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77" r:id="rId5"/>
    <p:sldId id="278" r:id="rId6"/>
    <p:sldId id="258" r:id="rId7"/>
    <p:sldId id="279" r:id="rId8"/>
    <p:sldId id="280" r:id="rId9"/>
    <p:sldId id="281" r:id="rId10"/>
    <p:sldId id="294" r:id="rId11"/>
    <p:sldId id="282" r:id="rId12"/>
    <p:sldId id="284" r:id="rId13"/>
    <p:sldId id="283" r:id="rId14"/>
    <p:sldId id="286" r:id="rId15"/>
    <p:sldId id="287" r:id="rId16"/>
    <p:sldId id="288" r:id="rId17"/>
    <p:sldId id="289" r:id="rId18"/>
    <p:sldId id="291" r:id="rId19"/>
    <p:sldId id="290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217E-DFBC-40BE-9FE0-59078ED38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40E87-8A2E-41F8-AC09-F33EF1E2A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7174-D6BA-430A-8A95-B6E1CF3C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9175-6DC5-4DED-A2E6-2301F7ECE186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82981-5D89-4424-A20D-AD6B09C9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4C8E-1F4E-4798-81D0-E6D5EDAC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209E-5DB0-420E-8AF8-A6632329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60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2FD4-C3BD-40AC-A359-3C1CEABF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F7127-5A6A-4CEE-90E2-8D9D9A120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E5456-293A-4D3A-8B07-09B74DDC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9175-6DC5-4DED-A2E6-2301F7ECE186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C9E54-0C5E-40C1-B3DE-54233DB1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ABB85-916D-4BF7-85B6-6249E57C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209E-5DB0-420E-8AF8-A6632329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4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CCDB8-2129-466C-99CC-8F01F1679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A0A66-CC49-4971-815D-032ECB7DE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ACAAA-F0A6-49F5-8A3F-304FB0C6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9175-6DC5-4DED-A2E6-2301F7ECE186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F41D-1A1F-4C23-B800-EA69B57D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57F1-9144-4962-9A5A-9DEA0D0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209E-5DB0-420E-8AF8-A6632329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19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3002-6761-4031-A778-109B23A6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F7225-5235-423A-9FE1-819091942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2FD95-88E9-4471-96AC-47617257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9175-6DC5-4DED-A2E6-2301F7ECE186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F9E37-977F-418E-8D0A-872B633A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EA517-FFB6-4CDF-9D16-EFF8C303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209E-5DB0-420E-8AF8-A6632329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8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B00C-19CE-4A2C-A711-90E1A55F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BDF58-776D-4D09-915E-A97A69B45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5B7D9-396C-4AB2-8348-1F623F92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9175-6DC5-4DED-A2E6-2301F7ECE186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78A2-0F78-4691-900C-EC68B15B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03308-E8A8-490C-BF75-9361A5D8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209E-5DB0-420E-8AF8-A6632329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8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0C30-0488-411F-BD67-BBCE6164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07CA-F061-490A-AC76-2D4546146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FCFCF-13C1-41C4-8D61-5D8AE69ED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1998E-D5D0-4FC8-B70A-FC2A86E4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9175-6DC5-4DED-A2E6-2301F7ECE186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25637-07C4-400A-9E84-35D1749F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48737-3BC0-42A5-80B4-9540612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209E-5DB0-420E-8AF8-A6632329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2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3420-CD34-4270-A6AB-F41A57B5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DF724-E310-44FD-8F75-00164463D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0F977-BD7C-48AB-8038-4F7FB5170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DBDF7-B902-4B9E-885F-0C590FE7B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AAF1A-CF79-4BDC-B3FC-2D719B0AD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48175-C9FE-4A1F-BF74-B316EE8B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9175-6DC5-4DED-A2E6-2301F7ECE186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C564E-42E1-4804-867F-7B8951A2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D9EE8-4F99-4D9E-A795-3A0EFABB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209E-5DB0-420E-8AF8-A6632329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99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5669-5D68-4826-B09F-84F8F726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5583F-CD4D-4E46-9E41-188E8082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9175-6DC5-4DED-A2E6-2301F7ECE186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C1514-1F4E-41C8-8B40-4A437E39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AE12C-F858-4A71-95D6-F2B108D8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209E-5DB0-420E-8AF8-A6632329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4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D9AF2-5468-4472-A599-D85BA7BA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9175-6DC5-4DED-A2E6-2301F7ECE186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8C943-C718-4189-9B10-A7F4D7A0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1249E-DF87-4D85-BBB3-1DAB37E8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209E-5DB0-420E-8AF8-A6632329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6784-429D-46A4-B438-C382B652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D866-2D06-4D0C-99ED-FB1A20CD6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64E85-4F12-4270-A5ED-93980296A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A352A-CB4B-4ADC-90D8-F12E1989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9175-6DC5-4DED-A2E6-2301F7ECE186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255CC-79C7-486B-9ACB-99FCD5EC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14862-6A0B-474F-966D-5A38F0DC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209E-5DB0-420E-8AF8-A6632329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98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92D4-7BFD-48DE-ABE4-2A68D1C6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2BCA1-1FFE-438C-B717-04345C962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B0AD5-F8AF-4FDD-A82A-84C7ED399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2B581-5CB4-42A8-9BC8-F90AF47D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9175-6DC5-4DED-A2E6-2301F7ECE186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06436-1F8A-4FFC-9024-E7421BE4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FB726-4EF8-4197-B01C-F08BACAF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209E-5DB0-420E-8AF8-A6632329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7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AB7B8-5E7D-46C6-8854-E7D3E6D3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B47D-5CCD-4A9C-B31F-5B4C527D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F40AB-3806-483B-B481-915A73655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A9175-6DC5-4DED-A2E6-2301F7ECE186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555D2-8B07-442C-B447-2F03FAAE1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B265B-362C-4BBA-B70D-9F6BCE365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6209E-5DB0-420E-8AF8-A66323291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69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jpe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e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873FCF-FC3A-49E2-9F23-7D604B8E5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1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55BD0-CD66-4D0E-A2C7-3CEA5B0FA432}"/>
              </a:ext>
            </a:extLst>
          </p:cNvPr>
          <p:cNvSpPr txBox="1"/>
          <p:nvPr/>
        </p:nvSpPr>
        <p:spPr>
          <a:xfrm>
            <a:off x="3923122" y="216818"/>
            <a:ext cx="4345756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600" b="1" dirty="0"/>
              <a:t>Data and Task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B4556-826D-42F7-BF84-5CFC3D31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8" y="1528762"/>
            <a:ext cx="6772275" cy="3800475"/>
          </a:xfrm>
          <a:prstGeom prst="rect">
            <a:avLst/>
          </a:prstGeom>
        </p:spPr>
      </p:pic>
      <p:pic>
        <p:nvPicPr>
          <p:cNvPr id="4" name="Picture 2" descr="Image result for brain ct scan">
            <a:extLst>
              <a:ext uri="{FF2B5EF4-FFF2-40B4-BE49-F238E27FC236}">
                <a16:creationId xmlns:a16="http://schemas.microsoft.com/office/drawing/2014/main" id="{013388CE-764E-44B7-9A07-89DB189E3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393" y="1380438"/>
            <a:ext cx="2388516" cy="300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46DADF-FBEE-44C3-8E1E-CDC9C309491A}"/>
              </a:ext>
            </a:extLst>
          </p:cNvPr>
          <p:cNvSpPr/>
          <p:nvPr/>
        </p:nvSpPr>
        <p:spPr>
          <a:xfrm>
            <a:off x="9417383" y="2743201"/>
            <a:ext cx="867266" cy="8107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3B35B-24BD-482D-9D3B-DA8841A98C36}"/>
              </a:ext>
            </a:extLst>
          </p:cNvPr>
          <p:cNvSpPr txBox="1"/>
          <p:nvPr/>
        </p:nvSpPr>
        <p:spPr>
          <a:xfrm>
            <a:off x="9068585" y="3553906"/>
            <a:ext cx="86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</a:rPr>
              <a:t>x1,y1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0AA94-A85E-40AE-9A81-FE37C86C0F42}"/>
              </a:ext>
            </a:extLst>
          </p:cNvPr>
          <p:cNvSpPr txBox="1"/>
          <p:nvPr/>
        </p:nvSpPr>
        <p:spPr>
          <a:xfrm>
            <a:off x="9935850" y="2343091"/>
            <a:ext cx="86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</a:rPr>
              <a:t>x2,y2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B854FD7-3921-469C-9A76-51A37AED0C83}"/>
              </a:ext>
            </a:extLst>
          </p:cNvPr>
          <p:cNvGraphicFramePr>
            <a:graphicFrameLocks noGrp="1"/>
          </p:cNvGraphicFramePr>
          <p:nvPr/>
        </p:nvGraphicFramePr>
        <p:xfrm>
          <a:off x="7000792" y="1718906"/>
          <a:ext cx="1718993" cy="3371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455">
                  <a:extLst>
                    <a:ext uri="{9D8B030D-6E8A-4147-A177-3AD203B41FA5}">
                      <a16:colId xmlns:a16="http://schemas.microsoft.com/office/drawing/2014/main" val="2131114305"/>
                    </a:ext>
                  </a:extLst>
                </a:gridCol>
                <a:gridCol w="895538">
                  <a:extLst>
                    <a:ext uri="{9D8B030D-6E8A-4147-A177-3AD203B41FA5}">
                      <a16:colId xmlns:a16="http://schemas.microsoft.com/office/drawing/2014/main" val="2263802812"/>
                    </a:ext>
                  </a:extLst>
                </a:gridCol>
              </a:tblGrid>
              <a:tr h="481652">
                <a:tc>
                  <a:txBody>
                    <a:bodyPr/>
                    <a:lstStyle/>
                    <a:p>
                      <a:r>
                        <a:rPr lang="en-IN" sz="1700" dirty="0"/>
                        <a:t>(x1,y1)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(x2,y2)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23908"/>
                  </a:ext>
                </a:extLst>
              </a:tr>
              <a:tr h="48165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41450"/>
                  </a:ext>
                </a:extLst>
              </a:tr>
              <a:tr h="4816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24043"/>
                  </a:ext>
                </a:extLst>
              </a:tr>
              <a:tr h="4816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84862"/>
                  </a:ext>
                </a:extLst>
              </a:tr>
              <a:tr h="4816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84956"/>
                  </a:ext>
                </a:extLst>
              </a:tr>
              <a:tr h="4816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107441"/>
                  </a:ext>
                </a:extLst>
              </a:tr>
              <a:tr h="4816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77746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F490F82-A34D-49E4-91BD-15227E241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55BD0-CD66-4D0E-A2C7-3CEA5B0FA432}"/>
              </a:ext>
            </a:extLst>
          </p:cNvPr>
          <p:cNvSpPr txBox="1"/>
          <p:nvPr/>
        </p:nvSpPr>
        <p:spPr>
          <a:xfrm>
            <a:off x="3923122" y="216818"/>
            <a:ext cx="4345756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600" b="1" dirty="0"/>
              <a:t>Data and Task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B4556-826D-42F7-BF84-5CFC3D31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8" y="1528762"/>
            <a:ext cx="6772275" cy="3800475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B854FD7-3921-469C-9A76-51A37AED0C83}"/>
              </a:ext>
            </a:extLst>
          </p:cNvPr>
          <p:cNvGraphicFramePr>
            <a:graphicFrameLocks noGrp="1"/>
          </p:cNvGraphicFramePr>
          <p:nvPr/>
        </p:nvGraphicFramePr>
        <p:xfrm>
          <a:off x="7000792" y="1718906"/>
          <a:ext cx="1718993" cy="3371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455">
                  <a:extLst>
                    <a:ext uri="{9D8B030D-6E8A-4147-A177-3AD203B41FA5}">
                      <a16:colId xmlns:a16="http://schemas.microsoft.com/office/drawing/2014/main" val="2131114305"/>
                    </a:ext>
                  </a:extLst>
                </a:gridCol>
                <a:gridCol w="895538">
                  <a:extLst>
                    <a:ext uri="{9D8B030D-6E8A-4147-A177-3AD203B41FA5}">
                      <a16:colId xmlns:a16="http://schemas.microsoft.com/office/drawing/2014/main" val="2263802812"/>
                    </a:ext>
                  </a:extLst>
                </a:gridCol>
              </a:tblGrid>
              <a:tr h="481652">
                <a:tc>
                  <a:txBody>
                    <a:bodyPr/>
                    <a:lstStyle/>
                    <a:p>
                      <a:r>
                        <a:rPr lang="en-IN" sz="1700" dirty="0"/>
                        <a:t>(x1,y1)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(x2,y2)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23908"/>
                  </a:ext>
                </a:extLst>
              </a:tr>
              <a:tr h="48165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41450"/>
                  </a:ext>
                </a:extLst>
              </a:tr>
              <a:tr h="4816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24043"/>
                  </a:ext>
                </a:extLst>
              </a:tr>
              <a:tr h="4816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84862"/>
                  </a:ext>
                </a:extLst>
              </a:tr>
              <a:tr h="4816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84956"/>
                  </a:ext>
                </a:extLst>
              </a:tr>
              <a:tr h="4816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107441"/>
                  </a:ext>
                </a:extLst>
              </a:tr>
              <a:tr h="4816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777463"/>
                  </a:ext>
                </a:extLst>
              </a:tr>
            </a:tbl>
          </a:graphicData>
        </a:graphic>
      </p:graphicFrame>
      <p:pic>
        <p:nvPicPr>
          <p:cNvPr id="9" name="Picture 2" descr="Image result for brain ct scan">
            <a:extLst>
              <a:ext uri="{FF2B5EF4-FFF2-40B4-BE49-F238E27FC236}">
                <a16:creationId xmlns:a16="http://schemas.microsoft.com/office/drawing/2014/main" id="{A09894D4-BBE6-46C8-9D6A-8CE453B66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459" y="1380438"/>
            <a:ext cx="1191312" cy="150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5C0368-16CA-4430-8013-F3FE2CF92D6B}"/>
              </a:ext>
            </a:extLst>
          </p:cNvPr>
          <p:cNvSpPr txBox="1"/>
          <p:nvPr/>
        </p:nvSpPr>
        <p:spPr>
          <a:xfrm>
            <a:off x="9269490" y="3560043"/>
            <a:ext cx="247924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Trained Model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443F32A-BD0B-4C39-B54F-4AC5ED8706F3}"/>
              </a:ext>
            </a:extLst>
          </p:cNvPr>
          <p:cNvSpPr/>
          <p:nvPr/>
        </p:nvSpPr>
        <p:spPr>
          <a:xfrm>
            <a:off x="10378907" y="3007151"/>
            <a:ext cx="245097" cy="421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E12A6B5-4F5C-416C-81E8-E40E2B07578E}"/>
              </a:ext>
            </a:extLst>
          </p:cNvPr>
          <p:cNvSpPr/>
          <p:nvPr/>
        </p:nvSpPr>
        <p:spPr>
          <a:xfrm>
            <a:off x="10389902" y="4045674"/>
            <a:ext cx="245097" cy="421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2" descr="Image result for brain ct scan">
            <a:extLst>
              <a:ext uri="{FF2B5EF4-FFF2-40B4-BE49-F238E27FC236}">
                <a16:creationId xmlns:a16="http://schemas.microsoft.com/office/drawing/2014/main" id="{43F9288C-ED27-4450-8C23-A5D572832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458" y="4727035"/>
            <a:ext cx="1191313" cy="15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6F3818-DE9C-4090-9002-26271B757A1B}"/>
              </a:ext>
            </a:extLst>
          </p:cNvPr>
          <p:cNvSpPr/>
          <p:nvPr/>
        </p:nvSpPr>
        <p:spPr>
          <a:xfrm>
            <a:off x="10141169" y="5703312"/>
            <a:ext cx="432563" cy="2847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3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55BD0-CD66-4D0E-A2C7-3CEA5B0FA432}"/>
              </a:ext>
            </a:extLst>
          </p:cNvPr>
          <p:cNvSpPr txBox="1"/>
          <p:nvPr/>
        </p:nvSpPr>
        <p:spPr>
          <a:xfrm>
            <a:off x="3923122" y="216818"/>
            <a:ext cx="4345756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600" b="1" dirty="0"/>
              <a:t>Data and Task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B4556-826D-42F7-BF84-5CFC3D31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8" y="1528762"/>
            <a:ext cx="6772275" cy="3800475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B854FD7-3921-469C-9A76-51A37AED0C83}"/>
              </a:ext>
            </a:extLst>
          </p:cNvPr>
          <p:cNvGraphicFramePr>
            <a:graphicFrameLocks noGrp="1"/>
          </p:cNvGraphicFramePr>
          <p:nvPr/>
        </p:nvGraphicFramePr>
        <p:xfrm>
          <a:off x="7000792" y="1718906"/>
          <a:ext cx="1718993" cy="3371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455">
                  <a:extLst>
                    <a:ext uri="{9D8B030D-6E8A-4147-A177-3AD203B41FA5}">
                      <a16:colId xmlns:a16="http://schemas.microsoft.com/office/drawing/2014/main" val="2131114305"/>
                    </a:ext>
                  </a:extLst>
                </a:gridCol>
                <a:gridCol w="895538">
                  <a:extLst>
                    <a:ext uri="{9D8B030D-6E8A-4147-A177-3AD203B41FA5}">
                      <a16:colId xmlns:a16="http://schemas.microsoft.com/office/drawing/2014/main" val="2263802812"/>
                    </a:ext>
                  </a:extLst>
                </a:gridCol>
              </a:tblGrid>
              <a:tr h="481652">
                <a:tc>
                  <a:txBody>
                    <a:bodyPr/>
                    <a:lstStyle/>
                    <a:p>
                      <a:r>
                        <a:rPr lang="en-IN" sz="1700" dirty="0"/>
                        <a:t>(x1,y1)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(x2,y2)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23908"/>
                  </a:ext>
                </a:extLst>
              </a:tr>
              <a:tr h="48165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41450"/>
                  </a:ext>
                </a:extLst>
              </a:tr>
              <a:tr h="4816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24043"/>
                  </a:ext>
                </a:extLst>
              </a:tr>
              <a:tr h="4816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84862"/>
                  </a:ext>
                </a:extLst>
              </a:tr>
              <a:tr h="4816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84956"/>
                  </a:ext>
                </a:extLst>
              </a:tr>
              <a:tr h="4816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107441"/>
                  </a:ext>
                </a:extLst>
              </a:tr>
              <a:tr h="4816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777463"/>
                  </a:ext>
                </a:extLst>
              </a:tr>
            </a:tbl>
          </a:graphicData>
        </a:graphic>
      </p:graphicFrame>
      <p:pic>
        <p:nvPicPr>
          <p:cNvPr id="9" name="Picture 2" descr="Image result for brain ct scan">
            <a:extLst>
              <a:ext uri="{FF2B5EF4-FFF2-40B4-BE49-F238E27FC236}">
                <a16:creationId xmlns:a16="http://schemas.microsoft.com/office/drawing/2014/main" id="{A09894D4-BBE6-46C8-9D6A-8CE453B66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459" y="1380438"/>
            <a:ext cx="1191312" cy="150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5C0368-16CA-4430-8013-F3FE2CF92D6B}"/>
              </a:ext>
            </a:extLst>
          </p:cNvPr>
          <p:cNvSpPr txBox="1"/>
          <p:nvPr/>
        </p:nvSpPr>
        <p:spPr>
          <a:xfrm>
            <a:off x="9269490" y="3560043"/>
            <a:ext cx="247924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Trained Model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443F32A-BD0B-4C39-B54F-4AC5ED8706F3}"/>
              </a:ext>
            </a:extLst>
          </p:cNvPr>
          <p:cNvSpPr/>
          <p:nvPr/>
        </p:nvSpPr>
        <p:spPr>
          <a:xfrm>
            <a:off x="10378907" y="3007151"/>
            <a:ext cx="245097" cy="421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E12A6B5-4F5C-416C-81E8-E40E2B07578E}"/>
              </a:ext>
            </a:extLst>
          </p:cNvPr>
          <p:cNvSpPr/>
          <p:nvPr/>
        </p:nvSpPr>
        <p:spPr>
          <a:xfrm>
            <a:off x="10389902" y="4045674"/>
            <a:ext cx="245097" cy="421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2" descr="Image result for brain ct scan">
            <a:extLst>
              <a:ext uri="{FF2B5EF4-FFF2-40B4-BE49-F238E27FC236}">
                <a16:creationId xmlns:a16="http://schemas.microsoft.com/office/drawing/2014/main" id="{43F9288C-ED27-4450-8C23-A5D572832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458" y="4727035"/>
            <a:ext cx="1191313" cy="15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6F3818-DE9C-4090-9002-26271B757A1B}"/>
              </a:ext>
            </a:extLst>
          </p:cNvPr>
          <p:cNvSpPr/>
          <p:nvPr/>
        </p:nvSpPr>
        <p:spPr>
          <a:xfrm>
            <a:off x="10141169" y="5703312"/>
            <a:ext cx="432563" cy="2847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0C8C5D-7587-46F7-A613-50814221538C}"/>
              </a:ext>
            </a:extLst>
          </p:cNvPr>
          <p:cNvSpPr/>
          <p:nvPr/>
        </p:nvSpPr>
        <p:spPr>
          <a:xfrm>
            <a:off x="6297105" y="1093509"/>
            <a:ext cx="5684362" cy="5401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65261-0ACA-48F1-8CC4-0994B422C907}"/>
              </a:ext>
            </a:extLst>
          </p:cNvPr>
          <p:cNvSpPr txBox="1"/>
          <p:nvPr/>
        </p:nvSpPr>
        <p:spPr>
          <a:xfrm>
            <a:off x="7390614" y="1923068"/>
            <a:ext cx="288460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There is nothing much I can do with this data!!!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2329F9-A5A2-413E-93D4-BC27C4291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7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7ABB29-67B9-4BD8-9E51-1707E0061C9A}"/>
              </a:ext>
            </a:extLst>
          </p:cNvPr>
          <p:cNvSpPr txBox="1"/>
          <p:nvPr/>
        </p:nvSpPr>
        <p:spPr>
          <a:xfrm>
            <a:off x="3484775" y="213960"/>
            <a:ext cx="5222450" cy="4770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500" b="1" dirty="0"/>
              <a:t>Classification of Machine Learning</a:t>
            </a:r>
          </a:p>
        </p:txBody>
      </p:sp>
      <p:pic>
        <p:nvPicPr>
          <p:cNvPr id="2050" name="Picture 2" descr="Image result for supervised learning">
            <a:extLst>
              <a:ext uri="{FF2B5EF4-FFF2-40B4-BE49-F238E27FC236}">
                <a16:creationId xmlns:a16="http://schemas.microsoft.com/office/drawing/2014/main" id="{91D8F369-AA33-4C86-8A84-EA18171DA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008667"/>
            <a:ext cx="8096250" cy="542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B6415F-0A45-4525-B75E-093421D23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2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718907-753C-4D9F-8E4E-7BEB52883257}"/>
              </a:ext>
            </a:extLst>
          </p:cNvPr>
          <p:cNvSpPr txBox="1"/>
          <p:nvPr/>
        </p:nvSpPr>
        <p:spPr>
          <a:xfrm>
            <a:off x="4088090" y="433632"/>
            <a:ext cx="401581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09112-BB5D-4439-B5B7-05EF4011A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718907-753C-4D9F-8E4E-7BEB52883257}"/>
              </a:ext>
            </a:extLst>
          </p:cNvPr>
          <p:cNvSpPr txBox="1"/>
          <p:nvPr/>
        </p:nvSpPr>
        <p:spPr>
          <a:xfrm>
            <a:off x="4088090" y="433632"/>
            <a:ext cx="401581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Supervised Learning</a:t>
            </a:r>
          </a:p>
        </p:txBody>
      </p:sp>
      <p:pic>
        <p:nvPicPr>
          <p:cNvPr id="9218" name="Picture 2" descr="Image result for classification example in machine learning">
            <a:extLst>
              <a:ext uri="{FF2B5EF4-FFF2-40B4-BE49-F238E27FC236}">
                <a16:creationId xmlns:a16="http://schemas.microsoft.com/office/drawing/2014/main" id="{2567D34C-59A9-43CD-BF4B-4A798B172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23" y="2316635"/>
            <a:ext cx="4286815" cy="314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0B574F-3491-4017-AD1A-3A97B2B7BDA3}"/>
              </a:ext>
            </a:extLst>
          </p:cNvPr>
          <p:cNvSpPr txBox="1"/>
          <p:nvPr/>
        </p:nvSpPr>
        <p:spPr>
          <a:xfrm>
            <a:off x="1055805" y="1366887"/>
            <a:ext cx="2790334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Classification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7AAC2D-175E-4AB3-A34C-F379599ED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1732"/>
              </p:ext>
            </p:extLst>
          </p:nvPr>
        </p:nvGraphicFramePr>
        <p:xfrm>
          <a:off x="648356" y="2941344"/>
          <a:ext cx="4811859" cy="2026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3953">
                  <a:extLst>
                    <a:ext uri="{9D8B030D-6E8A-4147-A177-3AD203B41FA5}">
                      <a16:colId xmlns:a16="http://schemas.microsoft.com/office/drawing/2014/main" val="2641293148"/>
                    </a:ext>
                  </a:extLst>
                </a:gridCol>
                <a:gridCol w="1603953">
                  <a:extLst>
                    <a:ext uri="{9D8B030D-6E8A-4147-A177-3AD203B41FA5}">
                      <a16:colId xmlns:a16="http://schemas.microsoft.com/office/drawing/2014/main" val="790052839"/>
                    </a:ext>
                  </a:extLst>
                </a:gridCol>
                <a:gridCol w="1603953">
                  <a:extLst>
                    <a:ext uri="{9D8B030D-6E8A-4147-A177-3AD203B41FA5}">
                      <a16:colId xmlns:a16="http://schemas.microsoft.com/office/drawing/2014/main" val="2655603999"/>
                    </a:ext>
                  </a:extLst>
                </a:gridCol>
              </a:tblGrid>
              <a:tr h="405310">
                <a:tc>
                  <a:txBody>
                    <a:bodyPr/>
                    <a:lstStyle/>
                    <a:p>
                      <a:r>
                        <a:rPr lang="en-IN" b="1" dirty="0"/>
                        <a:t>Tumour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Malignant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20749"/>
                  </a:ext>
                </a:extLst>
              </a:tr>
              <a:tr h="405310">
                <a:tc>
                  <a:txBody>
                    <a:bodyPr/>
                    <a:lstStyle/>
                    <a:p>
                      <a:r>
                        <a:rPr lang="en-IN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88310"/>
                  </a:ext>
                </a:extLst>
              </a:tr>
              <a:tr h="40531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368394"/>
                  </a:ext>
                </a:extLst>
              </a:tr>
              <a:tr h="405310">
                <a:tc>
                  <a:txBody>
                    <a:bodyPr/>
                    <a:lstStyle/>
                    <a:p>
                      <a:r>
                        <a:rPr lang="en-IN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26576"/>
                  </a:ext>
                </a:extLst>
              </a:tr>
              <a:tr h="405310"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4384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F75A67-1A4C-4E1B-A1BF-563A8262AF35}"/>
              </a:ext>
            </a:extLst>
          </p:cNvPr>
          <p:cNvSpPr txBox="1"/>
          <p:nvPr/>
        </p:nvSpPr>
        <p:spPr>
          <a:xfrm>
            <a:off x="7758260" y="5160329"/>
            <a:ext cx="15837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Tumour size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B1F4B2-8054-4DCB-9220-820D9EFAA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0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regression example in machine learning">
            <a:extLst>
              <a:ext uri="{FF2B5EF4-FFF2-40B4-BE49-F238E27FC236}">
                <a16:creationId xmlns:a16="http://schemas.microsoft.com/office/drawing/2014/main" id="{5EE29EEF-D275-44E6-8691-53B777132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81" y="1319488"/>
            <a:ext cx="6247973" cy="468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39B083-3954-4CE4-8C21-23900A6E4349}"/>
              </a:ext>
            </a:extLst>
          </p:cNvPr>
          <p:cNvSpPr txBox="1"/>
          <p:nvPr/>
        </p:nvSpPr>
        <p:spPr>
          <a:xfrm>
            <a:off x="945820" y="1367862"/>
            <a:ext cx="3695307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Regression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54EA3F-4C1E-405F-B5A6-E03E0AACC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23915"/>
              </p:ext>
            </p:extLst>
          </p:nvPr>
        </p:nvGraphicFramePr>
        <p:xfrm>
          <a:off x="1189521" y="2332870"/>
          <a:ext cx="3207906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3953">
                  <a:extLst>
                    <a:ext uri="{9D8B030D-6E8A-4147-A177-3AD203B41FA5}">
                      <a16:colId xmlns:a16="http://schemas.microsoft.com/office/drawing/2014/main" val="2641293148"/>
                    </a:ext>
                  </a:extLst>
                </a:gridCol>
                <a:gridCol w="1603953">
                  <a:extLst>
                    <a:ext uri="{9D8B030D-6E8A-4147-A177-3AD203B41FA5}">
                      <a16:colId xmlns:a16="http://schemas.microsoft.com/office/drawing/2014/main" val="790052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2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8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36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2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4384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CA4CDA-5A20-4212-9EA8-2F306C5135E3}"/>
              </a:ext>
            </a:extLst>
          </p:cNvPr>
          <p:cNvSpPr txBox="1"/>
          <p:nvPr/>
        </p:nvSpPr>
        <p:spPr>
          <a:xfrm>
            <a:off x="4088090" y="433632"/>
            <a:ext cx="401581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Supervised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FF638-CE8E-4FC5-B6F5-4F416F60C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42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CA4CDA-5A20-4212-9EA8-2F306C5135E3}"/>
              </a:ext>
            </a:extLst>
          </p:cNvPr>
          <p:cNvSpPr txBox="1"/>
          <p:nvPr/>
        </p:nvSpPr>
        <p:spPr>
          <a:xfrm>
            <a:off x="4088090" y="433632"/>
            <a:ext cx="401581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Unsupervised Learning</a:t>
            </a:r>
          </a:p>
        </p:txBody>
      </p:sp>
      <p:pic>
        <p:nvPicPr>
          <p:cNvPr id="12290" name="Picture 2" descr="Image result for clustering example">
            <a:extLst>
              <a:ext uri="{FF2B5EF4-FFF2-40B4-BE49-F238E27FC236}">
                <a16:creationId xmlns:a16="http://schemas.microsoft.com/office/drawing/2014/main" id="{8F3E81CC-BDD3-4FDB-BCA0-82003812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8"/>
          <a:stretch/>
        </p:blipFill>
        <p:spPr bwMode="auto">
          <a:xfrm>
            <a:off x="2704267" y="1362714"/>
            <a:ext cx="916408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623DBF-13CD-4EEC-83CF-608EC5F46DEC}"/>
              </a:ext>
            </a:extLst>
          </p:cNvPr>
          <p:cNvSpPr txBox="1"/>
          <p:nvPr/>
        </p:nvSpPr>
        <p:spPr>
          <a:xfrm>
            <a:off x="392783" y="1162659"/>
            <a:ext cx="3695307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Clustering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B09DF9D-1ABC-4D6C-9EF8-6C3307D83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463291"/>
              </p:ext>
            </p:extLst>
          </p:nvPr>
        </p:nvGraphicFramePr>
        <p:xfrm>
          <a:off x="919637" y="2209101"/>
          <a:ext cx="190840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4202">
                  <a:extLst>
                    <a:ext uri="{9D8B030D-6E8A-4147-A177-3AD203B41FA5}">
                      <a16:colId xmlns:a16="http://schemas.microsoft.com/office/drawing/2014/main" val="124141624"/>
                    </a:ext>
                  </a:extLst>
                </a:gridCol>
                <a:gridCol w="954202">
                  <a:extLst>
                    <a:ext uri="{9D8B030D-6E8A-4147-A177-3AD203B41FA5}">
                      <a16:colId xmlns:a16="http://schemas.microsoft.com/office/drawing/2014/main" val="200015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6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5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2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2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21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3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CA4CDA-5A20-4212-9EA8-2F306C5135E3}"/>
              </a:ext>
            </a:extLst>
          </p:cNvPr>
          <p:cNvSpPr txBox="1"/>
          <p:nvPr/>
        </p:nvSpPr>
        <p:spPr>
          <a:xfrm>
            <a:off x="4088090" y="433632"/>
            <a:ext cx="401581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Unsupervised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23DBF-13CD-4EEC-83CF-608EC5F46DEC}"/>
              </a:ext>
            </a:extLst>
          </p:cNvPr>
          <p:cNvSpPr txBox="1"/>
          <p:nvPr/>
        </p:nvSpPr>
        <p:spPr>
          <a:xfrm>
            <a:off x="392783" y="957281"/>
            <a:ext cx="3695307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Generation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1A4C6-EC67-4CE9-BEA0-77993A44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8" y="1659884"/>
            <a:ext cx="5618105" cy="4301863"/>
          </a:xfrm>
          <a:prstGeom prst="rect">
            <a:avLst/>
          </a:prstGeom>
        </p:spPr>
      </p:pic>
      <p:pic>
        <p:nvPicPr>
          <p:cNvPr id="13314" name="Picture 2" descr="Image result for human faces">
            <a:extLst>
              <a:ext uri="{FF2B5EF4-FFF2-40B4-BE49-F238E27FC236}">
                <a16:creationId xmlns:a16="http://schemas.microsoft.com/office/drawing/2014/main" id="{E985E2D8-DAFF-43EF-834B-EC74AB376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44" y="2577525"/>
            <a:ext cx="696847" cy="53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C732CB-D841-42AD-A9AA-7F2EA4051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44" y="3116536"/>
            <a:ext cx="696848" cy="539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6F7F9-6690-4505-9FB3-6CE8F7A5C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44" y="3668979"/>
            <a:ext cx="696847" cy="508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08BEFD-D338-4F1F-AA91-EA3C2CBD2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4" y="4148123"/>
            <a:ext cx="741637" cy="6069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B2E33A-903B-4EDA-9355-4B354C71C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08" y="4755118"/>
            <a:ext cx="719607" cy="60699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8536F7-BCCC-4D1E-902A-B8E37F383BFD}"/>
              </a:ext>
            </a:extLst>
          </p:cNvPr>
          <p:cNvSpPr/>
          <p:nvPr/>
        </p:nvSpPr>
        <p:spPr>
          <a:xfrm>
            <a:off x="6468813" y="1518047"/>
            <a:ext cx="4477732" cy="43018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7E79B-A813-4A9A-B12D-74834729C686}"/>
              </a:ext>
            </a:extLst>
          </p:cNvPr>
          <p:cNvSpPr txBox="1"/>
          <p:nvPr/>
        </p:nvSpPr>
        <p:spPr>
          <a:xfrm>
            <a:off x="7491621" y="1603906"/>
            <a:ext cx="243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Generator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0B6BF6-02D0-440C-A006-024FAE22E5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64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CA4CDA-5A20-4212-9EA8-2F306C5135E3}"/>
              </a:ext>
            </a:extLst>
          </p:cNvPr>
          <p:cNvSpPr txBox="1"/>
          <p:nvPr/>
        </p:nvSpPr>
        <p:spPr>
          <a:xfrm>
            <a:off x="4088090" y="433632"/>
            <a:ext cx="401581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Unsupervised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23DBF-13CD-4EEC-83CF-608EC5F46DEC}"/>
              </a:ext>
            </a:extLst>
          </p:cNvPr>
          <p:cNvSpPr txBox="1"/>
          <p:nvPr/>
        </p:nvSpPr>
        <p:spPr>
          <a:xfrm>
            <a:off x="392783" y="957281"/>
            <a:ext cx="3695307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Generation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1A4C6-EC67-4CE9-BEA0-77993A44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8" y="1659884"/>
            <a:ext cx="5618105" cy="4301863"/>
          </a:xfrm>
          <a:prstGeom prst="rect">
            <a:avLst/>
          </a:prstGeom>
        </p:spPr>
      </p:pic>
      <p:pic>
        <p:nvPicPr>
          <p:cNvPr id="13314" name="Picture 2" descr="Image result for human faces">
            <a:extLst>
              <a:ext uri="{FF2B5EF4-FFF2-40B4-BE49-F238E27FC236}">
                <a16:creationId xmlns:a16="http://schemas.microsoft.com/office/drawing/2014/main" id="{E985E2D8-DAFF-43EF-834B-EC74AB376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44" y="2577525"/>
            <a:ext cx="696847" cy="53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C732CB-D841-42AD-A9AA-7F2EA4051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44" y="3116536"/>
            <a:ext cx="696848" cy="539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6F7F9-6690-4505-9FB3-6CE8F7A5C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44" y="3668979"/>
            <a:ext cx="696847" cy="508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08BEFD-D338-4F1F-AA91-EA3C2CBD2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4" y="4148123"/>
            <a:ext cx="741637" cy="6069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B2E33A-903B-4EDA-9355-4B354C71C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08" y="4755118"/>
            <a:ext cx="719607" cy="60699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8536F7-BCCC-4D1E-902A-B8E37F383BFD}"/>
              </a:ext>
            </a:extLst>
          </p:cNvPr>
          <p:cNvSpPr/>
          <p:nvPr/>
        </p:nvSpPr>
        <p:spPr>
          <a:xfrm>
            <a:off x="6468813" y="1518047"/>
            <a:ext cx="4477732" cy="43018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129E98-C659-4CF6-9334-4120C4AB60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76" y="2197842"/>
            <a:ext cx="3167406" cy="31674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17E79B-A813-4A9A-B12D-74834729C686}"/>
              </a:ext>
            </a:extLst>
          </p:cNvPr>
          <p:cNvSpPr txBox="1"/>
          <p:nvPr/>
        </p:nvSpPr>
        <p:spPr>
          <a:xfrm>
            <a:off x="7491621" y="1603906"/>
            <a:ext cx="243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Generator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41D7EB-16EE-405F-9084-1968556E54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1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85611-656F-4098-B79E-129B1989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4B20F6-64B9-4F1C-88F3-87ED6480D661}"/>
              </a:ext>
            </a:extLst>
          </p:cNvPr>
          <p:cNvSpPr txBox="1"/>
          <p:nvPr/>
        </p:nvSpPr>
        <p:spPr>
          <a:xfrm>
            <a:off x="168677" y="6027029"/>
            <a:ext cx="3107184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/>
              <a:t>Lecture By Arjun Pukale</a:t>
            </a:r>
          </a:p>
        </p:txBody>
      </p:sp>
    </p:spTree>
    <p:extLst>
      <p:ext uri="{BB962C8B-B14F-4D97-AF65-F5344CB8AC3E}">
        <p14:creationId xmlns:p14="http://schemas.microsoft.com/office/powerpoint/2010/main" val="82343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B8BBC8-03BC-4B10-B6AB-4E855C09A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5433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17B46-BC92-47DB-AFE3-6717511F88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5" r="25252" b="19225"/>
          <a:stretch/>
        </p:blipFill>
        <p:spPr>
          <a:xfrm>
            <a:off x="461441" y="4355783"/>
            <a:ext cx="4832935" cy="1283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6F0A07-E83C-4FC8-A1DE-03103F054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16" y="4324716"/>
            <a:ext cx="6933883" cy="13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6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B565FA-3180-46A6-919B-AD6DF60DA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C81A4-CF3F-48BD-ACDB-6716F3A499F0}"/>
              </a:ext>
            </a:extLst>
          </p:cNvPr>
          <p:cNvSpPr txBox="1"/>
          <p:nvPr/>
        </p:nvSpPr>
        <p:spPr>
          <a:xfrm>
            <a:off x="3923122" y="216818"/>
            <a:ext cx="4345756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600" b="1" dirty="0"/>
              <a:t>Data and Task</a:t>
            </a:r>
          </a:p>
        </p:txBody>
      </p:sp>
    </p:spTree>
    <p:extLst>
      <p:ext uri="{BB962C8B-B14F-4D97-AF65-F5344CB8AC3E}">
        <p14:creationId xmlns:p14="http://schemas.microsoft.com/office/powerpoint/2010/main" val="339719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B565FA-3180-46A6-919B-AD6DF60DA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C81A4-CF3F-48BD-ACDB-6716F3A499F0}"/>
              </a:ext>
            </a:extLst>
          </p:cNvPr>
          <p:cNvSpPr txBox="1"/>
          <p:nvPr/>
        </p:nvSpPr>
        <p:spPr>
          <a:xfrm>
            <a:off x="3923122" y="216818"/>
            <a:ext cx="4345756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600" b="1" dirty="0"/>
              <a:t>Data and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28F66-C4F9-471B-B224-2864D636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4" y="1895720"/>
            <a:ext cx="1719558" cy="1254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02DBBD-3CFA-40CA-9224-AC2A196DB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40" y="1624267"/>
            <a:ext cx="1634765" cy="16347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DA1211-F3B4-41EC-87D0-D7C84699B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14" y="1717357"/>
            <a:ext cx="1448586" cy="14485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CEDE71-AC77-4D7A-8BCC-830B10E04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66" y="1733854"/>
            <a:ext cx="2373394" cy="13291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D94220-B108-412F-81C8-9EDE0179EC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95" y="1782175"/>
            <a:ext cx="1634765" cy="12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2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B565FA-3180-46A6-919B-AD6DF60DA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C81A4-CF3F-48BD-ACDB-6716F3A499F0}"/>
              </a:ext>
            </a:extLst>
          </p:cNvPr>
          <p:cNvSpPr txBox="1"/>
          <p:nvPr/>
        </p:nvSpPr>
        <p:spPr>
          <a:xfrm>
            <a:off x="3923122" y="216818"/>
            <a:ext cx="4345756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600" b="1" dirty="0"/>
              <a:t>Data and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28F66-C4F9-471B-B224-2864D636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4" y="1895720"/>
            <a:ext cx="1719558" cy="1254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02DBBD-3CFA-40CA-9224-AC2A196DB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40" y="1624267"/>
            <a:ext cx="1634765" cy="16347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DA1211-F3B4-41EC-87D0-D7C84699B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14" y="1717357"/>
            <a:ext cx="1448586" cy="14485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CEDE71-AC77-4D7A-8BCC-830B10E04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66" y="1733854"/>
            <a:ext cx="2373394" cy="13291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D94220-B108-412F-81C8-9EDE0179EC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95" y="1782175"/>
            <a:ext cx="1634765" cy="12807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A000E6-D1FC-458D-B8C9-ADB7FB9A46CA}"/>
              </a:ext>
            </a:extLst>
          </p:cNvPr>
          <p:cNvSpPr txBox="1"/>
          <p:nvPr/>
        </p:nvSpPr>
        <p:spPr>
          <a:xfrm>
            <a:off x="3396005" y="4919792"/>
            <a:ext cx="4561003" cy="4770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500" b="1" dirty="0"/>
              <a:t>Numeric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4BBCA7-F42B-4282-83C4-D3268480B8EB}"/>
              </a:ext>
            </a:extLst>
          </p:cNvPr>
          <p:cNvCxnSpPr>
            <a:stCxn id="4" idx="2"/>
          </p:cNvCxnSpPr>
          <p:nvPr/>
        </p:nvCxnSpPr>
        <p:spPr>
          <a:xfrm>
            <a:off x="1261253" y="3149919"/>
            <a:ext cx="2275369" cy="1769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0D7237-E819-4438-A0FE-C687C052C236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870735" y="3062955"/>
            <a:ext cx="1415328" cy="1856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3ECF2D-05D8-4F4E-8033-57AC9434255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676507" y="3302319"/>
            <a:ext cx="0" cy="16174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C87E86-2087-4733-ADEE-21580ABF100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36623" y="3259032"/>
            <a:ext cx="1457986" cy="1660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B0CEA5-740C-481A-97C8-7E3D35B8843C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7786542" y="3062955"/>
            <a:ext cx="2973536" cy="1856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76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55BD0-CD66-4D0E-A2C7-3CEA5B0FA432}"/>
              </a:ext>
            </a:extLst>
          </p:cNvPr>
          <p:cNvSpPr txBox="1"/>
          <p:nvPr/>
        </p:nvSpPr>
        <p:spPr>
          <a:xfrm>
            <a:off x="3923122" y="216818"/>
            <a:ext cx="4345756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600" b="1" dirty="0"/>
              <a:t>Data and Task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B4556-826D-42F7-BF84-5CFC3D31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8" y="1528762"/>
            <a:ext cx="6772275" cy="3800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5F0E96-04FC-418B-BC2E-73BC04ED6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0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55BD0-CD66-4D0E-A2C7-3CEA5B0FA432}"/>
              </a:ext>
            </a:extLst>
          </p:cNvPr>
          <p:cNvSpPr txBox="1"/>
          <p:nvPr/>
        </p:nvSpPr>
        <p:spPr>
          <a:xfrm>
            <a:off x="3923122" y="216818"/>
            <a:ext cx="4345756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600" b="1" dirty="0"/>
              <a:t>Data and Task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B4556-826D-42F7-BF84-5CFC3D31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8" y="1528762"/>
            <a:ext cx="6772275" cy="3800475"/>
          </a:xfrm>
          <a:prstGeom prst="rect">
            <a:avLst/>
          </a:prstGeom>
        </p:spPr>
      </p:pic>
      <p:pic>
        <p:nvPicPr>
          <p:cNvPr id="1026" name="Picture 2" descr="Image result for brain ct scan">
            <a:extLst>
              <a:ext uri="{FF2B5EF4-FFF2-40B4-BE49-F238E27FC236}">
                <a16:creationId xmlns:a16="http://schemas.microsoft.com/office/drawing/2014/main" id="{503F13A3-A651-47FA-9F46-068A0C04A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393" y="1380438"/>
            <a:ext cx="1191312" cy="150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9C98F-3C81-4EBF-813B-06BDDAC377B6}"/>
              </a:ext>
            </a:extLst>
          </p:cNvPr>
          <p:cNvSpPr txBox="1"/>
          <p:nvPr/>
        </p:nvSpPr>
        <p:spPr>
          <a:xfrm>
            <a:off x="8119424" y="3560043"/>
            <a:ext cx="247924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Trained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2A6CF-A226-46D5-A24B-283D646E4363}"/>
              </a:ext>
            </a:extLst>
          </p:cNvPr>
          <p:cNvSpPr txBox="1"/>
          <p:nvPr/>
        </p:nvSpPr>
        <p:spPr>
          <a:xfrm>
            <a:off x="8835860" y="4508104"/>
            <a:ext cx="1046375" cy="369332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Yes/No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8203ACB-8D9A-47D5-8AD5-99789D9A3478}"/>
              </a:ext>
            </a:extLst>
          </p:cNvPr>
          <p:cNvSpPr/>
          <p:nvPr/>
        </p:nvSpPr>
        <p:spPr>
          <a:xfrm>
            <a:off x="9228841" y="3007151"/>
            <a:ext cx="245097" cy="421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73F6C7C-2520-4419-A093-9DACEC9C1E95}"/>
              </a:ext>
            </a:extLst>
          </p:cNvPr>
          <p:cNvSpPr/>
          <p:nvPr/>
        </p:nvSpPr>
        <p:spPr>
          <a:xfrm>
            <a:off x="9239836" y="4045674"/>
            <a:ext cx="245097" cy="421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A7C111-D0BD-45D3-9D2E-AF020FF39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1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55BD0-CD66-4D0E-A2C7-3CEA5B0FA432}"/>
              </a:ext>
            </a:extLst>
          </p:cNvPr>
          <p:cNvSpPr txBox="1"/>
          <p:nvPr/>
        </p:nvSpPr>
        <p:spPr>
          <a:xfrm>
            <a:off x="3923122" y="216818"/>
            <a:ext cx="4345756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600" b="1" dirty="0"/>
              <a:t>Data and Task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B4556-826D-42F7-BF84-5CFC3D31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8" y="1528762"/>
            <a:ext cx="6772275" cy="3800475"/>
          </a:xfrm>
          <a:prstGeom prst="rect">
            <a:avLst/>
          </a:prstGeom>
        </p:spPr>
      </p:pic>
      <p:pic>
        <p:nvPicPr>
          <p:cNvPr id="4" name="Picture 2" descr="Image result for brain ct scan">
            <a:extLst>
              <a:ext uri="{FF2B5EF4-FFF2-40B4-BE49-F238E27FC236}">
                <a16:creationId xmlns:a16="http://schemas.microsoft.com/office/drawing/2014/main" id="{013388CE-764E-44B7-9A07-89DB189E3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393" y="1380438"/>
            <a:ext cx="2388516" cy="300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46DADF-FBEE-44C3-8E1E-CDC9C309491A}"/>
              </a:ext>
            </a:extLst>
          </p:cNvPr>
          <p:cNvSpPr/>
          <p:nvPr/>
        </p:nvSpPr>
        <p:spPr>
          <a:xfrm>
            <a:off x="9417383" y="2743201"/>
            <a:ext cx="867266" cy="8107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10AF1-BE50-4472-9BC6-710B766EC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9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55BD0-CD66-4D0E-A2C7-3CEA5B0FA432}"/>
              </a:ext>
            </a:extLst>
          </p:cNvPr>
          <p:cNvSpPr txBox="1"/>
          <p:nvPr/>
        </p:nvSpPr>
        <p:spPr>
          <a:xfrm>
            <a:off x="3923122" y="216818"/>
            <a:ext cx="4345756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600" b="1" dirty="0"/>
              <a:t>Data and Task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B4556-826D-42F7-BF84-5CFC3D31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8" y="1528762"/>
            <a:ext cx="6772275" cy="3800475"/>
          </a:xfrm>
          <a:prstGeom prst="rect">
            <a:avLst/>
          </a:prstGeom>
        </p:spPr>
      </p:pic>
      <p:pic>
        <p:nvPicPr>
          <p:cNvPr id="4" name="Picture 2" descr="Image result for brain ct scan">
            <a:extLst>
              <a:ext uri="{FF2B5EF4-FFF2-40B4-BE49-F238E27FC236}">
                <a16:creationId xmlns:a16="http://schemas.microsoft.com/office/drawing/2014/main" id="{013388CE-764E-44B7-9A07-89DB189E3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393" y="1380438"/>
            <a:ext cx="2388516" cy="300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46DADF-FBEE-44C3-8E1E-CDC9C309491A}"/>
              </a:ext>
            </a:extLst>
          </p:cNvPr>
          <p:cNvSpPr/>
          <p:nvPr/>
        </p:nvSpPr>
        <p:spPr>
          <a:xfrm>
            <a:off x="9417383" y="2743201"/>
            <a:ext cx="867266" cy="8107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3B35B-24BD-482D-9D3B-DA8841A98C36}"/>
              </a:ext>
            </a:extLst>
          </p:cNvPr>
          <p:cNvSpPr txBox="1"/>
          <p:nvPr/>
        </p:nvSpPr>
        <p:spPr>
          <a:xfrm>
            <a:off x="9068585" y="3553906"/>
            <a:ext cx="86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</a:rPr>
              <a:t>x1,y1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0AA94-A85E-40AE-9A81-FE37C86C0F42}"/>
              </a:ext>
            </a:extLst>
          </p:cNvPr>
          <p:cNvSpPr txBox="1"/>
          <p:nvPr/>
        </p:nvSpPr>
        <p:spPr>
          <a:xfrm>
            <a:off x="9935850" y="2343091"/>
            <a:ext cx="86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</a:rPr>
              <a:t>x2,y2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490F82-A34D-49E4-91BD-15227E241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3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160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Pukale</dc:creator>
  <cp:lastModifiedBy>Arjun Pukale</cp:lastModifiedBy>
  <cp:revision>14</cp:revision>
  <dcterms:created xsi:type="dcterms:W3CDTF">2020-02-19T09:56:15Z</dcterms:created>
  <dcterms:modified xsi:type="dcterms:W3CDTF">2020-02-19T12:05:39Z</dcterms:modified>
</cp:coreProperties>
</file>