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305" r:id="rId5"/>
    <p:sldId id="299" r:id="rId6"/>
    <p:sldId id="277" r:id="rId7"/>
    <p:sldId id="278" r:id="rId8"/>
    <p:sldId id="279" r:id="rId9"/>
    <p:sldId id="281" r:id="rId10"/>
    <p:sldId id="302" r:id="rId11"/>
    <p:sldId id="30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8" r:id="rId23"/>
    <p:sldId id="297" r:id="rId24"/>
    <p:sldId id="292" r:id="rId25"/>
    <p:sldId id="293" r:id="rId26"/>
    <p:sldId id="294" r:id="rId27"/>
    <p:sldId id="295" r:id="rId28"/>
    <p:sldId id="303" r:id="rId29"/>
    <p:sldId id="304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19E-D786-4036-BCC0-1A0D10F5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02E88-E90C-4168-9721-E982D902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D3BB-6769-4BBF-97CB-B30DE0A6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D5CF-FBE1-4EAF-AF4A-CBCE5CB5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0F8D-FD0C-4292-B9DE-D7167686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2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77D4-D721-4CB4-9FE7-CB498EDE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4B4C-79C4-4603-A4A6-DE1F4FA19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E289-D9FE-4C76-B7A3-E78863C9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3070-2B71-493F-AA7D-1D5FBB5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C0AC-739A-4F58-9557-F8F1E328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00607-87D1-4E29-8EAF-CE256FE5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5577D-2CB4-4D81-8102-049DE788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53A8-DB93-4A40-A001-75BB174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C840-4E10-4EB8-B427-446B9397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DB76-6B31-47B4-9BA6-6280FAF9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A66C-09EB-4C5C-B720-23EA54CB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EA7A-C0D4-46AD-AE81-E8FF6EDD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5B4A-F389-42EA-8434-A6200D5D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AE1C-0FD6-408D-95F7-BC133D71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E0A7-491D-48A5-B0D0-BF5FBF83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493A-66A1-446B-AAA3-DB7EC22F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8920-3181-41D3-A665-418C9668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3299-D5BA-4727-9A6B-2DCF01FA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C228-8A63-4C19-BD71-A4FC7B76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2BC6-C793-4081-9F1A-61162A38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9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6164-AAE0-4924-83A9-F28201C3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3E40-090C-4D82-8F93-E0BF5C300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0931-C0E3-41C4-91CF-EF76DE33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2D13-CAD8-45BB-95B5-94C0149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294E7-EC15-4376-AE71-E4B2F82B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A23F8-A565-4D66-BFF5-C533067D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5CF9-2794-4019-945F-C867B6D2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6F0F-6D4B-43A9-BDAF-AFED8FEA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E5747-529E-4E8D-B294-937E6A845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41339-24B0-4265-BB47-E85644929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D027-F480-49F4-8184-070F72C65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398CB-DDAD-4061-BA94-4274777E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5E162-FF0E-49C7-BFF6-52B9F584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BCC35-DF92-49F3-AC15-D4CAD833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0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79FF-D6BB-40F3-AC65-6B273BD5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5D777-A748-4A82-9A2B-218C5681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726A9-48B5-48FB-8EEA-DC3005B5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C7E06-E00C-458B-A4BD-983862F6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41664-2E98-4CBD-BBBE-850CBB66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6D3DF-3DBE-4C86-8D2A-12BA3C16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4DF8-26F5-4CE3-9506-7BDFDF25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84E2-5867-4C51-B9CA-38E92C63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BEBA-8B25-4713-932B-CC3518A8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DD34B-E930-40FC-B87E-65C47125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13CD5-EED9-4D5D-BF55-D4A8515B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CF9E-AC24-4CCF-8639-9DB6C6D3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B43C-C98C-4F66-B3BA-30592325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8E0F-D3F5-4F79-96FB-95498F3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286F3-173D-4BE6-9205-DD67E566C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57B88-AE74-4FD8-A13E-D59E26DB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1E23-124E-4CC8-99F3-964CA9E9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73FBA-CF69-4B2F-ACA0-EEACB07C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F0EFD-F3D6-44DA-AFE0-314310B5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6A81-9B4F-4A89-A033-29D5A4DA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A3567-2BC8-44A4-9403-0C644B80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49B5-134E-4474-AD87-090C44635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1082-A24E-48FE-B092-519DCCA85D9C}" type="datetimeFigureOut">
              <a:rPr lang="en-IN" smtClean="0"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7C4F-1F94-4F33-A628-5ACC9FF7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E6F9-E47F-4091-87A9-3A91DB94E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A375-7634-4142-80A3-3C66360E7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C695C-0685-4778-A72F-54F5228F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2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654F64-58B4-4804-A513-AF7A50069155}"/>
              </a:ext>
            </a:extLst>
          </p:cNvPr>
          <p:cNvCxnSpPr/>
          <p:nvPr/>
        </p:nvCxnSpPr>
        <p:spPr>
          <a:xfrm>
            <a:off x="4817097" y="2243579"/>
            <a:ext cx="23472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843AD3-9D02-4592-9BDE-028A8AE793B0}"/>
              </a:ext>
            </a:extLst>
          </p:cNvPr>
          <p:cNvSpPr txBox="1"/>
          <p:nvPr/>
        </p:nvSpPr>
        <p:spPr>
          <a:xfrm>
            <a:off x="7164371" y="2058913"/>
            <a:ext cx="21398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E2CA86-F706-4FC0-90A6-68DD8617CE92}"/>
              </a:ext>
            </a:extLst>
          </p:cNvPr>
          <p:cNvSpPr/>
          <p:nvPr/>
        </p:nvSpPr>
        <p:spPr>
          <a:xfrm>
            <a:off x="2479249" y="4506012"/>
            <a:ext cx="150829" cy="1508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5C24C-DB52-437C-BB43-ECB5053D5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E909C5-B8C2-4C4D-A639-3C4681073B0F}"/>
              </a:ext>
            </a:extLst>
          </p:cNvPr>
          <p:cNvSpPr txBox="1"/>
          <p:nvPr/>
        </p:nvSpPr>
        <p:spPr>
          <a:xfrm>
            <a:off x="1338606" y="5553402"/>
            <a:ext cx="37518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Predict output at x=-2</a:t>
            </a:r>
          </a:p>
        </p:txBody>
      </p:sp>
    </p:spTree>
    <p:extLst>
      <p:ext uri="{BB962C8B-B14F-4D97-AF65-F5344CB8AC3E}">
        <p14:creationId xmlns:p14="http://schemas.microsoft.com/office/powerpoint/2010/main" val="39234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654F64-58B4-4804-A513-AF7A50069155}"/>
              </a:ext>
            </a:extLst>
          </p:cNvPr>
          <p:cNvCxnSpPr/>
          <p:nvPr/>
        </p:nvCxnSpPr>
        <p:spPr>
          <a:xfrm>
            <a:off x="4817097" y="2243579"/>
            <a:ext cx="23472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843AD3-9D02-4592-9BDE-028A8AE793B0}"/>
              </a:ext>
            </a:extLst>
          </p:cNvPr>
          <p:cNvSpPr txBox="1"/>
          <p:nvPr/>
        </p:nvSpPr>
        <p:spPr>
          <a:xfrm>
            <a:off x="7164371" y="2058913"/>
            <a:ext cx="21398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E2CA86-F706-4FC0-90A6-68DD8617CE92}"/>
              </a:ext>
            </a:extLst>
          </p:cNvPr>
          <p:cNvSpPr/>
          <p:nvPr/>
        </p:nvSpPr>
        <p:spPr>
          <a:xfrm>
            <a:off x="2479249" y="4506012"/>
            <a:ext cx="150829" cy="1508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28987-4347-4F12-99E0-435AFD48664C}"/>
              </a:ext>
            </a:extLst>
          </p:cNvPr>
          <p:cNvCxnSpPr>
            <a:cxnSpLocks/>
          </p:cNvCxnSpPr>
          <p:nvPr/>
        </p:nvCxnSpPr>
        <p:spPr>
          <a:xfrm flipV="1">
            <a:off x="2554662" y="3553905"/>
            <a:ext cx="0" cy="10275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9AC86BF0-94F7-4418-9F4B-16619D8323D9}"/>
              </a:ext>
            </a:extLst>
          </p:cNvPr>
          <p:cNvSpPr/>
          <p:nvPr/>
        </p:nvSpPr>
        <p:spPr>
          <a:xfrm>
            <a:off x="2337846" y="3372438"/>
            <a:ext cx="424207" cy="370002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680491-0FAE-41B8-8EB3-AFBA86E51A63}"/>
              </a:ext>
            </a:extLst>
          </p:cNvPr>
          <p:cNvCxnSpPr>
            <a:cxnSpLocks/>
          </p:cNvCxnSpPr>
          <p:nvPr/>
        </p:nvCxnSpPr>
        <p:spPr>
          <a:xfrm>
            <a:off x="631596" y="3553905"/>
            <a:ext cx="19230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5C24C-DB52-437C-BB43-ECB5053D5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E909C5-B8C2-4C4D-A639-3C4681073B0F}"/>
              </a:ext>
            </a:extLst>
          </p:cNvPr>
          <p:cNvSpPr txBox="1"/>
          <p:nvPr/>
        </p:nvSpPr>
        <p:spPr>
          <a:xfrm>
            <a:off x="1338606" y="5553402"/>
            <a:ext cx="37518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Predict output at x=-2</a:t>
            </a:r>
          </a:p>
        </p:txBody>
      </p:sp>
    </p:spTree>
    <p:extLst>
      <p:ext uri="{BB962C8B-B14F-4D97-AF65-F5344CB8AC3E}">
        <p14:creationId xmlns:p14="http://schemas.microsoft.com/office/powerpoint/2010/main" val="187979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654F64-58B4-4804-A513-AF7A50069155}"/>
              </a:ext>
            </a:extLst>
          </p:cNvPr>
          <p:cNvCxnSpPr/>
          <p:nvPr/>
        </p:nvCxnSpPr>
        <p:spPr>
          <a:xfrm>
            <a:off x="4817097" y="2243579"/>
            <a:ext cx="23472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4D7D09D-88CE-446D-B59B-1533A0206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60" y="2015007"/>
            <a:ext cx="2342857" cy="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870DE-4476-4617-8C25-0864C0C88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808575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654F64-58B4-4804-A513-AF7A50069155}"/>
              </a:ext>
            </a:extLst>
          </p:cNvPr>
          <p:cNvCxnSpPr/>
          <p:nvPr/>
        </p:nvCxnSpPr>
        <p:spPr>
          <a:xfrm>
            <a:off x="4817097" y="2243579"/>
            <a:ext cx="23472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4D7D09D-88CE-446D-B59B-1533A0206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60" y="2015007"/>
            <a:ext cx="2342857" cy="4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253278-D240-489F-A78F-5ACE335B2C6F}"/>
              </a:ext>
            </a:extLst>
          </p:cNvPr>
          <p:cNvSpPr txBox="1"/>
          <p:nvPr/>
        </p:nvSpPr>
        <p:spPr>
          <a:xfrm>
            <a:off x="7843101" y="971282"/>
            <a:ext cx="107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Slope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55118-DF6B-4A5B-A818-410BDB94C662}"/>
              </a:ext>
            </a:extLst>
          </p:cNvPr>
          <p:cNvSpPr txBox="1"/>
          <p:nvPr/>
        </p:nvSpPr>
        <p:spPr>
          <a:xfrm>
            <a:off x="9247694" y="971282"/>
            <a:ext cx="191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Y-intercept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9DF55E-560E-46A9-B3A9-B5021B9B2BE0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H="1" flipV="1">
            <a:off x="8380429" y="1432947"/>
            <a:ext cx="138260" cy="58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44CF7B-7377-4D72-9C27-744A3D5C7CFA}"/>
              </a:ext>
            </a:extLst>
          </p:cNvPr>
          <p:cNvCxnSpPr>
            <a:cxnSpLocks/>
          </p:cNvCxnSpPr>
          <p:nvPr/>
        </p:nvCxnSpPr>
        <p:spPr>
          <a:xfrm flipV="1">
            <a:off x="9690117" y="1432947"/>
            <a:ext cx="537328" cy="58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4ABE61A-50A7-4AF4-B982-ADC25D281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654F64-58B4-4804-A513-AF7A50069155}"/>
              </a:ext>
            </a:extLst>
          </p:cNvPr>
          <p:cNvCxnSpPr/>
          <p:nvPr/>
        </p:nvCxnSpPr>
        <p:spPr>
          <a:xfrm>
            <a:off x="4817097" y="2243579"/>
            <a:ext cx="23472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253278-D240-489F-A78F-5ACE335B2C6F}"/>
              </a:ext>
            </a:extLst>
          </p:cNvPr>
          <p:cNvSpPr txBox="1"/>
          <p:nvPr/>
        </p:nvSpPr>
        <p:spPr>
          <a:xfrm>
            <a:off x="7843101" y="971282"/>
            <a:ext cx="107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weight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55118-DF6B-4A5B-A818-410BDB94C662}"/>
              </a:ext>
            </a:extLst>
          </p:cNvPr>
          <p:cNvSpPr txBox="1"/>
          <p:nvPr/>
        </p:nvSpPr>
        <p:spPr>
          <a:xfrm>
            <a:off x="9247694" y="971282"/>
            <a:ext cx="191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bias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9DF55E-560E-46A9-B3A9-B5021B9B2BE0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8380429" y="1432947"/>
            <a:ext cx="138260" cy="58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44CF7B-7377-4D72-9C27-744A3D5C7CFA}"/>
              </a:ext>
            </a:extLst>
          </p:cNvPr>
          <p:cNvCxnSpPr>
            <a:cxnSpLocks/>
          </p:cNvCxnSpPr>
          <p:nvPr/>
        </p:nvCxnSpPr>
        <p:spPr>
          <a:xfrm flipV="1">
            <a:off x="9690117" y="1432947"/>
            <a:ext cx="537328" cy="58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9B1C0-B86B-4F1C-B95C-C05BB8194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11" y="2015017"/>
            <a:ext cx="2330258" cy="461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E217A1-DEC9-4A99-AA73-FD472B437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5FAFCE-AAFD-4FA0-81B8-DD12BAC30974}"/>
              </a:ext>
            </a:extLst>
          </p:cNvPr>
          <p:cNvCxnSpPr/>
          <p:nvPr/>
        </p:nvCxnSpPr>
        <p:spPr>
          <a:xfrm flipV="1">
            <a:off x="1357460" y="1970202"/>
            <a:ext cx="3233394" cy="2526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2CBF2-7809-4682-8E87-3E2F5239D29C}"/>
              </a:ext>
            </a:extLst>
          </p:cNvPr>
          <p:cNvCxnSpPr>
            <a:cxnSpLocks/>
          </p:cNvCxnSpPr>
          <p:nvPr/>
        </p:nvCxnSpPr>
        <p:spPr>
          <a:xfrm flipV="1">
            <a:off x="914400" y="2290714"/>
            <a:ext cx="4185501" cy="19702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DE4868-FCB7-46E5-99EC-113A7AA9E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5FAFCE-AAFD-4FA0-81B8-DD12BAC30974}"/>
              </a:ext>
            </a:extLst>
          </p:cNvPr>
          <p:cNvCxnSpPr/>
          <p:nvPr/>
        </p:nvCxnSpPr>
        <p:spPr>
          <a:xfrm flipV="1">
            <a:off x="1357460" y="1970202"/>
            <a:ext cx="3233394" cy="2526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2CBF2-7809-4682-8E87-3E2F5239D29C}"/>
              </a:ext>
            </a:extLst>
          </p:cNvPr>
          <p:cNvCxnSpPr>
            <a:cxnSpLocks/>
          </p:cNvCxnSpPr>
          <p:nvPr/>
        </p:nvCxnSpPr>
        <p:spPr>
          <a:xfrm flipV="1">
            <a:off x="914400" y="2290714"/>
            <a:ext cx="4185501" cy="19702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0E9E7-3B99-4E88-9B47-AD5E47C5079D}"/>
              </a:ext>
            </a:extLst>
          </p:cNvPr>
          <p:cNvSpPr txBox="1"/>
          <p:nvPr/>
        </p:nvSpPr>
        <p:spPr>
          <a:xfrm>
            <a:off x="6306532" y="1046375"/>
            <a:ext cx="4270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may be many such lines</a:t>
            </a:r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DF559-C171-4F39-B158-AA4E0FFC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2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5FAFCE-AAFD-4FA0-81B8-DD12BAC30974}"/>
              </a:ext>
            </a:extLst>
          </p:cNvPr>
          <p:cNvCxnSpPr/>
          <p:nvPr/>
        </p:nvCxnSpPr>
        <p:spPr>
          <a:xfrm flipV="1">
            <a:off x="1357460" y="1970202"/>
            <a:ext cx="3233394" cy="2526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2CBF2-7809-4682-8E87-3E2F5239D29C}"/>
              </a:ext>
            </a:extLst>
          </p:cNvPr>
          <p:cNvCxnSpPr>
            <a:cxnSpLocks/>
          </p:cNvCxnSpPr>
          <p:nvPr/>
        </p:nvCxnSpPr>
        <p:spPr>
          <a:xfrm flipV="1">
            <a:off x="914400" y="2290714"/>
            <a:ext cx="4185501" cy="19702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0E9E7-3B99-4E88-9B47-AD5E47C5079D}"/>
              </a:ext>
            </a:extLst>
          </p:cNvPr>
          <p:cNvSpPr txBox="1"/>
          <p:nvPr/>
        </p:nvSpPr>
        <p:spPr>
          <a:xfrm>
            <a:off x="6306532" y="1046375"/>
            <a:ext cx="42703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may be many such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Which one to choose?</a:t>
            </a:r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18A31-305B-4B38-A0B2-D46D1312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2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5FAFCE-AAFD-4FA0-81B8-DD12BAC30974}"/>
              </a:ext>
            </a:extLst>
          </p:cNvPr>
          <p:cNvCxnSpPr/>
          <p:nvPr/>
        </p:nvCxnSpPr>
        <p:spPr>
          <a:xfrm flipV="1">
            <a:off x="1357460" y="1970202"/>
            <a:ext cx="3233394" cy="2526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2CBF2-7809-4682-8E87-3E2F5239D29C}"/>
              </a:ext>
            </a:extLst>
          </p:cNvPr>
          <p:cNvCxnSpPr>
            <a:cxnSpLocks/>
          </p:cNvCxnSpPr>
          <p:nvPr/>
        </p:nvCxnSpPr>
        <p:spPr>
          <a:xfrm flipV="1">
            <a:off x="914400" y="2290714"/>
            <a:ext cx="4185501" cy="19702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0E9E7-3B99-4E88-9B47-AD5E47C5079D}"/>
              </a:ext>
            </a:extLst>
          </p:cNvPr>
          <p:cNvSpPr txBox="1"/>
          <p:nvPr/>
        </p:nvSpPr>
        <p:spPr>
          <a:xfrm>
            <a:off x="6306532" y="1046375"/>
            <a:ext cx="4270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may be many such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Which one to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Choose the line with best fit</a:t>
            </a:r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7B7CE-5884-4D23-914B-3EE6096A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5FAFCE-AAFD-4FA0-81B8-DD12BAC30974}"/>
              </a:ext>
            </a:extLst>
          </p:cNvPr>
          <p:cNvCxnSpPr/>
          <p:nvPr/>
        </p:nvCxnSpPr>
        <p:spPr>
          <a:xfrm flipV="1">
            <a:off x="1357460" y="1970202"/>
            <a:ext cx="3233394" cy="2526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2CBF2-7809-4682-8E87-3E2F5239D29C}"/>
              </a:ext>
            </a:extLst>
          </p:cNvPr>
          <p:cNvCxnSpPr>
            <a:cxnSpLocks/>
          </p:cNvCxnSpPr>
          <p:nvPr/>
        </p:nvCxnSpPr>
        <p:spPr>
          <a:xfrm flipV="1">
            <a:off x="914400" y="2290714"/>
            <a:ext cx="4185501" cy="19702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0E9E7-3B99-4E88-9B47-AD5E47C5079D}"/>
              </a:ext>
            </a:extLst>
          </p:cNvPr>
          <p:cNvSpPr txBox="1"/>
          <p:nvPr/>
        </p:nvSpPr>
        <p:spPr>
          <a:xfrm>
            <a:off x="6306532" y="1046375"/>
            <a:ext cx="42703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may be many such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Which one to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Choose the line with best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What is best fit?</a:t>
            </a:r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9BD7D-A0DC-4DDF-BCD9-67BBAB702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3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5FAFCE-AAFD-4FA0-81B8-DD12BAC30974}"/>
              </a:ext>
            </a:extLst>
          </p:cNvPr>
          <p:cNvCxnSpPr/>
          <p:nvPr/>
        </p:nvCxnSpPr>
        <p:spPr>
          <a:xfrm flipV="1">
            <a:off x="1357460" y="1970202"/>
            <a:ext cx="3233394" cy="25263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2CBF2-7809-4682-8E87-3E2F5239D29C}"/>
              </a:ext>
            </a:extLst>
          </p:cNvPr>
          <p:cNvCxnSpPr>
            <a:cxnSpLocks/>
          </p:cNvCxnSpPr>
          <p:nvPr/>
        </p:nvCxnSpPr>
        <p:spPr>
          <a:xfrm flipV="1">
            <a:off x="914400" y="2290714"/>
            <a:ext cx="4185501" cy="19702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0E9E7-3B99-4E88-9B47-AD5E47C5079D}"/>
              </a:ext>
            </a:extLst>
          </p:cNvPr>
          <p:cNvSpPr txBox="1"/>
          <p:nvPr/>
        </p:nvSpPr>
        <p:spPr>
          <a:xfrm>
            <a:off x="6306532" y="1046375"/>
            <a:ext cx="42703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may be many such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Which one to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Choose the line with best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What is best 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average distance between line and all the points should be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95249-445D-4BB6-8121-3D2789ECA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9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AACF3-7B3E-4442-AD80-D19968712EE2}"/>
              </a:ext>
            </a:extLst>
          </p:cNvPr>
          <p:cNvSpPr txBox="1"/>
          <p:nvPr/>
        </p:nvSpPr>
        <p:spPr>
          <a:xfrm>
            <a:off x="3461208" y="311084"/>
            <a:ext cx="52695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Loss Function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CD9D0C-E3BE-4CBC-BF60-BFFF7EAE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AACF3-7B3E-4442-AD80-D19968712EE2}"/>
              </a:ext>
            </a:extLst>
          </p:cNvPr>
          <p:cNvSpPr txBox="1"/>
          <p:nvPr/>
        </p:nvSpPr>
        <p:spPr>
          <a:xfrm>
            <a:off x="3461208" y="311084"/>
            <a:ext cx="52695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EC80E-1324-41B0-B9BF-6EB42A9F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5" y="1809157"/>
            <a:ext cx="5111782" cy="354526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CFCFC85-BD89-449A-9A66-8F07D19786AD}"/>
              </a:ext>
            </a:extLst>
          </p:cNvPr>
          <p:cNvSpPr/>
          <p:nvPr/>
        </p:nvSpPr>
        <p:spPr>
          <a:xfrm>
            <a:off x="4864231" y="2658359"/>
            <a:ext cx="84841" cy="7706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E4B0-4AE2-40EB-BE90-6E992C70D406}"/>
              </a:ext>
            </a:extLst>
          </p:cNvPr>
          <p:cNvSpPr txBox="1"/>
          <p:nvPr/>
        </p:nvSpPr>
        <p:spPr>
          <a:xfrm>
            <a:off x="5090474" y="2941163"/>
            <a:ext cx="100552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error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C5AF9A-D551-4D05-9BC2-6BCE95E1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AACF3-7B3E-4442-AD80-D19968712EE2}"/>
              </a:ext>
            </a:extLst>
          </p:cNvPr>
          <p:cNvSpPr txBox="1"/>
          <p:nvPr/>
        </p:nvSpPr>
        <p:spPr>
          <a:xfrm>
            <a:off x="3461208" y="311084"/>
            <a:ext cx="52695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EC80E-1324-41B0-B9BF-6EB42A9F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5" y="1809157"/>
            <a:ext cx="5111782" cy="354526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CFCFC85-BD89-449A-9A66-8F07D19786AD}"/>
              </a:ext>
            </a:extLst>
          </p:cNvPr>
          <p:cNvSpPr/>
          <p:nvPr/>
        </p:nvSpPr>
        <p:spPr>
          <a:xfrm>
            <a:off x="4864231" y="2658359"/>
            <a:ext cx="84841" cy="7706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E4B0-4AE2-40EB-BE90-6E992C70D406}"/>
              </a:ext>
            </a:extLst>
          </p:cNvPr>
          <p:cNvSpPr txBox="1"/>
          <p:nvPr/>
        </p:nvSpPr>
        <p:spPr>
          <a:xfrm>
            <a:off x="5090474" y="2941163"/>
            <a:ext cx="100552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88D49-162C-4A36-8BFA-5CA6EDDA1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05" y="1809157"/>
            <a:ext cx="4148813" cy="1230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38E140-8EE2-4930-A186-189B983E4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03" y="3595913"/>
            <a:ext cx="2482349" cy="44501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FD6629-D1CA-4987-88F4-BCE55A40C804}"/>
              </a:ext>
            </a:extLst>
          </p:cNvPr>
          <p:cNvCxnSpPr>
            <a:cxnSpLocks/>
          </p:cNvCxnSpPr>
          <p:nvPr/>
        </p:nvCxnSpPr>
        <p:spPr>
          <a:xfrm flipH="1" flipV="1">
            <a:off x="9502219" y="1404594"/>
            <a:ext cx="75414" cy="603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73742-6195-4A28-BD9C-C13309DEB614}"/>
              </a:ext>
            </a:extLst>
          </p:cNvPr>
          <p:cNvCxnSpPr>
            <a:cxnSpLocks/>
          </p:cNvCxnSpPr>
          <p:nvPr/>
        </p:nvCxnSpPr>
        <p:spPr>
          <a:xfrm flipV="1">
            <a:off x="10484177" y="1498862"/>
            <a:ext cx="366075" cy="6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6D05B1-67C3-4AEA-BCB6-E7DC2D095C53}"/>
              </a:ext>
            </a:extLst>
          </p:cNvPr>
          <p:cNvSpPr txBox="1"/>
          <p:nvPr/>
        </p:nvSpPr>
        <p:spPr>
          <a:xfrm>
            <a:off x="8854511" y="989814"/>
            <a:ext cx="132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6D194-1D4B-4ED9-8FBF-B25CD6E53E8C}"/>
              </a:ext>
            </a:extLst>
          </p:cNvPr>
          <p:cNvSpPr txBox="1"/>
          <p:nvPr/>
        </p:nvSpPr>
        <p:spPr>
          <a:xfrm>
            <a:off x="10484177" y="1174480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44397-586C-4920-8E75-431A74256E6C}"/>
              </a:ext>
            </a:extLst>
          </p:cNvPr>
          <p:cNvCxnSpPr/>
          <p:nvPr/>
        </p:nvCxnSpPr>
        <p:spPr>
          <a:xfrm flipH="1" flipV="1">
            <a:off x="7748833" y="1543812"/>
            <a:ext cx="876693" cy="265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23C286-E552-4905-B648-7734A50FFD54}"/>
              </a:ext>
            </a:extLst>
          </p:cNvPr>
          <p:cNvSpPr txBox="1"/>
          <p:nvPr/>
        </p:nvSpPr>
        <p:spPr>
          <a:xfrm>
            <a:off x="6096000" y="1174480"/>
            <a:ext cx="249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no of points in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3DAB5-B780-4975-9DAB-65BD1E63EE6D}"/>
              </a:ext>
            </a:extLst>
          </p:cNvPr>
          <p:cNvCxnSpPr/>
          <p:nvPr/>
        </p:nvCxnSpPr>
        <p:spPr>
          <a:xfrm>
            <a:off x="7202078" y="2809188"/>
            <a:ext cx="0" cy="234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791B7E-E979-4D01-8F04-D615FD1D1EDC}"/>
              </a:ext>
            </a:extLst>
          </p:cNvPr>
          <p:cNvSpPr txBox="1"/>
          <p:nvPr/>
        </p:nvSpPr>
        <p:spPr>
          <a:xfrm>
            <a:off x="6412583" y="5251130"/>
            <a:ext cx="423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Squared Error Loss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1B51FD-DFA1-4332-97CB-7CC1E6D34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AACF3-7B3E-4442-AD80-D19968712EE2}"/>
              </a:ext>
            </a:extLst>
          </p:cNvPr>
          <p:cNvSpPr txBox="1"/>
          <p:nvPr/>
        </p:nvSpPr>
        <p:spPr>
          <a:xfrm>
            <a:off x="3461208" y="311084"/>
            <a:ext cx="52695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EC80E-1324-41B0-B9BF-6EB42A9F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5" y="1809157"/>
            <a:ext cx="5111782" cy="354526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CFCFC85-BD89-449A-9A66-8F07D19786AD}"/>
              </a:ext>
            </a:extLst>
          </p:cNvPr>
          <p:cNvSpPr/>
          <p:nvPr/>
        </p:nvSpPr>
        <p:spPr>
          <a:xfrm>
            <a:off x="4864231" y="2658359"/>
            <a:ext cx="84841" cy="7706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E4B0-4AE2-40EB-BE90-6E992C70D406}"/>
              </a:ext>
            </a:extLst>
          </p:cNvPr>
          <p:cNvSpPr txBox="1"/>
          <p:nvPr/>
        </p:nvSpPr>
        <p:spPr>
          <a:xfrm>
            <a:off x="5090474" y="2941163"/>
            <a:ext cx="100552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38E140-8EE2-4930-A186-189B983E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03" y="3595913"/>
            <a:ext cx="2482349" cy="44501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3DAB5-B780-4975-9DAB-65BD1E63EE6D}"/>
              </a:ext>
            </a:extLst>
          </p:cNvPr>
          <p:cNvCxnSpPr/>
          <p:nvPr/>
        </p:nvCxnSpPr>
        <p:spPr>
          <a:xfrm>
            <a:off x="7202078" y="2809188"/>
            <a:ext cx="0" cy="234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791B7E-E979-4D01-8F04-D615FD1D1EDC}"/>
              </a:ext>
            </a:extLst>
          </p:cNvPr>
          <p:cNvSpPr txBox="1"/>
          <p:nvPr/>
        </p:nvSpPr>
        <p:spPr>
          <a:xfrm>
            <a:off x="6237402" y="5288438"/>
            <a:ext cx="423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Mean Squared Error Loss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678CB-0DD9-47C7-8877-66848652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02" y="1805521"/>
            <a:ext cx="4636202" cy="1193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99809F-3C64-49E3-8A10-C66B51956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3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AACF3-7B3E-4442-AD80-D19968712EE2}"/>
              </a:ext>
            </a:extLst>
          </p:cNvPr>
          <p:cNvSpPr txBox="1"/>
          <p:nvPr/>
        </p:nvSpPr>
        <p:spPr>
          <a:xfrm>
            <a:off x="3461208" y="311084"/>
            <a:ext cx="52695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EC80E-1324-41B0-B9BF-6EB42A9F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5" y="1809157"/>
            <a:ext cx="5111782" cy="354526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CFCFC85-BD89-449A-9A66-8F07D19786AD}"/>
              </a:ext>
            </a:extLst>
          </p:cNvPr>
          <p:cNvSpPr/>
          <p:nvPr/>
        </p:nvSpPr>
        <p:spPr>
          <a:xfrm>
            <a:off x="4864231" y="2658359"/>
            <a:ext cx="84841" cy="7706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E4B0-4AE2-40EB-BE90-6E992C70D406}"/>
              </a:ext>
            </a:extLst>
          </p:cNvPr>
          <p:cNvSpPr txBox="1"/>
          <p:nvPr/>
        </p:nvSpPr>
        <p:spPr>
          <a:xfrm>
            <a:off x="5090474" y="2941163"/>
            <a:ext cx="100552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38E140-8EE2-4930-A186-189B983E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03" y="3595913"/>
            <a:ext cx="2482349" cy="44501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3DAB5-B780-4975-9DAB-65BD1E63EE6D}"/>
              </a:ext>
            </a:extLst>
          </p:cNvPr>
          <p:cNvCxnSpPr/>
          <p:nvPr/>
        </p:nvCxnSpPr>
        <p:spPr>
          <a:xfrm>
            <a:off x="7202078" y="2809188"/>
            <a:ext cx="0" cy="234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791B7E-E979-4D01-8F04-D615FD1D1EDC}"/>
              </a:ext>
            </a:extLst>
          </p:cNvPr>
          <p:cNvSpPr txBox="1"/>
          <p:nvPr/>
        </p:nvSpPr>
        <p:spPr>
          <a:xfrm>
            <a:off x="6237402" y="5288438"/>
            <a:ext cx="423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Mean Squared Error Loss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9E5CD-905B-40B1-9660-78F30C467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26" y="1774870"/>
            <a:ext cx="5073374" cy="1255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1525E-4CB2-42F8-BA1A-7DCD26F39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2B5A55-4635-4859-830B-82F8854DB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13877"/>
              </p:ext>
            </p:extLst>
          </p:nvPr>
        </p:nvGraphicFramePr>
        <p:xfrm>
          <a:off x="5001444" y="1627178"/>
          <a:ext cx="208751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38">
                  <a:extLst>
                    <a:ext uri="{9D8B030D-6E8A-4147-A177-3AD203B41FA5}">
                      <a16:colId xmlns:a16="http://schemas.microsoft.com/office/drawing/2014/main" val="3077482768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123625124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387513054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22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6F03FA-CD70-45A5-A098-609AFC1C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5" y="1646032"/>
            <a:ext cx="152381" cy="300000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D0EE325A-605A-42F9-808F-ADD2BC63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1728868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3EDBA0-17EC-4D69-9A10-84AEE241858B}"/>
              </a:ext>
            </a:extLst>
          </p:cNvPr>
          <p:cNvCxnSpPr/>
          <p:nvPr/>
        </p:nvCxnSpPr>
        <p:spPr>
          <a:xfrm flipV="1">
            <a:off x="2102053" y="1927178"/>
            <a:ext cx="1574401" cy="2079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8B00FE-7FD1-494E-9D2F-233B4F6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37" y="3683374"/>
            <a:ext cx="1423381" cy="281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6D43B-EB13-483C-B589-F48B16B845E6}"/>
              </a:ext>
            </a:extLst>
          </p:cNvPr>
          <p:cNvCxnSpPr>
            <a:cxnSpLocks/>
          </p:cNvCxnSpPr>
          <p:nvPr/>
        </p:nvCxnSpPr>
        <p:spPr>
          <a:xfrm>
            <a:off x="2766607" y="3303779"/>
            <a:ext cx="315958" cy="338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55A1A-B973-4E21-AFFC-C75DDC35E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60" y="1504630"/>
            <a:ext cx="4242350" cy="105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5F067-B309-4BC3-B3B9-584E41D1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35" y="2885490"/>
            <a:ext cx="2482349" cy="445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28CE51-80C4-4617-9189-075F555728E7}"/>
              </a:ext>
            </a:extLst>
          </p:cNvPr>
          <p:cNvSpPr txBox="1"/>
          <p:nvPr/>
        </p:nvSpPr>
        <p:spPr>
          <a:xfrm>
            <a:off x="8917757" y="3824369"/>
            <a:ext cx="29034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Loss depends on w,b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97F22-E50B-4E2B-B49C-E23D0F292984}"/>
              </a:ext>
            </a:extLst>
          </p:cNvPr>
          <p:cNvSpPr txBox="1"/>
          <p:nvPr/>
        </p:nvSpPr>
        <p:spPr>
          <a:xfrm>
            <a:off x="806449" y="1135298"/>
            <a:ext cx="312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Randomly initialised: w and 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6E9427-4DBD-4852-858B-D61707425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18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2B5A55-4635-4859-830B-82F8854DB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5485"/>
              </p:ext>
            </p:extLst>
          </p:nvPr>
        </p:nvGraphicFramePr>
        <p:xfrm>
          <a:off x="5001444" y="1627178"/>
          <a:ext cx="208751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38">
                  <a:extLst>
                    <a:ext uri="{9D8B030D-6E8A-4147-A177-3AD203B41FA5}">
                      <a16:colId xmlns:a16="http://schemas.microsoft.com/office/drawing/2014/main" val="3077482768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123625124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387513054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22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6F03FA-CD70-45A5-A098-609AFC1C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5" y="1646032"/>
            <a:ext cx="152381" cy="300000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D0EE325A-605A-42F9-808F-ADD2BC63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1728868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3EDBA0-17EC-4D69-9A10-84AEE241858B}"/>
              </a:ext>
            </a:extLst>
          </p:cNvPr>
          <p:cNvCxnSpPr>
            <a:cxnSpLocks/>
          </p:cNvCxnSpPr>
          <p:nvPr/>
        </p:nvCxnSpPr>
        <p:spPr>
          <a:xfrm flipV="1">
            <a:off x="1677971" y="1866508"/>
            <a:ext cx="2318994" cy="2098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8B00FE-7FD1-494E-9D2F-233B4F6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37" y="3683374"/>
            <a:ext cx="1423381" cy="281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6D43B-EB13-483C-B589-F48B16B845E6}"/>
              </a:ext>
            </a:extLst>
          </p:cNvPr>
          <p:cNvCxnSpPr>
            <a:cxnSpLocks/>
          </p:cNvCxnSpPr>
          <p:nvPr/>
        </p:nvCxnSpPr>
        <p:spPr>
          <a:xfrm>
            <a:off x="2766607" y="3303779"/>
            <a:ext cx="315958" cy="338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55A1A-B973-4E21-AFFC-C75DDC35E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60" y="1504630"/>
            <a:ext cx="4242350" cy="105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5F067-B309-4BC3-B3B9-584E41D1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35" y="2885490"/>
            <a:ext cx="2482349" cy="445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28CE51-80C4-4617-9189-075F555728E7}"/>
              </a:ext>
            </a:extLst>
          </p:cNvPr>
          <p:cNvSpPr txBox="1"/>
          <p:nvPr/>
        </p:nvSpPr>
        <p:spPr>
          <a:xfrm>
            <a:off x="8917757" y="3824369"/>
            <a:ext cx="29034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Loss depends on w,b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97CB-021B-48F8-8734-54A2835F7698}"/>
              </a:ext>
            </a:extLst>
          </p:cNvPr>
          <p:cNvSpPr txBox="1"/>
          <p:nvPr/>
        </p:nvSpPr>
        <p:spPr>
          <a:xfrm>
            <a:off x="297890" y="4710286"/>
            <a:ext cx="41373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Update w,b such that Loss is reduced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DEED2-4583-4192-AF37-9BC529D15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4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2B5A55-4635-4859-830B-82F8854DB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99908"/>
              </p:ext>
            </p:extLst>
          </p:nvPr>
        </p:nvGraphicFramePr>
        <p:xfrm>
          <a:off x="5001444" y="1627178"/>
          <a:ext cx="208751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38">
                  <a:extLst>
                    <a:ext uri="{9D8B030D-6E8A-4147-A177-3AD203B41FA5}">
                      <a16:colId xmlns:a16="http://schemas.microsoft.com/office/drawing/2014/main" val="3077482768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123625124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387513054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22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6F03FA-CD70-45A5-A098-609AFC1C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5" y="1646032"/>
            <a:ext cx="152381" cy="300000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D0EE325A-605A-42F9-808F-ADD2BC63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1728868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3EDBA0-17EC-4D69-9A10-84AEE241858B}"/>
              </a:ext>
            </a:extLst>
          </p:cNvPr>
          <p:cNvCxnSpPr>
            <a:cxnSpLocks/>
          </p:cNvCxnSpPr>
          <p:nvPr/>
        </p:nvCxnSpPr>
        <p:spPr>
          <a:xfrm flipV="1">
            <a:off x="1102936" y="2017336"/>
            <a:ext cx="3139682" cy="1948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8B00FE-7FD1-494E-9D2F-233B4F6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37" y="3683374"/>
            <a:ext cx="1423381" cy="281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6D43B-EB13-483C-B589-F48B16B845E6}"/>
              </a:ext>
            </a:extLst>
          </p:cNvPr>
          <p:cNvCxnSpPr>
            <a:cxnSpLocks/>
          </p:cNvCxnSpPr>
          <p:nvPr/>
        </p:nvCxnSpPr>
        <p:spPr>
          <a:xfrm>
            <a:off x="2766607" y="3303779"/>
            <a:ext cx="315958" cy="338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55A1A-B973-4E21-AFFC-C75DDC35E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60" y="1504630"/>
            <a:ext cx="4242350" cy="105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5F067-B309-4BC3-B3B9-584E41D1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35" y="2885490"/>
            <a:ext cx="2482349" cy="445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28CE51-80C4-4617-9189-075F555728E7}"/>
              </a:ext>
            </a:extLst>
          </p:cNvPr>
          <p:cNvSpPr txBox="1"/>
          <p:nvPr/>
        </p:nvSpPr>
        <p:spPr>
          <a:xfrm>
            <a:off x="8917757" y="3824369"/>
            <a:ext cx="29034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Loss depends on w,b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97CB-021B-48F8-8734-54A2835F7698}"/>
              </a:ext>
            </a:extLst>
          </p:cNvPr>
          <p:cNvSpPr txBox="1"/>
          <p:nvPr/>
        </p:nvSpPr>
        <p:spPr>
          <a:xfrm>
            <a:off x="297890" y="4710286"/>
            <a:ext cx="41373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Update w,b such that Loss is reduced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DEED2-4583-4192-AF37-9BC529D15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7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2B5A55-4635-4859-830B-82F8854DBA79}"/>
              </a:ext>
            </a:extLst>
          </p:cNvPr>
          <p:cNvGraphicFramePr>
            <a:graphicFrameLocks noGrp="1"/>
          </p:cNvGraphicFramePr>
          <p:nvPr/>
        </p:nvGraphicFramePr>
        <p:xfrm>
          <a:off x="5001444" y="1627178"/>
          <a:ext cx="208751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38">
                  <a:extLst>
                    <a:ext uri="{9D8B030D-6E8A-4147-A177-3AD203B41FA5}">
                      <a16:colId xmlns:a16="http://schemas.microsoft.com/office/drawing/2014/main" val="3077482768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123625124"/>
                    </a:ext>
                  </a:extLst>
                </a:gridCol>
                <a:gridCol w="695838">
                  <a:extLst>
                    <a:ext uri="{9D8B030D-6E8A-4147-A177-3AD203B41FA5}">
                      <a16:colId xmlns:a16="http://schemas.microsoft.com/office/drawing/2014/main" val="387513054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1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22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6F03FA-CD70-45A5-A098-609AFC1C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5" y="1646032"/>
            <a:ext cx="152381" cy="300000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D0EE325A-605A-42F9-808F-ADD2BC63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1728868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3EDBA0-17EC-4D69-9A10-84AEE241858B}"/>
              </a:ext>
            </a:extLst>
          </p:cNvPr>
          <p:cNvCxnSpPr>
            <a:cxnSpLocks/>
          </p:cNvCxnSpPr>
          <p:nvPr/>
        </p:nvCxnSpPr>
        <p:spPr>
          <a:xfrm flipV="1">
            <a:off x="1102936" y="2017336"/>
            <a:ext cx="3139682" cy="1948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8B00FE-7FD1-494E-9D2F-233B4F6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37" y="3683374"/>
            <a:ext cx="1423381" cy="281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6D43B-EB13-483C-B589-F48B16B845E6}"/>
              </a:ext>
            </a:extLst>
          </p:cNvPr>
          <p:cNvCxnSpPr>
            <a:cxnSpLocks/>
          </p:cNvCxnSpPr>
          <p:nvPr/>
        </p:nvCxnSpPr>
        <p:spPr>
          <a:xfrm>
            <a:off x="2766607" y="3303779"/>
            <a:ext cx="315958" cy="338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55A1A-B973-4E21-AFFC-C75DDC35E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60" y="1504630"/>
            <a:ext cx="4242350" cy="105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5F067-B309-4BC3-B3B9-584E41D1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35" y="2885490"/>
            <a:ext cx="2482349" cy="445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28CE51-80C4-4617-9189-075F555728E7}"/>
              </a:ext>
            </a:extLst>
          </p:cNvPr>
          <p:cNvSpPr txBox="1"/>
          <p:nvPr/>
        </p:nvSpPr>
        <p:spPr>
          <a:xfrm>
            <a:off x="8917757" y="3824369"/>
            <a:ext cx="29034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Loss depends on w,b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97CB-021B-48F8-8734-54A2835F7698}"/>
              </a:ext>
            </a:extLst>
          </p:cNvPr>
          <p:cNvSpPr txBox="1"/>
          <p:nvPr/>
        </p:nvSpPr>
        <p:spPr>
          <a:xfrm>
            <a:off x="297890" y="4710286"/>
            <a:ext cx="41373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Update w,b such that Loss is reduced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DEED2-4583-4192-AF37-9BC529D15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440851-1C86-4210-A149-CB8A61F4B455}"/>
              </a:ext>
            </a:extLst>
          </p:cNvPr>
          <p:cNvSpPr txBox="1"/>
          <p:nvPr/>
        </p:nvSpPr>
        <p:spPr>
          <a:xfrm>
            <a:off x="1374219" y="5700729"/>
            <a:ext cx="934196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Goal: Find optimum value of w,b such that Loss is minimum</a:t>
            </a:r>
          </a:p>
        </p:txBody>
      </p:sp>
    </p:spTree>
    <p:extLst>
      <p:ext uri="{BB962C8B-B14F-4D97-AF65-F5344CB8AC3E}">
        <p14:creationId xmlns:p14="http://schemas.microsoft.com/office/powerpoint/2010/main" val="39530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B0FF0-ED15-4CC3-BB4F-2E83F1113688}"/>
              </a:ext>
            </a:extLst>
          </p:cNvPr>
          <p:cNvSpPr txBox="1"/>
          <p:nvPr/>
        </p:nvSpPr>
        <p:spPr>
          <a:xfrm>
            <a:off x="3687451" y="197963"/>
            <a:ext cx="48170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F4CE-4204-4151-B8C2-83B74936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57C4-B2D2-4273-94DE-16102EE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9"/>
          <a:stretch/>
        </p:blipFill>
        <p:spPr>
          <a:xfrm>
            <a:off x="537327" y="1867816"/>
            <a:ext cx="2376752" cy="3122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04128-CD7D-4414-96FF-289A726D2D8F}"/>
              </a:ext>
            </a:extLst>
          </p:cNvPr>
          <p:cNvSpPr txBox="1"/>
          <p:nvPr/>
        </p:nvSpPr>
        <p:spPr>
          <a:xfrm>
            <a:off x="655162" y="1406151"/>
            <a:ext cx="21410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A6748-2F2D-4E44-A255-E1F1B4DE1AD4}"/>
              </a:ext>
            </a:extLst>
          </p:cNvPr>
          <p:cNvSpPr txBox="1"/>
          <p:nvPr/>
        </p:nvSpPr>
        <p:spPr>
          <a:xfrm>
            <a:off x="655162" y="4620851"/>
            <a:ext cx="23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……….             …………</a:t>
            </a:r>
          </a:p>
        </p:txBody>
      </p:sp>
    </p:spTree>
    <p:extLst>
      <p:ext uri="{BB962C8B-B14F-4D97-AF65-F5344CB8AC3E}">
        <p14:creationId xmlns:p14="http://schemas.microsoft.com/office/powerpoint/2010/main" val="43457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B0FF0-ED15-4CC3-BB4F-2E83F1113688}"/>
              </a:ext>
            </a:extLst>
          </p:cNvPr>
          <p:cNvSpPr txBox="1"/>
          <p:nvPr/>
        </p:nvSpPr>
        <p:spPr>
          <a:xfrm>
            <a:off x="3687451" y="197963"/>
            <a:ext cx="48170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F4CE-4204-4151-B8C2-83B74936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57C4-B2D2-4273-94DE-16102EE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9"/>
          <a:stretch/>
        </p:blipFill>
        <p:spPr>
          <a:xfrm>
            <a:off x="537327" y="1867816"/>
            <a:ext cx="2376752" cy="3122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04128-CD7D-4414-96FF-289A726D2D8F}"/>
              </a:ext>
            </a:extLst>
          </p:cNvPr>
          <p:cNvSpPr txBox="1"/>
          <p:nvPr/>
        </p:nvSpPr>
        <p:spPr>
          <a:xfrm>
            <a:off x="655162" y="1406151"/>
            <a:ext cx="21410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A6748-2F2D-4E44-A255-E1F1B4DE1AD4}"/>
              </a:ext>
            </a:extLst>
          </p:cNvPr>
          <p:cNvSpPr txBox="1"/>
          <p:nvPr/>
        </p:nvSpPr>
        <p:spPr>
          <a:xfrm>
            <a:off x="655162" y="4620851"/>
            <a:ext cx="23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……….             …………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ED574A5-ED39-4D9F-A5EC-B6167CD76D70}"/>
              </a:ext>
            </a:extLst>
          </p:cNvPr>
          <p:cNvSpPr/>
          <p:nvPr/>
        </p:nvSpPr>
        <p:spPr>
          <a:xfrm>
            <a:off x="3101419" y="2432115"/>
            <a:ext cx="509047" cy="2488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F8CCB-BD18-45E1-9482-19765CC345C6}"/>
              </a:ext>
            </a:extLst>
          </p:cNvPr>
          <p:cNvSpPr txBox="1"/>
          <p:nvPr/>
        </p:nvSpPr>
        <p:spPr>
          <a:xfrm>
            <a:off x="3808429" y="3429000"/>
            <a:ext cx="261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Y contains real values</a:t>
            </a:r>
          </a:p>
        </p:txBody>
      </p:sp>
    </p:spTree>
    <p:extLst>
      <p:ext uri="{BB962C8B-B14F-4D97-AF65-F5344CB8AC3E}">
        <p14:creationId xmlns:p14="http://schemas.microsoft.com/office/powerpoint/2010/main" val="33009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B0FF0-ED15-4CC3-BB4F-2E83F1113688}"/>
              </a:ext>
            </a:extLst>
          </p:cNvPr>
          <p:cNvSpPr txBox="1"/>
          <p:nvPr/>
        </p:nvSpPr>
        <p:spPr>
          <a:xfrm>
            <a:off x="3687451" y="197963"/>
            <a:ext cx="48170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F4CE-4204-4151-B8C2-83B74936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57C4-B2D2-4273-94DE-16102EE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9"/>
          <a:stretch/>
        </p:blipFill>
        <p:spPr>
          <a:xfrm>
            <a:off x="537327" y="1867816"/>
            <a:ext cx="2376752" cy="3122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04128-CD7D-4414-96FF-289A726D2D8F}"/>
              </a:ext>
            </a:extLst>
          </p:cNvPr>
          <p:cNvSpPr txBox="1"/>
          <p:nvPr/>
        </p:nvSpPr>
        <p:spPr>
          <a:xfrm>
            <a:off x="655162" y="1406151"/>
            <a:ext cx="21410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EC48-FE41-4BFA-BAF9-DEABE3C45F2F}"/>
              </a:ext>
            </a:extLst>
          </p:cNvPr>
          <p:cNvSpPr txBox="1"/>
          <p:nvPr/>
        </p:nvSpPr>
        <p:spPr>
          <a:xfrm>
            <a:off x="5128181" y="1406151"/>
            <a:ext cx="5960029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m=Total data points (total no. of rows)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n=Total no. of columns in X (n=1 in this </a:t>
            </a:r>
            <a:r>
              <a:rPr lang="en-IN" sz="2400" b="1" dirty="0" err="1"/>
              <a:t>eg</a:t>
            </a:r>
            <a:r>
              <a:rPr lang="en-IN" sz="24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Can represent each row as (xi , </a:t>
            </a:r>
            <a:r>
              <a:rPr lang="en-IN" sz="2400" b="1" dirty="0" err="1"/>
              <a:t>yi</a:t>
            </a:r>
            <a:r>
              <a:rPr lang="en-IN" sz="24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Where </a:t>
            </a:r>
            <a:r>
              <a:rPr lang="en-IN" sz="2400" b="1" dirty="0" err="1"/>
              <a:t>i</a:t>
            </a:r>
            <a:r>
              <a:rPr lang="en-IN" sz="2400" b="1" dirty="0"/>
              <a:t> denotes the row number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 err="1"/>
              <a:t>Eg</a:t>
            </a:r>
            <a:r>
              <a:rPr lang="en-IN" sz="2400" b="1" dirty="0"/>
              <a:t> (x2,y2)=(2.733778,10.264554)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180B5-D139-4EF0-92F7-A86FFCF18512}"/>
              </a:ext>
            </a:extLst>
          </p:cNvPr>
          <p:cNvSpPr txBox="1"/>
          <p:nvPr/>
        </p:nvSpPr>
        <p:spPr>
          <a:xfrm>
            <a:off x="655162" y="4620851"/>
            <a:ext cx="23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……….             …………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9111-141E-42C3-A6CB-3528A031A7BD}"/>
              </a:ext>
            </a:extLst>
          </p:cNvPr>
          <p:cNvSpPr txBox="1"/>
          <p:nvPr/>
        </p:nvSpPr>
        <p:spPr>
          <a:xfrm>
            <a:off x="5412129" y="1027522"/>
            <a:ext cx="2743200" cy="378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Notations:</a:t>
            </a:r>
          </a:p>
        </p:txBody>
      </p:sp>
    </p:spTree>
    <p:extLst>
      <p:ext uri="{BB962C8B-B14F-4D97-AF65-F5344CB8AC3E}">
        <p14:creationId xmlns:p14="http://schemas.microsoft.com/office/powerpoint/2010/main" val="8796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B0FF0-ED15-4CC3-BB4F-2E83F1113688}"/>
              </a:ext>
            </a:extLst>
          </p:cNvPr>
          <p:cNvSpPr txBox="1"/>
          <p:nvPr/>
        </p:nvSpPr>
        <p:spPr>
          <a:xfrm>
            <a:off x="3687451" y="197963"/>
            <a:ext cx="48170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F4CE-4204-4151-B8C2-83B74936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57C4-B2D2-4273-94DE-16102EE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9"/>
          <a:stretch/>
        </p:blipFill>
        <p:spPr>
          <a:xfrm>
            <a:off x="537327" y="1867816"/>
            <a:ext cx="2376752" cy="3122367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6D938896-613B-4000-8AA7-68BDF1FE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77" y="9816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04128-CD7D-4414-96FF-289A726D2D8F}"/>
              </a:ext>
            </a:extLst>
          </p:cNvPr>
          <p:cNvSpPr txBox="1"/>
          <p:nvPr/>
        </p:nvSpPr>
        <p:spPr>
          <a:xfrm>
            <a:off x="655162" y="1406151"/>
            <a:ext cx="21410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5119C-7C95-420A-8B87-DCFBFC785400}"/>
              </a:ext>
            </a:extLst>
          </p:cNvPr>
          <p:cNvSpPr txBox="1"/>
          <p:nvPr/>
        </p:nvSpPr>
        <p:spPr>
          <a:xfrm>
            <a:off x="655162" y="4620851"/>
            <a:ext cx="23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……….             …………</a:t>
            </a:r>
          </a:p>
        </p:txBody>
      </p:sp>
    </p:spTree>
    <p:extLst>
      <p:ext uri="{BB962C8B-B14F-4D97-AF65-F5344CB8AC3E}">
        <p14:creationId xmlns:p14="http://schemas.microsoft.com/office/powerpoint/2010/main" val="1970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B0FF0-ED15-4CC3-BB4F-2E83F1113688}"/>
              </a:ext>
            </a:extLst>
          </p:cNvPr>
          <p:cNvSpPr txBox="1"/>
          <p:nvPr/>
        </p:nvSpPr>
        <p:spPr>
          <a:xfrm>
            <a:off x="3687451" y="197963"/>
            <a:ext cx="48170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F4CE-4204-4151-B8C2-83B74936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57C4-B2D2-4273-94DE-16102EE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9"/>
          <a:stretch/>
        </p:blipFill>
        <p:spPr>
          <a:xfrm>
            <a:off x="537327" y="1867816"/>
            <a:ext cx="2376752" cy="3122367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6D938896-613B-4000-8AA7-68BDF1FE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77" y="9816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04128-CD7D-4414-96FF-289A726D2D8F}"/>
              </a:ext>
            </a:extLst>
          </p:cNvPr>
          <p:cNvSpPr txBox="1"/>
          <p:nvPr/>
        </p:nvSpPr>
        <p:spPr>
          <a:xfrm>
            <a:off x="655162" y="1406151"/>
            <a:ext cx="21410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110F-A84B-4EFF-AC67-6D3C68042D55}"/>
              </a:ext>
            </a:extLst>
          </p:cNvPr>
          <p:cNvSpPr txBox="1"/>
          <p:nvPr/>
        </p:nvSpPr>
        <p:spPr>
          <a:xfrm>
            <a:off x="8504548" y="3324460"/>
            <a:ext cx="237675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Linear Regression</a:t>
            </a:r>
          </a:p>
          <a:p>
            <a:pPr algn="ctr"/>
            <a:r>
              <a:rPr lang="en-IN" sz="2400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6AC3E-3144-4E83-A444-10B33DF4FECB}"/>
              </a:ext>
            </a:extLst>
          </p:cNvPr>
          <p:cNvCxnSpPr>
            <a:cxnSpLocks/>
          </p:cNvCxnSpPr>
          <p:nvPr/>
        </p:nvCxnSpPr>
        <p:spPr>
          <a:xfrm>
            <a:off x="7739406" y="2017336"/>
            <a:ext cx="1953518" cy="1212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1AD7C1-2023-4EAE-A3C2-BD7B1FAD063E}"/>
              </a:ext>
            </a:extLst>
          </p:cNvPr>
          <p:cNvSpPr txBox="1"/>
          <p:nvPr/>
        </p:nvSpPr>
        <p:spPr>
          <a:xfrm>
            <a:off x="655162" y="4620851"/>
            <a:ext cx="23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……….             …………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DE477-BAB0-46C7-AEAB-84258E947CBC}"/>
              </a:ext>
            </a:extLst>
          </p:cNvPr>
          <p:cNvSpPr txBox="1"/>
          <p:nvPr/>
        </p:nvSpPr>
        <p:spPr>
          <a:xfrm rot="2025075">
            <a:off x="8125906" y="246832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8557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B0FF0-ED15-4CC3-BB4F-2E83F1113688}"/>
              </a:ext>
            </a:extLst>
          </p:cNvPr>
          <p:cNvSpPr txBox="1"/>
          <p:nvPr/>
        </p:nvSpPr>
        <p:spPr>
          <a:xfrm>
            <a:off x="3687451" y="197963"/>
            <a:ext cx="48170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DF4CE-4204-4151-B8C2-83B74936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57C4-B2D2-4273-94DE-16102EE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9"/>
          <a:stretch/>
        </p:blipFill>
        <p:spPr>
          <a:xfrm>
            <a:off x="537327" y="1867816"/>
            <a:ext cx="2376752" cy="3122367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6D938896-613B-4000-8AA7-68BDF1FE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77" y="981699"/>
            <a:ext cx="4137390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C69539-8482-4DBB-8574-75AF1AE9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78" y="4135252"/>
            <a:ext cx="4137389" cy="27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04128-CD7D-4414-96FF-289A726D2D8F}"/>
              </a:ext>
            </a:extLst>
          </p:cNvPr>
          <p:cNvSpPr txBox="1"/>
          <p:nvPr/>
        </p:nvSpPr>
        <p:spPr>
          <a:xfrm>
            <a:off x="655162" y="1406151"/>
            <a:ext cx="21410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110F-A84B-4EFF-AC67-6D3C68042D55}"/>
              </a:ext>
            </a:extLst>
          </p:cNvPr>
          <p:cNvSpPr txBox="1"/>
          <p:nvPr/>
        </p:nvSpPr>
        <p:spPr>
          <a:xfrm>
            <a:off x="8504548" y="3324460"/>
            <a:ext cx="237675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Linear Regression</a:t>
            </a:r>
          </a:p>
          <a:p>
            <a:pPr algn="ctr"/>
            <a:r>
              <a:rPr lang="en-IN" sz="2400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6AC3E-3144-4E83-A444-10B33DF4FECB}"/>
              </a:ext>
            </a:extLst>
          </p:cNvPr>
          <p:cNvCxnSpPr>
            <a:cxnSpLocks/>
          </p:cNvCxnSpPr>
          <p:nvPr/>
        </p:nvCxnSpPr>
        <p:spPr>
          <a:xfrm>
            <a:off x="7739406" y="2017336"/>
            <a:ext cx="1953518" cy="1212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08B76-1750-44D5-B434-BA66D449A3D4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630967" y="4249725"/>
            <a:ext cx="2061957" cy="126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6C363-14F9-4D6D-AE23-C1F3E334899F}"/>
              </a:ext>
            </a:extLst>
          </p:cNvPr>
          <p:cNvSpPr txBox="1"/>
          <p:nvPr/>
        </p:nvSpPr>
        <p:spPr>
          <a:xfrm>
            <a:off x="655162" y="4620851"/>
            <a:ext cx="23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……….             …………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6B08F-E33D-42D8-9B37-5C7722A8804C}"/>
              </a:ext>
            </a:extLst>
          </p:cNvPr>
          <p:cNvSpPr txBox="1"/>
          <p:nvPr/>
        </p:nvSpPr>
        <p:spPr>
          <a:xfrm rot="2025075">
            <a:off x="8125906" y="246832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69420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26A46-A19F-46DE-8575-5382059E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1724875"/>
            <a:ext cx="5112376" cy="34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654F64-58B4-4804-A513-AF7A50069155}"/>
              </a:ext>
            </a:extLst>
          </p:cNvPr>
          <p:cNvCxnSpPr/>
          <p:nvPr/>
        </p:nvCxnSpPr>
        <p:spPr>
          <a:xfrm>
            <a:off x="4817097" y="2243579"/>
            <a:ext cx="23472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843AD3-9D02-4592-9BDE-028A8AE793B0}"/>
              </a:ext>
            </a:extLst>
          </p:cNvPr>
          <p:cNvSpPr txBox="1"/>
          <p:nvPr/>
        </p:nvSpPr>
        <p:spPr>
          <a:xfrm>
            <a:off x="7164371" y="2058913"/>
            <a:ext cx="21398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5C24C-DB52-437C-BB43-ECB5053D5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462</Words>
  <Application>Microsoft Office PowerPoint</Application>
  <PresentationFormat>Widescreen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20</cp:revision>
  <dcterms:created xsi:type="dcterms:W3CDTF">2020-02-22T14:20:21Z</dcterms:created>
  <dcterms:modified xsi:type="dcterms:W3CDTF">2020-02-25T14:31:39Z</dcterms:modified>
</cp:coreProperties>
</file>