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95" r:id="rId4"/>
    <p:sldId id="304" r:id="rId5"/>
    <p:sldId id="305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9" r:id="rId14"/>
    <p:sldId id="320" r:id="rId15"/>
    <p:sldId id="314" r:id="rId16"/>
    <p:sldId id="315" r:id="rId17"/>
    <p:sldId id="316" r:id="rId18"/>
    <p:sldId id="317" r:id="rId19"/>
    <p:sldId id="318" r:id="rId20"/>
    <p:sldId id="321" r:id="rId21"/>
    <p:sldId id="323" r:id="rId22"/>
    <p:sldId id="324" r:id="rId23"/>
    <p:sldId id="322" r:id="rId24"/>
    <p:sldId id="30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8E64-6AD3-43AA-B9AD-505178FE2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FE2E3-C652-4B71-B2E5-BFD8486B3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C2AD9-8D31-452D-829C-B53CE598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9A6F-1F20-4866-B6C7-E3FAE5B3C0ED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42785-24D3-4061-BF35-ECFF3829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D0903-E96C-4079-A466-1914BE18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CABF-C391-4467-859F-27302ED79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99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216F-AE68-40EF-A78B-A0733A61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8B968-B03C-4CBE-A68E-EA33E9440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B1466-B739-4231-A5E0-63C0E31C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9A6F-1F20-4866-B6C7-E3FAE5B3C0ED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A274C-A87C-4E85-A70B-EA2DEAC8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F211-D8E0-4332-AC78-4A52BDFD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CABF-C391-4467-859F-27302ED79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17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1178D-8C87-4C29-856F-0F42B70BA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0BC3D-1C01-4070-8170-0A22F70F7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F3A1D-B4BA-4D0A-9D1F-A84D412E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9A6F-1F20-4866-B6C7-E3FAE5B3C0ED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AA67F-A510-4727-9538-3469F5DE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71C95-613A-477E-B8F4-18C8AC59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CABF-C391-4467-859F-27302ED79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8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FA0D-8593-4271-8AE4-4E4F1182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F33B-816E-4AC4-8D46-41014B1B5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04960-6FFE-4D69-BF36-0D34C928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9A6F-1F20-4866-B6C7-E3FAE5B3C0ED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B5DE2-5FC9-44DE-B9C0-0582A57EC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31A19-4017-450A-8332-5E3D2FB2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CABF-C391-4467-859F-27302ED79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16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40F1-5428-46DC-8F7B-87F577F0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81096-C3CE-446E-A3E4-6E4CBA1A6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AF1AF-7E0B-4711-95DC-07416B7C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9A6F-1F20-4866-B6C7-E3FAE5B3C0ED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DC024-3C97-4403-98E3-400ECC4B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4501A-6D7A-443F-9888-556B25BB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CABF-C391-4467-859F-27302ED79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97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C178-99C9-40B7-B070-70340F7B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E3E0-942A-4641-BA0B-FFBC827B1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437F-A18A-4B20-AD91-E557D756B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69958-E138-46A2-9CBA-2F84FDA7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9A6F-1F20-4866-B6C7-E3FAE5B3C0ED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D0574-11A7-4742-B450-DCF1BCD8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87072-A889-4DD0-AAB7-B06A34B3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CABF-C391-4467-859F-27302ED79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27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59EEE-A0A3-403D-88FA-7FA2A784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EB966-955A-4832-A5EB-EB3819EB0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E9A26-0B1C-4497-981F-40A28644A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48441-A739-4C01-822D-69B524A85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429CA-20B2-4DA6-80A8-AD73701B0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922C7-C31C-47F8-8B22-35543E9C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9A6F-1F20-4866-B6C7-E3FAE5B3C0ED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C8802-82BA-46C1-9D81-A3A7C546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FC62B-5F08-4202-9818-D84E1BDA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CABF-C391-4467-859F-27302ED79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06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6352-D867-43ED-AE1A-254901C7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14496-4107-4868-A5C8-29B163B6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9A6F-1F20-4866-B6C7-E3FAE5B3C0ED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CEF3C-2E32-48BA-B29C-48FDB19F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05C83-FEE0-436F-9D50-D569910E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CABF-C391-4467-859F-27302ED79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72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9D183-B9DA-4D7C-A24A-8B6C9923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9A6F-1F20-4866-B6C7-E3FAE5B3C0ED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6D6F51-6332-4AD2-83B0-FE9C202A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B929D-3598-47E1-8911-0AF6F3BF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CABF-C391-4467-859F-27302ED79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00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8CD9-8FAB-4981-A768-F97DADF1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D84A6-780E-4FF9-BEF7-10833A07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A12EE-C000-4C9D-8D8E-AA77364C2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70A87-7C4C-47CC-AD81-8C5953DA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9A6F-1F20-4866-B6C7-E3FAE5B3C0ED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F271-3F30-4CEB-B0E5-5EF81890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2F050-533D-4D51-A1D0-A7965934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CABF-C391-4467-859F-27302ED79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54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E197-9A91-4572-B959-57E3208A7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E739AB-C74E-4280-A466-0663C7DE8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20786-8140-473D-9C20-C62B68EA2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21F30-5E45-4101-8D16-ECF5F334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9A6F-1F20-4866-B6C7-E3FAE5B3C0ED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41A77-ED71-40C3-990F-B5E0DA0A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758EF-664D-4D4A-9161-88A4B166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CABF-C391-4467-859F-27302ED79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70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6AB9E-E740-46AF-A9DD-730B6961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8B408-9142-4B62-A768-19BAABDD3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97EF5-F8D0-4045-BE1E-2A2309617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99A6F-1F20-4866-B6C7-E3FAE5B3C0ED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B6800-1AC0-4E04-ADCB-530C0F96F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B4747-5145-41C3-B24A-B81D0D916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CCABF-C391-4467-859F-27302ED79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59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285611-656F-4098-B79E-129B19896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65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1A06F-DACC-4343-97DC-308D92113CA7}"/>
              </a:ext>
            </a:extLst>
          </p:cNvPr>
          <p:cNvSpPr txBox="1"/>
          <p:nvPr/>
        </p:nvSpPr>
        <p:spPr>
          <a:xfrm>
            <a:off x="4634845" y="169682"/>
            <a:ext cx="2922309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Loss Surface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565B9F-55D9-4AF6-9CC3-D6E31947E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6" y="703495"/>
            <a:ext cx="3403364" cy="842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862544-1AA2-4F88-83B4-A8CBF69C1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5" y="1876311"/>
            <a:ext cx="2291002" cy="4107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E1DA98-6A53-4C9E-91D5-4FCE5F029F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0" t="17668" r="11075" b="1660"/>
          <a:stretch/>
        </p:blipFill>
        <p:spPr>
          <a:xfrm>
            <a:off x="631594" y="2461730"/>
            <a:ext cx="5099901" cy="42184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C69A74-E2BF-457A-9D49-3A00EEFFA966}"/>
              </a:ext>
            </a:extLst>
          </p:cNvPr>
          <p:cNvSpPr txBox="1"/>
          <p:nvPr/>
        </p:nvSpPr>
        <p:spPr>
          <a:xfrm>
            <a:off x="117545" y="3595348"/>
            <a:ext cx="7447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Loss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617CA4-C36B-41B8-BB11-28C452C87D54}"/>
              </a:ext>
            </a:extLst>
          </p:cNvPr>
          <p:cNvSpPr txBox="1"/>
          <p:nvPr/>
        </p:nvSpPr>
        <p:spPr>
          <a:xfrm>
            <a:off x="893974" y="5082618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FD0677-13F6-4533-A55B-5CBB8E3028DE}"/>
              </a:ext>
            </a:extLst>
          </p:cNvPr>
          <p:cNvSpPr txBox="1"/>
          <p:nvPr/>
        </p:nvSpPr>
        <p:spPr>
          <a:xfrm>
            <a:off x="4069237" y="5976594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w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E13E62-3864-4944-A738-D98324D0162B}"/>
              </a:ext>
            </a:extLst>
          </p:cNvPr>
          <p:cNvSpPr/>
          <p:nvPr/>
        </p:nvSpPr>
        <p:spPr>
          <a:xfrm>
            <a:off x="1453361" y="3553394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E454AC5C-7758-4826-AD29-BA11B4D5A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498" y="2491099"/>
            <a:ext cx="4137390" cy="27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714ABE-4469-4A0D-9AA6-4DA26A885EEC}"/>
              </a:ext>
            </a:extLst>
          </p:cNvPr>
          <p:cNvCxnSpPr>
            <a:cxnSpLocks/>
          </p:cNvCxnSpPr>
          <p:nvPr/>
        </p:nvCxnSpPr>
        <p:spPr>
          <a:xfrm flipV="1">
            <a:off x="8267307" y="2675765"/>
            <a:ext cx="975886" cy="21224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588B24-2817-4CA3-9103-51078B202FB0}"/>
              </a:ext>
            </a:extLst>
          </p:cNvPr>
          <p:cNvSpPr txBox="1"/>
          <p:nvPr/>
        </p:nvSpPr>
        <p:spPr>
          <a:xfrm>
            <a:off x="4460992" y="2138564"/>
            <a:ext cx="153656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Update w,b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12A85C-B4AD-4045-96BD-5293398CCAF6}"/>
              </a:ext>
            </a:extLst>
          </p:cNvPr>
          <p:cNvCxnSpPr/>
          <p:nvPr/>
        </p:nvCxnSpPr>
        <p:spPr>
          <a:xfrm flipH="1">
            <a:off x="3063711" y="2831062"/>
            <a:ext cx="1809947" cy="1816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808A73-29CF-49C4-8C5A-8764C73E8219}"/>
              </a:ext>
            </a:extLst>
          </p:cNvPr>
          <p:cNvSpPr txBox="1"/>
          <p:nvPr/>
        </p:nvSpPr>
        <p:spPr>
          <a:xfrm>
            <a:off x="8267307" y="1816361"/>
            <a:ext cx="241326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E7F23A-3182-41F4-88EB-2F0A696064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96" y="2624187"/>
            <a:ext cx="1276369" cy="2528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DEC3B97-94BA-400C-86B4-9D5B250F22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9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1A06F-DACC-4343-97DC-308D92113CA7}"/>
              </a:ext>
            </a:extLst>
          </p:cNvPr>
          <p:cNvSpPr txBox="1"/>
          <p:nvPr/>
        </p:nvSpPr>
        <p:spPr>
          <a:xfrm>
            <a:off x="4634845" y="169682"/>
            <a:ext cx="2922309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Loss Surface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565B9F-55D9-4AF6-9CC3-D6E31947E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6" y="703495"/>
            <a:ext cx="3403364" cy="842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862544-1AA2-4F88-83B4-A8CBF69C1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5" y="1876311"/>
            <a:ext cx="2291002" cy="4107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E1DA98-6A53-4C9E-91D5-4FCE5F029F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0" t="17668" r="11075" b="1660"/>
          <a:stretch/>
        </p:blipFill>
        <p:spPr>
          <a:xfrm>
            <a:off x="631594" y="2461730"/>
            <a:ext cx="5099901" cy="42184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C69A74-E2BF-457A-9D49-3A00EEFFA966}"/>
              </a:ext>
            </a:extLst>
          </p:cNvPr>
          <p:cNvSpPr txBox="1"/>
          <p:nvPr/>
        </p:nvSpPr>
        <p:spPr>
          <a:xfrm>
            <a:off x="117545" y="3595348"/>
            <a:ext cx="7447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Loss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617CA4-C36B-41B8-BB11-28C452C87D54}"/>
              </a:ext>
            </a:extLst>
          </p:cNvPr>
          <p:cNvSpPr txBox="1"/>
          <p:nvPr/>
        </p:nvSpPr>
        <p:spPr>
          <a:xfrm>
            <a:off x="893974" y="5082618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FD0677-13F6-4533-A55B-5CBB8E3028DE}"/>
              </a:ext>
            </a:extLst>
          </p:cNvPr>
          <p:cNvSpPr txBox="1"/>
          <p:nvPr/>
        </p:nvSpPr>
        <p:spPr>
          <a:xfrm>
            <a:off x="4069237" y="5976594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w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E13E62-3864-4944-A738-D98324D0162B}"/>
              </a:ext>
            </a:extLst>
          </p:cNvPr>
          <p:cNvSpPr/>
          <p:nvPr/>
        </p:nvSpPr>
        <p:spPr>
          <a:xfrm>
            <a:off x="1453361" y="3553394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E454AC5C-7758-4826-AD29-BA11B4D5A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498" y="2491099"/>
            <a:ext cx="4137390" cy="27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714ABE-4469-4A0D-9AA6-4DA26A885EEC}"/>
              </a:ext>
            </a:extLst>
          </p:cNvPr>
          <p:cNvCxnSpPr>
            <a:cxnSpLocks/>
          </p:cNvCxnSpPr>
          <p:nvPr/>
        </p:nvCxnSpPr>
        <p:spPr>
          <a:xfrm flipV="1">
            <a:off x="8267307" y="2675765"/>
            <a:ext cx="975886" cy="21224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588B24-2817-4CA3-9103-51078B202FB0}"/>
              </a:ext>
            </a:extLst>
          </p:cNvPr>
          <p:cNvSpPr txBox="1"/>
          <p:nvPr/>
        </p:nvSpPr>
        <p:spPr>
          <a:xfrm>
            <a:off x="4460992" y="2138564"/>
            <a:ext cx="153656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How to Update?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12A85C-B4AD-4045-96BD-5293398CCAF6}"/>
              </a:ext>
            </a:extLst>
          </p:cNvPr>
          <p:cNvCxnSpPr/>
          <p:nvPr/>
        </p:nvCxnSpPr>
        <p:spPr>
          <a:xfrm flipH="1">
            <a:off x="3063711" y="2831062"/>
            <a:ext cx="1809947" cy="1816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5164B1-2BC6-4033-96EF-5E102861A18C}"/>
              </a:ext>
            </a:extLst>
          </p:cNvPr>
          <p:cNvSpPr txBox="1"/>
          <p:nvPr/>
        </p:nvSpPr>
        <p:spPr>
          <a:xfrm>
            <a:off x="8267307" y="1816361"/>
            <a:ext cx="241326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F66A8FC-1F64-473B-8644-728B344C75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96" y="2624187"/>
            <a:ext cx="1276369" cy="2528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207B5C-7ED9-4844-A919-B99D7E2614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8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1A06F-DACC-4343-97DC-308D92113CA7}"/>
              </a:ext>
            </a:extLst>
          </p:cNvPr>
          <p:cNvSpPr txBox="1"/>
          <p:nvPr/>
        </p:nvSpPr>
        <p:spPr>
          <a:xfrm>
            <a:off x="4634845" y="169682"/>
            <a:ext cx="2922309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Loss Surface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565B9F-55D9-4AF6-9CC3-D6E31947E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6" y="703495"/>
            <a:ext cx="3403364" cy="842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862544-1AA2-4F88-83B4-A8CBF69C1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5" y="1876311"/>
            <a:ext cx="2291002" cy="4107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E1DA98-6A53-4C9E-91D5-4FCE5F029F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0" t="17668" r="11075" b="1660"/>
          <a:stretch/>
        </p:blipFill>
        <p:spPr>
          <a:xfrm>
            <a:off x="631594" y="2461730"/>
            <a:ext cx="5099901" cy="42184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C69A74-E2BF-457A-9D49-3A00EEFFA966}"/>
              </a:ext>
            </a:extLst>
          </p:cNvPr>
          <p:cNvSpPr txBox="1"/>
          <p:nvPr/>
        </p:nvSpPr>
        <p:spPr>
          <a:xfrm>
            <a:off x="117545" y="3595348"/>
            <a:ext cx="7447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Loss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617CA4-C36B-41B8-BB11-28C452C87D54}"/>
              </a:ext>
            </a:extLst>
          </p:cNvPr>
          <p:cNvSpPr txBox="1"/>
          <p:nvPr/>
        </p:nvSpPr>
        <p:spPr>
          <a:xfrm>
            <a:off x="893974" y="5082618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FD0677-13F6-4533-A55B-5CBB8E3028DE}"/>
              </a:ext>
            </a:extLst>
          </p:cNvPr>
          <p:cNvSpPr txBox="1"/>
          <p:nvPr/>
        </p:nvSpPr>
        <p:spPr>
          <a:xfrm>
            <a:off x="4069237" y="5976594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w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E13E62-3864-4944-A738-D98324D0162B}"/>
              </a:ext>
            </a:extLst>
          </p:cNvPr>
          <p:cNvSpPr/>
          <p:nvPr/>
        </p:nvSpPr>
        <p:spPr>
          <a:xfrm>
            <a:off x="1453361" y="3553394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E454AC5C-7758-4826-AD29-BA11B4D5A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498" y="2491099"/>
            <a:ext cx="4137390" cy="27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714ABE-4469-4A0D-9AA6-4DA26A885EEC}"/>
              </a:ext>
            </a:extLst>
          </p:cNvPr>
          <p:cNvCxnSpPr>
            <a:cxnSpLocks/>
          </p:cNvCxnSpPr>
          <p:nvPr/>
        </p:nvCxnSpPr>
        <p:spPr>
          <a:xfrm flipV="1">
            <a:off x="8267307" y="2675765"/>
            <a:ext cx="975886" cy="21224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588B24-2817-4CA3-9103-51078B202FB0}"/>
              </a:ext>
            </a:extLst>
          </p:cNvPr>
          <p:cNvSpPr txBox="1"/>
          <p:nvPr/>
        </p:nvSpPr>
        <p:spPr>
          <a:xfrm>
            <a:off x="4460992" y="2138564"/>
            <a:ext cx="153656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Using the Slope!!!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12A85C-B4AD-4045-96BD-5293398CCAF6}"/>
              </a:ext>
            </a:extLst>
          </p:cNvPr>
          <p:cNvCxnSpPr/>
          <p:nvPr/>
        </p:nvCxnSpPr>
        <p:spPr>
          <a:xfrm flipH="1">
            <a:off x="3063711" y="2831062"/>
            <a:ext cx="1809947" cy="1816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D62E0C-50AB-4AD7-89BC-68B64B019CBA}"/>
              </a:ext>
            </a:extLst>
          </p:cNvPr>
          <p:cNvSpPr txBox="1"/>
          <p:nvPr/>
        </p:nvSpPr>
        <p:spPr>
          <a:xfrm>
            <a:off x="8267307" y="1816361"/>
            <a:ext cx="241326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F99D14-0F5E-42ED-A896-31288CA92D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96" y="2624187"/>
            <a:ext cx="1276369" cy="2528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5EA3B6-9C31-4B9C-A8DB-F63A46DA1D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34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1A06F-DACC-4343-97DC-308D92113CA7}"/>
              </a:ext>
            </a:extLst>
          </p:cNvPr>
          <p:cNvSpPr txBox="1"/>
          <p:nvPr/>
        </p:nvSpPr>
        <p:spPr>
          <a:xfrm>
            <a:off x="4634845" y="169682"/>
            <a:ext cx="2922309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Loss Surface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565B9F-55D9-4AF6-9CC3-D6E31947E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6" y="703495"/>
            <a:ext cx="3403364" cy="842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862544-1AA2-4F88-83B4-A8CBF69C1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5" y="1876311"/>
            <a:ext cx="2291002" cy="4107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E1DA98-6A53-4C9E-91D5-4FCE5F029F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0" t="17668" r="11075" b="1660"/>
          <a:stretch/>
        </p:blipFill>
        <p:spPr>
          <a:xfrm>
            <a:off x="631594" y="2461730"/>
            <a:ext cx="5099901" cy="42184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C69A74-E2BF-457A-9D49-3A00EEFFA966}"/>
              </a:ext>
            </a:extLst>
          </p:cNvPr>
          <p:cNvSpPr txBox="1"/>
          <p:nvPr/>
        </p:nvSpPr>
        <p:spPr>
          <a:xfrm>
            <a:off x="117545" y="3595348"/>
            <a:ext cx="7447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Loss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617CA4-C36B-41B8-BB11-28C452C87D54}"/>
              </a:ext>
            </a:extLst>
          </p:cNvPr>
          <p:cNvSpPr txBox="1"/>
          <p:nvPr/>
        </p:nvSpPr>
        <p:spPr>
          <a:xfrm>
            <a:off x="893974" y="5082618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FD0677-13F6-4533-A55B-5CBB8E3028DE}"/>
              </a:ext>
            </a:extLst>
          </p:cNvPr>
          <p:cNvSpPr txBox="1"/>
          <p:nvPr/>
        </p:nvSpPr>
        <p:spPr>
          <a:xfrm>
            <a:off x="4069237" y="5976594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w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E13E62-3864-4944-A738-D98324D0162B}"/>
              </a:ext>
            </a:extLst>
          </p:cNvPr>
          <p:cNvSpPr/>
          <p:nvPr/>
        </p:nvSpPr>
        <p:spPr>
          <a:xfrm>
            <a:off x="1453361" y="3553394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E454AC5C-7758-4826-AD29-BA11B4D5A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498" y="2491099"/>
            <a:ext cx="4137390" cy="27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714ABE-4469-4A0D-9AA6-4DA26A885EEC}"/>
              </a:ext>
            </a:extLst>
          </p:cNvPr>
          <p:cNvCxnSpPr>
            <a:cxnSpLocks/>
          </p:cNvCxnSpPr>
          <p:nvPr/>
        </p:nvCxnSpPr>
        <p:spPr>
          <a:xfrm flipV="1">
            <a:off x="8267307" y="2675765"/>
            <a:ext cx="975886" cy="21224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588B24-2817-4CA3-9103-51078B202FB0}"/>
              </a:ext>
            </a:extLst>
          </p:cNvPr>
          <p:cNvSpPr txBox="1"/>
          <p:nvPr/>
        </p:nvSpPr>
        <p:spPr>
          <a:xfrm>
            <a:off x="4460992" y="2138564"/>
            <a:ext cx="153656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Using the Slope!!!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12A85C-B4AD-4045-96BD-5293398CCAF6}"/>
              </a:ext>
            </a:extLst>
          </p:cNvPr>
          <p:cNvCxnSpPr/>
          <p:nvPr/>
        </p:nvCxnSpPr>
        <p:spPr>
          <a:xfrm flipH="1">
            <a:off x="3063711" y="2831062"/>
            <a:ext cx="1809947" cy="1816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14C13B-E16C-42DE-9B8F-8B47DFF8B97D}"/>
              </a:ext>
            </a:extLst>
          </p:cNvPr>
          <p:cNvSpPr txBox="1"/>
          <p:nvPr/>
        </p:nvSpPr>
        <p:spPr>
          <a:xfrm>
            <a:off x="5599521" y="5608948"/>
            <a:ext cx="473225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Step in the direction where the slope is steepest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FA25EA-3080-4F28-9D46-30D669963990}"/>
              </a:ext>
            </a:extLst>
          </p:cNvPr>
          <p:cNvSpPr txBox="1"/>
          <p:nvPr/>
        </p:nvSpPr>
        <p:spPr>
          <a:xfrm>
            <a:off x="8267307" y="1816361"/>
            <a:ext cx="241326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6247156-BBD1-407C-A036-A2AC2C688B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96" y="2624187"/>
            <a:ext cx="1276369" cy="2528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5394DAF-DF3B-466A-9E1A-C28543F429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19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1A06F-DACC-4343-97DC-308D92113CA7}"/>
              </a:ext>
            </a:extLst>
          </p:cNvPr>
          <p:cNvSpPr txBox="1"/>
          <p:nvPr/>
        </p:nvSpPr>
        <p:spPr>
          <a:xfrm>
            <a:off x="4634845" y="169682"/>
            <a:ext cx="2922309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Loss Surface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565B9F-55D9-4AF6-9CC3-D6E31947E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6" y="703495"/>
            <a:ext cx="3403364" cy="842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862544-1AA2-4F88-83B4-A8CBF69C1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5" y="1876311"/>
            <a:ext cx="2291002" cy="4107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E1DA98-6A53-4C9E-91D5-4FCE5F029F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0" t="17668" r="11075" b="1660"/>
          <a:stretch/>
        </p:blipFill>
        <p:spPr>
          <a:xfrm>
            <a:off x="631594" y="2461730"/>
            <a:ext cx="5099901" cy="42184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C69A74-E2BF-457A-9D49-3A00EEFFA966}"/>
              </a:ext>
            </a:extLst>
          </p:cNvPr>
          <p:cNvSpPr txBox="1"/>
          <p:nvPr/>
        </p:nvSpPr>
        <p:spPr>
          <a:xfrm>
            <a:off x="117545" y="3595348"/>
            <a:ext cx="7447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Loss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617CA4-C36B-41B8-BB11-28C452C87D54}"/>
              </a:ext>
            </a:extLst>
          </p:cNvPr>
          <p:cNvSpPr txBox="1"/>
          <p:nvPr/>
        </p:nvSpPr>
        <p:spPr>
          <a:xfrm>
            <a:off x="893974" y="5082618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FD0677-13F6-4533-A55B-5CBB8E3028DE}"/>
              </a:ext>
            </a:extLst>
          </p:cNvPr>
          <p:cNvSpPr txBox="1"/>
          <p:nvPr/>
        </p:nvSpPr>
        <p:spPr>
          <a:xfrm>
            <a:off x="4069237" y="5976594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w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E13E62-3864-4944-A738-D98324D0162B}"/>
              </a:ext>
            </a:extLst>
          </p:cNvPr>
          <p:cNvSpPr/>
          <p:nvPr/>
        </p:nvSpPr>
        <p:spPr>
          <a:xfrm>
            <a:off x="1453361" y="3553394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E454AC5C-7758-4826-AD29-BA11B4D5A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498" y="2491099"/>
            <a:ext cx="4137390" cy="27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714ABE-4469-4A0D-9AA6-4DA26A885EEC}"/>
              </a:ext>
            </a:extLst>
          </p:cNvPr>
          <p:cNvCxnSpPr>
            <a:cxnSpLocks/>
          </p:cNvCxnSpPr>
          <p:nvPr/>
        </p:nvCxnSpPr>
        <p:spPr>
          <a:xfrm flipV="1">
            <a:off x="8267307" y="2675765"/>
            <a:ext cx="975886" cy="21224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588B24-2817-4CA3-9103-51078B202FB0}"/>
              </a:ext>
            </a:extLst>
          </p:cNvPr>
          <p:cNvSpPr txBox="1"/>
          <p:nvPr/>
        </p:nvSpPr>
        <p:spPr>
          <a:xfrm>
            <a:off x="4460992" y="2138564"/>
            <a:ext cx="153656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Using the Slope!!!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12A85C-B4AD-4045-96BD-5293398CCAF6}"/>
              </a:ext>
            </a:extLst>
          </p:cNvPr>
          <p:cNvCxnSpPr/>
          <p:nvPr/>
        </p:nvCxnSpPr>
        <p:spPr>
          <a:xfrm flipH="1">
            <a:off x="3063711" y="2831062"/>
            <a:ext cx="1809947" cy="1816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14C13B-E16C-42DE-9B8F-8B47DFF8B97D}"/>
              </a:ext>
            </a:extLst>
          </p:cNvPr>
          <p:cNvSpPr txBox="1"/>
          <p:nvPr/>
        </p:nvSpPr>
        <p:spPr>
          <a:xfrm>
            <a:off x="5599521" y="5608948"/>
            <a:ext cx="473225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Step in the direction where the slope is steepest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04A48C-DFE3-4706-9893-028288376AB1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1675975" y="3746826"/>
            <a:ext cx="369641" cy="42924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3DD9A9-637E-45E2-B277-D9DFB69D811D}"/>
              </a:ext>
            </a:extLst>
          </p:cNvPr>
          <p:cNvSpPr txBox="1"/>
          <p:nvPr/>
        </p:nvSpPr>
        <p:spPr>
          <a:xfrm>
            <a:off x="8267307" y="1816361"/>
            <a:ext cx="241326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01CBC8D-4A91-4E99-AA25-6D62B5B5B7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96" y="2624187"/>
            <a:ext cx="1276369" cy="2528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09DB05C-C58C-4396-8216-208313A406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60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1A06F-DACC-4343-97DC-308D92113CA7}"/>
              </a:ext>
            </a:extLst>
          </p:cNvPr>
          <p:cNvSpPr txBox="1"/>
          <p:nvPr/>
        </p:nvSpPr>
        <p:spPr>
          <a:xfrm>
            <a:off x="4634845" y="169682"/>
            <a:ext cx="2922309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Loss Surface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565B9F-55D9-4AF6-9CC3-D6E31947E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6" y="703495"/>
            <a:ext cx="3403364" cy="842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862544-1AA2-4F88-83B4-A8CBF69C1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5" y="1876311"/>
            <a:ext cx="2291002" cy="4107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E1DA98-6A53-4C9E-91D5-4FCE5F029F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0" t="17668" r="11075" b="1660"/>
          <a:stretch/>
        </p:blipFill>
        <p:spPr>
          <a:xfrm>
            <a:off x="631594" y="2461730"/>
            <a:ext cx="5099901" cy="42184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C69A74-E2BF-457A-9D49-3A00EEFFA966}"/>
              </a:ext>
            </a:extLst>
          </p:cNvPr>
          <p:cNvSpPr txBox="1"/>
          <p:nvPr/>
        </p:nvSpPr>
        <p:spPr>
          <a:xfrm>
            <a:off x="117545" y="3595348"/>
            <a:ext cx="7447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Loss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617CA4-C36B-41B8-BB11-28C452C87D54}"/>
              </a:ext>
            </a:extLst>
          </p:cNvPr>
          <p:cNvSpPr txBox="1"/>
          <p:nvPr/>
        </p:nvSpPr>
        <p:spPr>
          <a:xfrm>
            <a:off x="893974" y="5082618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FD0677-13F6-4533-A55B-5CBB8E3028DE}"/>
              </a:ext>
            </a:extLst>
          </p:cNvPr>
          <p:cNvSpPr txBox="1"/>
          <p:nvPr/>
        </p:nvSpPr>
        <p:spPr>
          <a:xfrm>
            <a:off x="4069237" y="5976594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w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E13E62-3864-4944-A738-D98324D0162B}"/>
              </a:ext>
            </a:extLst>
          </p:cNvPr>
          <p:cNvSpPr/>
          <p:nvPr/>
        </p:nvSpPr>
        <p:spPr>
          <a:xfrm>
            <a:off x="1453361" y="3553394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E454AC5C-7758-4826-AD29-BA11B4D5A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498" y="2491099"/>
            <a:ext cx="4137390" cy="27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714ABE-4469-4A0D-9AA6-4DA26A885EEC}"/>
              </a:ext>
            </a:extLst>
          </p:cNvPr>
          <p:cNvCxnSpPr>
            <a:cxnSpLocks/>
          </p:cNvCxnSpPr>
          <p:nvPr/>
        </p:nvCxnSpPr>
        <p:spPr>
          <a:xfrm flipV="1">
            <a:off x="8097625" y="2601798"/>
            <a:ext cx="1923068" cy="22152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588B24-2817-4CA3-9103-51078B202FB0}"/>
              </a:ext>
            </a:extLst>
          </p:cNvPr>
          <p:cNvSpPr txBox="1"/>
          <p:nvPr/>
        </p:nvSpPr>
        <p:spPr>
          <a:xfrm>
            <a:off x="4460992" y="2138564"/>
            <a:ext cx="153656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Using the Slope!!!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12A85C-B4AD-4045-96BD-5293398CCAF6}"/>
              </a:ext>
            </a:extLst>
          </p:cNvPr>
          <p:cNvCxnSpPr/>
          <p:nvPr/>
        </p:nvCxnSpPr>
        <p:spPr>
          <a:xfrm flipH="1">
            <a:off x="3063711" y="2831062"/>
            <a:ext cx="1809947" cy="1816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0423788-7E94-412D-897A-F956469E953B}"/>
              </a:ext>
            </a:extLst>
          </p:cNvPr>
          <p:cNvSpPr/>
          <p:nvPr/>
        </p:nvSpPr>
        <p:spPr>
          <a:xfrm>
            <a:off x="1832583" y="3870229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A1A6F5-B09D-4F20-B4D5-8AE97F42368C}"/>
              </a:ext>
            </a:extLst>
          </p:cNvPr>
          <p:cNvSpPr txBox="1"/>
          <p:nvPr/>
        </p:nvSpPr>
        <p:spPr>
          <a:xfrm>
            <a:off x="8267307" y="1816361"/>
            <a:ext cx="241326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9133CBC-6BCD-4F65-87B3-3EFAD83E17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96" y="2624187"/>
            <a:ext cx="1276369" cy="2528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D0CD93B-02C6-47C3-B904-DE5500D2C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40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1A06F-DACC-4343-97DC-308D92113CA7}"/>
              </a:ext>
            </a:extLst>
          </p:cNvPr>
          <p:cNvSpPr txBox="1"/>
          <p:nvPr/>
        </p:nvSpPr>
        <p:spPr>
          <a:xfrm>
            <a:off x="4634845" y="169682"/>
            <a:ext cx="2922309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Loss Surface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565B9F-55D9-4AF6-9CC3-D6E31947E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6" y="703495"/>
            <a:ext cx="3403364" cy="842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862544-1AA2-4F88-83B4-A8CBF69C1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5" y="1876311"/>
            <a:ext cx="2291002" cy="4107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E1DA98-6A53-4C9E-91D5-4FCE5F029F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0" t="17668" r="11075" b="1660"/>
          <a:stretch/>
        </p:blipFill>
        <p:spPr>
          <a:xfrm>
            <a:off x="631594" y="2461730"/>
            <a:ext cx="5099901" cy="42184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C69A74-E2BF-457A-9D49-3A00EEFFA966}"/>
              </a:ext>
            </a:extLst>
          </p:cNvPr>
          <p:cNvSpPr txBox="1"/>
          <p:nvPr/>
        </p:nvSpPr>
        <p:spPr>
          <a:xfrm>
            <a:off x="117545" y="3595348"/>
            <a:ext cx="7447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Loss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617CA4-C36B-41B8-BB11-28C452C87D54}"/>
              </a:ext>
            </a:extLst>
          </p:cNvPr>
          <p:cNvSpPr txBox="1"/>
          <p:nvPr/>
        </p:nvSpPr>
        <p:spPr>
          <a:xfrm>
            <a:off x="893974" y="5082618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FD0677-13F6-4533-A55B-5CBB8E3028DE}"/>
              </a:ext>
            </a:extLst>
          </p:cNvPr>
          <p:cNvSpPr txBox="1"/>
          <p:nvPr/>
        </p:nvSpPr>
        <p:spPr>
          <a:xfrm>
            <a:off x="4069237" y="5976594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w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E13E62-3864-4944-A738-D98324D0162B}"/>
              </a:ext>
            </a:extLst>
          </p:cNvPr>
          <p:cNvSpPr/>
          <p:nvPr/>
        </p:nvSpPr>
        <p:spPr>
          <a:xfrm>
            <a:off x="1453361" y="3553394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E454AC5C-7758-4826-AD29-BA11B4D5A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498" y="2491099"/>
            <a:ext cx="4137390" cy="27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714ABE-4469-4A0D-9AA6-4DA26A885EEC}"/>
              </a:ext>
            </a:extLst>
          </p:cNvPr>
          <p:cNvCxnSpPr>
            <a:cxnSpLocks/>
          </p:cNvCxnSpPr>
          <p:nvPr/>
        </p:nvCxnSpPr>
        <p:spPr>
          <a:xfrm flipV="1">
            <a:off x="7932942" y="2601798"/>
            <a:ext cx="2805697" cy="21587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588B24-2817-4CA3-9103-51078B202FB0}"/>
              </a:ext>
            </a:extLst>
          </p:cNvPr>
          <p:cNvSpPr txBox="1"/>
          <p:nvPr/>
        </p:nvSpPr>
        <p:spPr>
          <a:xfrm>
            <a:off x="4460992" y="2138564"/>
            <a:ext cx="153656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Using the Slope!!!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12A85C-B4AD-4045-96BD-5293398CCAF6}"/>
              </a:ext>
            </a:extLst>
          </p:cNvPr>
          <p:cNvCxnSpPr/>
          <p:nvPr/>
        </p:nvCxnSpPr>
        <p:spPr>
          <a:xfrm flipH="1">
            <a:off x="3063711" y="2831062"/>
            <a:ext cx="1809947" cy="1816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0423788-7E94-412D-897A-F956469E953B}"/>
              </a:ext>
            </a:extLst>
          </p:cNvPr>
          <p:cNvSpPr/>
          <p:nvPr/>
        </p:nvSpPr>
        <p:spPr>
          <a:xfrm>
            <a:off x="1832583" y="3870229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70F6F-A488-4B73-8116-F7B67B4B4679}"/>
              </a:ext>
            </a:extLst>
          </p:cNvPr>
          <p:cNvSpPr/>
          <p:nvPr/>
        </p:nvSpPr>
        <p:spPr>
          <a:xfrm>
            <a:off x="2214434" y="4191117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F5460E-D4C3-41FD-A4DB-0196803173A5}"/>
              </a:ext>
            </a:extLst>
          </p:cNvPr>
          <p:cNvSpPr txBox="1"/>
          <p:nvPr/>
        </p:nvSpPr>
        <p:spPr>
          <a:xfrm>
            <a:off x="8267307" y="1816361"/>
            <a:ext cx="241326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3A6F842-4543-4780-BA69-37673C20C0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96" y="2624187"/>
            <a:ext cx="1276369" cy="2528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C9D7809-2C32-47C0-90A1-F013BCD8E1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84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1A06F-DACC-4343-97DC-308D92113CA7}"/>
              </a:ext>
            </a:extLst>
          </p:cNvPr>
          <p:cNvSpPr txBox="1"/>
          <p:nvPr/>
        </p:nvSpPr>
        <p:spPr>
          <a:xfrm>
            <a:off x="4634845" y="169682"/>
            <a:ext cx="2922309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Loss Surface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565B9F-55D9-4AF6-9CC3-D6E31947E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6" y="703495"/>
            <a:ext cx="3403364" cy="842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862544-1AA2-4F88-83B4-A8CBF69C1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5" y="1876311"/>
            <a:ext cx="2291002" cy="4107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E1DA98-6A53-4C9E-91D5-4FCE5F029F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0" t="17668" r="11075" b="1660"/>
          <a:stretch/>
        </p:blipFill>
        <p:spPr>
          <a:xfrm>
            <a:off x="631594" y="2461730"/>
            <a:ext cx="5099901" cy="42184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C69A74-E2BF-457A-9D49-3A00EEFFA966}"/>
              </a:ext>
            </a:extLst>
          </p:cNvPr>
          <p:cNvSpPr txBox="1"/>
          <p:nvPr/>
        </p:nvSpPr>
        <p:spPr>
          <a:xfrm>
            <a:off x="117545" y="3595348"/>
            <a:ext cx="7447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Loss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617CA4-C36B-41B8-BB11-28C452C87D54}"/>
              </a:ext>
            </a:extLst>
          </p:cNvPr>
          <p:cNvSpPr txBox="1"/>
          <p:nvPr/>
        </p:nvSpPr>
        <p:spPr>
          <a:xfrm>
            <a:off x="893974" y="5082618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FD0677-13F6-4533-A55B-5CBB8E3028DE}"/>
              </a:ext>
            </a:extLst>
          </p:cNvPr>
          <p:cNvSpPr txBox="1"/>
          <p:nvPr/>
        </p:nvSpPr>
        <p:spPr>
          <a:xfrm>
            <a:off x="4069237" y="5976594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w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E13E62-3864-4944-A738-D98324D0162B}"/>
              </a:ext>
            </a:extLst>
          </p:cNvPr>
          <p:cNvSpPr/>
          <p:nvPr/>
        </p:nvSpPr>
        <p:spPr>
          <a:xfrm>
            <a:off x="1453361" y="3553394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E454AC5C-7758-4826-AD29-BA11B4D5A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498" y="2491099"/>
            <a:ext cx="4137390" cy="27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714ABE-4469-4A0D-9AA6-4DA26A885EEC}"/>
              </a:ext>
            </a:extLst>
          </p:cNvPr>
          <p:cNvCxnSpPr>
            <a:cxnSpLocks/>
          </p:cNvCxnSpPr>
          <p:nvPr/>
        </p:nvCxnSpPr>
        <p:spPr>
          <a:xfrm flipV="1">
            <a:off x="7932942" y="2620652"/>
            <a:ext cx="3030431" cy="21398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588B24-2817-4CA3-9103-51078B202FB0}"/>
              </a:ext>
            </a:extLst>
          </p:cNvPr>
          <p:cNvSpPr txBox="1"/>
          <p:nvPr/>
        </p:nvSpPr>
        <p:spPr>
          <a:xfrm>
            <a:off x="4460992" y="2138564"/>
            <a:ext cx="153656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Using the Slope!!!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12A85C-B4AD-4045-96BD-5293398CCAF6}"/>
              </a:ext>
            </a:extLst>
          </p:cNvPr>
          <p:cNvCxnSpPr/>
          <p:nvPr/>
        </p:nvCxnSpPr>
        <p:spPr>
          <a:xfrm flipH="1">
            <a:off x="3063711" y="2831062"/>
            <a:ext cx="1809947" cy="1816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0423788-7E94-412D-897A-F956469E953B}"/>
              </a:ext>
            </a:extLst>
          </p:cNvPr>
          <p:cNvSpPr/>
          <p:nvPr/>
        </p:nvSpPr>
        <p:spPr>
          <a:xfrm>
            <a:off x="1832583" y="3870229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70F6F-A488-4B73-8116-F7B67B4B4679}"/>
              </a:ext>
            </a:extLst>
          </p:cNvPr>
          <p:cNvSpPr/>
          <p:nvPr/>
        </p:nvSpPr>
        <p:spPr>
          <a:xfrm>
            <a:off x="2214434" y="4191117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B5F711A-AA6D-43C7-9C09-01989679E344}"/>
              </a:ext>
            </a:extLst>
          </p:cNvPr>
          <p:cNvSpPr/>
          <p:nvPr/>
        </p:nvSpPr>
        <p:spPr>
          <a:xfrm>
            <a:off x="2536520" y="4371798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6664A-C89B-46A6-9121-C24D9866E24C}"/>
              </a:ext>
            </a:extLst>
          </p:cNvPr>
          <p:cNvSpPr txBox="1"/>
          <p:nvPr/>
        </p:nvSpPr>
        <p:spPr>
          <a:xfrm>
            <a:off x="8267307" y="1816361"/>
            <a:ext cx="241326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Model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A70BA3D-D3E9-4213-A4FD-3BD1534C75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96" y="2624187"/>
            <a:ext cx="1276369" cy="25286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52124AB-B083-4527-A825-A0B9CC22CA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07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1A06F-DACC-4343-97DC-308D92113CA7}"/>
              </a:ext>
            </a:extLst>
          </p:cNvPr>
          <p:cNvSpPr txBox="1"/>
          <p:nvPr/>
        </p:nvSpPr>
        <p:spPr>
          <a:xfrm>
            <a:off x="4634845" y="169682"/>
            <a:ext cx="2922309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Loss Surface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565B9F-55D9-4AF6-9CC3-D6E31947E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6" y="703495"/>
            <a:ext cx="3403364" cy="842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862544-1AA2-4F88-83B4-A8CBF69C1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5" y="1876311"/>
            <a:ext cx="2291002" cy="4107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E1DA98-6A53-4C9E-91D5-4FCE5F029F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0" t="17668" r="11075" b="1660"/>
          <a:stretch/>
        </p:blipFill>
        <p:spPr>
          <a:xfrm>
            <a:off x="631594" y="2461730"/>
            <a:ext cx="5099901" cy="42184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C69A74-E2BF-457A-9D49-3A00EEFFA966}"/>
              </a:ext>
            </a:extLst>
          </p:cNvPr>
          <p:cNvSpPr txBox="1"/>
          <p:nvPr/>
        </p:nvSpPr>
        <p:spPr>
          <a:xfrm>
            <a:off x="117545" y="3595348"/>
            <a:ext cx="7447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Loss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617CA4-C36B-41B8-BB11-28C452C87D54}"/>
              </a:ext>
            </a:extLst>
          </p:cNvPr>
          <p:cNvSpPr txBox="1"/>
          <p:nvPr/>
        </p:nvSpPr>
        <p:spPr>
          <a:xfrm>
            <a:off x="893974" y="5082618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FD0677-13F6-4533-A55B-5CBB8E3028DE}"/>
              </a:ext>
            </a:extLst>
          </p:cNvPr>
          <p:cNvSpPr txBox="1"/>
          <p:nvPr/>
        </p:nvSpPr>
        <p:spPr>
          <a:xfrm>
            <a:off x="4069237" y="5976594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w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E13E62-3864-4944-A738-D98324D0162B}"/>
              </a:ext>
            </a:extLst>
          </p:cNvPr>
          <p:cNvSpPr/>
          <p:nvPr/>
        </p:nvSpPr>
        <p:spPr>
          <a:xfrm>
            <a:off x="1453361" y="3553394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E454AC5C-7758-4826-AD29-BA11B4D5A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498" y="2491099"/>
            <a:ext cx="4137390" cy="27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714ABE-4469-4A0D-9AA6-4DA26A885EEC}"/>
              </a:ext>
            </a:extLst>
          </p:cNvPr>
          <p:cNvCxnSpPr>
            <a:cxnSpLocks/>
          </p:cNvCxnSpPr>
          <p:nvPr/>
        </p:nvCxnSpPr>
        <p:spPr>
          <a:xfrm flipV="1">
            <a:off x="7932942" y="2667786"/>
            <a:ext cx="3190687" cy="20927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588B24-2817-4CA3-9103-51078B202FB0}"/>
              </a:ext>
            </a:extLst>
          </p:cNvPr>
          <p:cNvSpPr txBox="1"/>
          <p:nvPr/>
        </p:nvSpPr>
        <p:spPr>
          <a:xfrm>
            <a:off x="4460992" y="2138564"/>
            <a:ext cx="153656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Using the Slope!!!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12A85C-B4AD-4045-96BD-5293398CCAF6}"/>
              </a:ext>
            </a:extLst>
          </p:cNvPr>
          <p:cNvCxnSpPr/>
          <p:nvPr/>
        </p:nvCxnSpPr>
        <p:spPr>
          <a:xfrm flipH="1">
            <a:off x="3063711" y="2831062"/>
            <a:ext cx="1809947" cy="1816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0423788-7E94-412D-897A-F956469E953B}"/>
              </a:ext>
            </a:extLst>
          </p:cNvPr>
          <p:cNvSpPr/>
          <p:nvPr/>
        </p:nvSpPr>
        <p:spPr>
          <a:xfrm>
            <a:off x="1832583" y="3870229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70F6F-A488-4B73-8116-F7B67B4B4679}"/>
              </a:ext>
            </a:extLst>
          </p:cNvPr>
          <p:cNvSpPr/>
          <p:nvPr/>
        </p:nvSpPr>
        <p:spPr>
          <a:xfrm>
            <a:off x="2214434" y="4191117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B5F711A-AA6D-43C7-9C09-01989679E344}"/>
              </a:ext>
            </a:extLst>
          </p:cNvPr>
          <p:cNvSpPr/>
          <p:nvPr/>
        </p:nvSpPr>
        <p:spPr>
          <a:xfrm>
            <a:off x="2536520" y="4371798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FDBCAF0-9F33-43CE-B363-5AC10A2F3ACC}"/>
              </a:ext>
            </a:extLst>
          </p:cNvPr>
          <p:cNvSpPr/>
          <p:nvPr/>
        </p:nvSpPr>
        <p:spPr>
          <a:xfrm>
            <a:off x="2745482" y="4448782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1580E1-CC5B-46F4-9E1E-04B7248C48C9}"/>
              </a:ext>
            </a:extLst>
          </p:cNvPr>
          <p:cNvSpPr txBox="1"/>
          <p:nvPr/>
        </p:nvSpPr>
        <p:spPr>
          <a:xfrm>
            <a:off x="8267307" y="1816361"/>
            <a:ext cx="241326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EBB8D84-2C72-4403-AF7D-E2F4388E99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96" y="2624187"/>
            <a:ext cx="1276369" cy="2528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8BB1204-C059-4BBB-A997-44ECFCF61C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18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1A06F-DACC-4343-97DC-308D92113CA7}"/>
              </a:ext>
            </a:extLst>
          </p:cNvPr>
          <p:cNvSpPr txBox="1"/>
          <p:nvPr/>
        </p:nvSpPr>
        <p:spPr>
          <a:xfrm>
            <a:off x="4634845" y="169682"/>
            <a:ext cx="2922309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Loss Surface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565B9F-55D9-4AF6-9CC3-D6E31947E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6" y="703495"/>
            <a:ext cx="3403364" cy="842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862544-1AA2-4F88-83B4-A8CBF69C1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5" y="1876311"/>
            <a:ext cx="2291002" cy="4107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E1DA98-6A53-4C9E-91D5-4FCE5F029F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0" t="17668" r="11075" b="1660"/>
          <a:stretch/>
        </p:blipFill>
        <p:spPr>
          <a:xfrm>
            <a:off x="631594" y="2461730"/>
            <a:ext cx="5099901" cy="42184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C69A74-E2BF-457A-9D49-3A00EEFFA966}"/>
              </a:ext>
            </a:extLst>
          </p:cNvPr>
          <p:cNvSpPr txBox="1"/>
          <p:nvPr/>
        </p:nvSpPr>
        <p:spPr>
          <a:xfrm>
            <a:off x="117545" y="3595348"/>
            <a:ext cx="7447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Loss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617CA4-C36B-41B8-BB11-28C452C87D54}"/>
              </a:ext>
            </a:extLst>
          </p:cNvPr>
          <p:cNvSpPr txBox="1"/>
          <p:nvPr/>
        </p:nvSpPr>
        <p:spPr>
          <a:xfrm>
            <a:off x="893974" y="5082618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FD0677-13F6-4533-A55B-5CBB8E3028DE}"/>
              </a:ext>
            </a:extLst>
          </p:cNvPr>
          <p:cNvSpPr txBox="1"/>
          <p:nvPr/>
        </p:nvSpPr>
        <p:spPr>
          <a:xfrm>
            <a:off x="4069237" y="5976594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w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E13E62-3864-4944-A738-D98324D0162B}"/>
              </a:ext>
            </a:extLst>
          </p:cNvPr>
          <p:cNvSpPr/>
          <p:nvPr/>
        </p:nvSpPr>
        <p:spPr>
          <a:xfrm>
            <a:off x="1453361" y="3553394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E454AC5C-7758-4826-AD29-BA11B4D5A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498" y="2491099"/>
            <a:ext cx="4137390" cy="27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714ABE-4469-4A0D-9AA6-4DA26A885EEC}"/>
              </a:ext>
            </a:extLst>
          </p:cNvPr>
          <p:cNvCxnSpPr>
            <a:cxnSpLocks/>
          </p:cNvCxnSpPr>
          <p:nvPr/>
        </p:nvCxnSpPr>
        <p:spPr>
          <a:xfrm flipV="1">
            <a:off x="7932942" y="2784895"/>
            <a:ext cx="3200114" cy="1975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588B24-2817-4CA3-9103-51078B202FB0}"/>
              </a:ext>
            </a:extLst>
          </p:cNvPr>
          <p:cNvSpPr txBox="1"/>
          <p:nvPr/>
        </p:nvSpPr>
        <p:spPr>
          <a:xfrm>
            <a:off x="4460992" y="2138564"/>
            <a:ext cx="153656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Using the Slope!!!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12A85C-B4AD-4045-96BD-5293398CCAF6}"/>
              </a:ext>
            </a:extLst>
          </p:cNvPr>
          <p:cNvCxnSpPr/>
          <p:nvPr/>
        </p:nvCxnSpPr>
        <p:spPr>
          <a:xfrm flipH="1">
            <a:off x="3063711" y="2831062"/>
            <a:ext cx="1809947" cy="1816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0423788-7E94-412D-897A-F956469E953B}"/>
              </a:ext>
            </a:extLst>
          </p:cNvPr>
          <p:cNvSpPr/>
          <p:nvPr/>
        </p:nvSpPr>
        <p:spPr>
          <a:xfrm>
            <a:off x="1832583" y="3870229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70F6F-A488-4B73-8116-F7B67B4B4679}"/>
              </a:ext>
            </a:extLst>
          </p:cNvPr>
          <p:cNvSpPr/>
          <p:nvPr/>
        </p:nvSpPr>
        <p:spPr>
          <a:xfrm>
            <a:off x="2214434" y="4191117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B5F711A-AA6D-43C7-9C09-01989679E344}"/>
              </a:ext>
            </a:extLst>
          </p:cNvPr>
          <p:cNvSpPr/>
          <p:nvPr/>
        </p:nvSpPr>
        <p:spPr>
          <a:xfrm>
            <a:off x="2536520" y="4371798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FDBCAF0-9F33-43CE-B363-5AC10A2F3ACC}"/>
              </a:ext>
            </a:extLst>
          </p:cNvPr>
          <p:cNvSpPr/>
          <p:nvPr/>
        </p:nvSpPr>
        <p:spPr>
          <a:xfrm>
            <a:off x="2745482" y="4448782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370CBCC-2358-43CE-B90D-9894650C0EAA}"/>
              </a:ext>
            </a:extLst>
          </p:cNvPr>
          <p:cNvSpPr/>
          <p:nvPr/>
        </p:nvSpPr>
        <p:spPr>
          <a:xfrm>
            <a:off x="2920736" y="4467639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E060F6-1660-457A-B4FB-46644905E43C}"/>
              </a:ext>
            </a:extLst>
          </p:cNvPr>
          <p:cNvSpPr txBox="1"/>
          <p:nvPr/>
        </p:nvSpPr>
        <p:spPr>
          <a:xfrm>
            <a:off x="8267307" y="1816361"/>
            <a:ext cx="241326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Model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0CC99CE-780E-4819-9EAA-165671AE5F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96" y="2624187"/>
            <a:ext cx="1276369" cy="25286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FDD8D1A-C7C3-4329-AD79-CFD6F479F2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6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285611-656F-4098-B79E-129B19896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4B20F6-64B9-4F1C-88F3-87ED6480D661}"/>
              </a:ext>
            </a:extLst>
          </p:cNvPr>
          <p:cNvSpPr txBox="1"/>
          <p:nvPr/>
        </p:nvSpPr>
        <p:spPr>
          <a:xfrm>
            <a:off x="168677" y="6027029"/>
            <a:ext cx="3107184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b="1" dirty="0"/>
              <a:t>Lecture By Arjun Pukale</a:t>
            </a:r>
          </a:p>
        </p:txBody>
      </p:sp>
    </p:spTree>
    <p:extLst>
      <p:ext uri="{BB962C8B-B14F-4D97-AF65-F5344CB8AC3E}">
        <p14:creationId xmlns:p14="http://schemas.microsoft.com/office/powerpoint/2010/main" val="823439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1A06F-DACC-4343-97DC-308D92113CA7}"/>
              </a:ext>
            </a:extLst>
          </p:cNvPr>
          <p:cNvSpPr txBox="1"/>
          <p:nvPr/>
        </p:nvSpPr>
        <p:spPr>
          <a:xfrm>
            <a:off x="4634845" y="169682"/>
            <a:ext cx="2922309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Loss Surface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565B9F-55D9-4AF6-9CC3-D6E31947E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6" y="703495"/>
            <a:ext cx="3403364" cy="842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862544-1AA2-4F88-83B4-A8CBF69C1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5" y="1876311"/>
            <a:ext cx="2291002" cy="4107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E1DA98-6A53-4C9E-91D5-4FCE5F029F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0" t="17668" r="11075" b="1660"/>
          <a:stretch/>
        </p:blipFill>
        <p:spPr>
          <a:xfrm>
            <a:off x="631594" y="2461730"/>
            <a:ext cx="5099901" cy="42184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C69A74-E2BF-457A-9D49-3A00EEFFA966}"/>
              </a:ext>
            </a:extLst>
          </p:cNvPr>
          <p:cNvSpPr txBox="1"/>
          <p:nvPr/>
        </p:nvSpPr>
        <p:spPr>
          <a:xfrm>
            <a:off x="117545" y="3595348"/>
            <a:ext cx="7447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Loss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617CA4-C36B-41B8-BB11-28C452C87D54}"/>
              </a:ext>
            </a:extLst>
          </p:cNvPr>
          <p:cNvSpPr txBox="1"/>
          <p:nvPr/>
        </p:nvSpPr>
        <p:spPr>
          <a:xfrm>
            <a:off x="893974" y="5082618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FD0677-13F6-4533-A55B-5CBB8E3028DE}"/>
              </a:ext>
            </a:extLst>
          </p:cNvPr>
          <p:cNvSpPr txBox="1"/>
          <p:nvPr/>
        </p:nvSpPr>
        <p:spPr>
          <a:xfrm>
            <a:off x="4069237" y="5976594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w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E13E62-3864-4944-A738-D98324D0162B}"/>
              </a:ext>
            </a:extLst>
          </p:cNvPr>
          <p:cNvSpPr/>
          <p:nvPr/>
        </p:nvSpPr>
        <p:spPr>
          <a:xfrm>
            <a:off x="1453361" y="3553394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E454AC5C-7758-4826-AD29-BA11B4D5A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498" y="2491099"/>
            <a:ext cx="4137390" cy="27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714ABE-4469-4A0D-9AA6-4DA26A885EEC}"/>
              </a:ext>
            </a:extLst>
          </p:cNvPr>
          <p:cNvCxnSpPr>
            <a:cxnSpLocks/>
          </p:cNvCxnSpPr>
          <p:nvPr/>
        </p:nvCxnSpPr>
        <p:spPr>
          <a:xfrm flipV="1">
            <a:off x="7932942" y="2784895"/>
            <a:ext cx="3200114" cy="1975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588B24-2817-4CA3-9103-51078B202FB0}"/>
              </a:ext>
            </a:extLst>
          </p:cNvPr>
          <p:cNvSpPr txBox="1"/>
          <p:nvPr/>
        </p:nvSpPr>
        <p:spPr>
          <a:xfrm>
            <a:off x="4460992" y="2138564"/>
            <a:ext cx="153656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Using the Slope!!!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12A85C-B4AD-4045-96BD-5293398CCAF6}"/>
              </a:ext>
            </a:extLst>
          </p:cNvPr>
          <p:cNvCxnSpPr/>
          <p:nvPr/>
        </p:nvCxnSpPr>
        <p:spPr>
          <a:xfrm flipH="1">
            <a:off x="3063711" y="2831062"/>
            <a:ext cx="1809947" cy="1816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0423788-7E94-412D-897A-F956469E953B}"/>
              </a:ext>
            </a:extLst>
          </p:cNvPr>
          <p:cNvSpPr/>
          <p:nvPr/>
        </p:nvSpPr>
        <p:spPr>
          <a:xfrm>
            <a:off x="1832583" y="3870229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70F6F-A488-4B73-8116-F7B67B4B4679}"/>
              </a:ext>
            </a:extLst>
          </p:cNvPr>
          <p:cNvSpPr/>
          <p:nvPr/>
        </p:nvSpPr>
        <p:spPr>
          <a:xfrm>
            <a:off x="2214434" y="4191117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B5F711A-AA6D-43C7-9C09-01989679E344}"/>
              </a:ext>
            </a:extLst>
          </p:cNvPr>
          <p:cNvSpPr/>
          <p:nvPr/>
        </p:nvSpPr>
        <p:spPr>
          <a:xfrm>
            <a:off x="2536520" y="4371798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FDBCAF0-9F33-43CE-B363-5AC10A2F3ACC}"/>
              </a:ext>
            </a:extLst>
          </p:cNvPr>
          <p:cNvSpPr/>
          <p:nvPr/>
        </p:nvSpPr>
        <p:spPr>
          <a:xfrm>
            <a:off x="2745482" y="4448782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370CBCC-2358-43CE-B90D-9894650C0EAA}"/>
              </a:ext>
            </a:extLst>
          </p:cNvPr>
          <p:cNvSpPr/>
          <p:nvPr/>
        </p:nvSpPr>
        <p:spPr>
          <a:xfrm>
            <a:off x="2920736" y="4467639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CBA63-5BCC-4843-8F6B-F99CDBE81EBC}"/>
              </a:ext>
            </a:extLst>
          </p:cNvPr>
          <p:cNvSpPr txBox="1"/>
          <p:nvPr/>
        </p:nvSpPr>
        <p:spPr>
          <a:xfrm>
            <a:off x="5731495" y="5976594"/>
            <a:ext cx="479824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Gradient Descent Algorithm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D3442B-D641-41EA-A366-1FDBF89E4DDA}"/>
              </a:ext>
            </a:extLst>
          </p:cNvPr>
          <p:cNvSpPr txBox="1"/>
          <p:nvPr/>
        </p:nvSpPr>
        <p:spPr>
          <a:xfrm>
            <a:off x="8267307" y="1816361"/>
            <a:ext cx="241326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Model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D76A283-87C7-419B-AA2B-53CF1CF999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96" y="2624187"/>
            <a:ext cx="1276369" cy="25286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CD1D88F-C78A-4C1A-9D74-9FB8B8D48A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00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78E0AF-89BC-4F15-BE05-89B12B2FD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0" t="17668" r="11075" b="1660"/>
          <a:stretch/>
        </p:blipFill>
        <p:spPr>
          <a:xfrm>
            <a:off x="546752" y="1720744"/>
            <a:ext cx="5099901" cy="42184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E7C956-3C97-46EF-8D1F-F2F17552BD4C}"/>
              </a:ext>
            </a:extLst>
          </p:cNvPr>
          <p:cNvSpPr txBox="1"/>
          <p:nvPr/>
        </p:nvSpPr>
        <p:spPr>
          <a:xfrm>
            <a:off x="809132" y="4341632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97BF4-61FE-4358-B05D-F295C74CCDBA}"/>
              </a:ext>
            </a:extLst>
          </p:cNvPr>
          <p:cNvSpPr txBox="1"/>
          <p:nvPr/>
        </p:nvSpPr>
        <p:spPr>
          <a:xfrm>
            <a:off x="3984395" y="5235608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w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78C6B694-5C80-44A1-AFA5-D09D610E7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349" y="1973106"/>
            <a:ext cx="4749211" cy="343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4823E3-2D84-4589-87C5-8C73A312B857}"/>
              </a:ext>
            </a:extLst>
          </p:cNvPr>
          <p:cNvSpPr txBox="1"/>
          <p:nvPr/>
        </p:nvSpPr>
        <p:spPr>
          <a:xfrm>
            <a:off x="1197203" y="734095"/>
            <a:ext cx="3638747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Loss Surface (3D)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BCE45-2DF6-4D61-9EB8-1FE85C8BA766}"/>
              </a:ext>
            </a:extLst>
          </p:cNvPr>
          <p:cNvSpPr txBox="1"/>
          <p:nvPr/>
        </p:nvSpPr>
        <p:spPr>
          <a:xfrm>
            <a:off x="7356051" y="734095"/>
            <a:ext cx="3638747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Loss Contour plot(2D)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D17388-983D-4082-A6A3-63324ECBA850}"/>
              </a:ext>
            </a:extLst>
          </p:cNvPr>
          <p:cNvSpPr txBox="1"/>
          <p:nvPr/>
        </p:nvSpPr>
        <p:spPr>
          <a:xfrm>
            <a:off x="32702" y="2888335"/>
            <a:ext cx="7447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287916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E7C956-3C97-46EF-8D1F-F2F17552BD4C}"/>
              </a:ext>
            </a:extLst>
          </p:cNvPr>
          <p:cNvSpPr txBox="1"/>
          <p:nvPr/>
        </p:nvSpPr>
        <p:spPr>
          <a:xfrm>
            <a:off x="889258" y="4341632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97BF4-61FE-4358-B05D-F295C74CCDBA}"/>
              </a:ext>
            </a:extLst>
          </p:cNvPr>
          <p:cNvSpPr txBox="1"/>
          <p:nvPr/>
        </p:nvSpPr>
        <p:spPr>
          <a:xfrm>
            <a:off x="4064521" y="5235608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w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78C6B694-5C80-44A1-AFA5-D09D610E7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349" y="1973106"/>
            <a:ext cx="4749211" cy="343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4823E3-2D84-4589-87C5-8C73A312B857}"/>
              </a:ext>
            </a:extLst>
          </p:cNvPr>
          <p:cNvSpPr txBox="1"/>
          <p:nvPr/>
        </p:nvSpPr>
        <p:spPr>
          <a:xfrm>
            <a:off x="1197203" y="734095"/>
            <a:ext cx="3638747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Loss Surface (3D)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BCE45-2DF6-4D61-9EB8-1FE85C8BA766}"/>
              </a:ext>
            </a:extLst>
          </p:cNvPr>
          <p:cNvSpPr txBox="1"/>
          <p:nvPr/>
        </p:nvSpPr>
        <p:spPr>
          <a:xfrm>
            <a:off x="7356051" y="734095"/>
            <a:ext cx="3638747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Loss Contour plot(2D)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3CC4555-1E22-4C26-B3DC-831753F355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0" t="17668" r="11075" b="1660"/>
          <a:stretch/>
        </p:blipFill>
        <p:spPr>
          <a:xfrm>
            <a:off x="546751" y="1745293"/>
            <a:ext cx="5099901" cy="421849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D7DDDD3-743D-4275-822E-2A5AEA0BC9F0}"/>
              </a:ext>
            </a:extLst>
          </p:cNvPr>
          <p:cNvSpPr txBox="1"/>
          <p:nvPr/>
        </p:nvSpPr>
        <p:spPr>
          <a:xfrm>
            <a:off x="809131" y="4366181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EC268A-7FE6-460D-A565-BFAF564E3D21}"/>
              </a:ext>
            </a:extLst>
          </p:cNvPr>
          <p:cNvSpPr txBox="1"/>
          <p:nvPr/>
        </p:nvSpPr>
        <p:spPr>
          <a:xfrm>
            <a:off x="3984394" y="5260157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w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D1F5E68-5F2C-45A5-B217-13552C3748D9}"/>
              </a:ext>
            </a:extLst>
          </p:cNvPr>
          <p:cNvSpPr/>
          <p:nvPr/>
        </p:nvSpPr>
        <p:spPr>
          <a:xfrm>
            <a:off x="1368518" y="2836957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5C04B7-B664-4586-BB9B-AAB85C3C0B51}"/>
              </a:ext>
            </a:extLst>
          </p:cNvPr>
          <p:cNvSpPr/>
          <p:nvPr/>
        </p:nvSpPr>
        <p:spPr>
          <a:xfrm>
            <a:off x="1747740" y="3153792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3EC51B1-44E9-43F9-A85B-567BC3A5D28F}"/>
              </a:ext>
            </a:extLst>
          </p:cNvPr>
          <p:cNvSpPr/>
          <p:nvPr/>
        </p:nvSpPr>
        <p:spPr>
          <a:xfrm>
            <a:off x="2129591" y="3474680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473D623-5C8D-42A7-BA9E-63C9A8E8AAF2}"/>
              </a:ext>
            </a:extLst>
          </p:cNvPr>
          <p:cNvSpPr/>
          <p:nvPr/>
        </p:nvSpPr>
        <p:spPr>
          <a:xfrm>
            <a:off x="2451677" y="3655361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9040FCC-A12D-470A-806E-6938B962729F}"/>
              </a:ext>
            </a:extLst>
          </p:cNvPr>
          <p:cNvSpPr/>
          <p:nvPr/>
        </p:nvSpPr>
        <p:spPr>
          <a:xfrm>
            <a:off x="2660639" y="3732345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46259F5-94F2-4268-B9CF-D748B641DCCC}"/>
              </a:ext>
            </a:extLst>
          </p:cNvPr>
          <p:cNvSpPr/>
          <p:nvPr/>
        </p:nvSpPr>
        <p:spPr>
          <a:xfrm>
            <a:off x="2835893" y="3751202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584AF53-F94B-440D-967D-88B56EEE401A}"/>
              </a:ext>
            </a:extLst>
          </p:cNvPr>
          <p:cNvSpPr/>
          <p:nvPr/>
        </p:nvSpPr>
        <p:spPr>
          <a:xfrm>
            <a:off x="10052172" y="4431662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8A9681-2032-4684-AE5B-C3C07155E634}"/>
              </a:ext>
            </a:extLst>
          </p:cNvPr>
          <p:cNvSpPr/>
          <p:nvPr/>
        </p:nvSpPr>
        <p:spPr>
          <a:xfrm>
            <a:off x="9686099" y="4093868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B236D57-FBED-40F3-8267-F98DE6F0B023}"/>
              </a:ext>
            </a:extLst>
          </p:cNvPr>
          <p:cNvSpPr/>
          <p:nvPr/>
        </p:nvSpPr>
        <p:spPr>
          <a:xfrm>
            <a:off x="9320024" y="3831486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57E926A-0295-461D-A884-D067C6C2244B}"/>
              </a:ext>
            </a:extLst>
          </p:cNvPr>
          <p:cNvSpPr/>
          <p:nvPr/>
        </p:nvSpPr>
        <p:spPr>
          <a:xfrm>
            <a:off x="9048217" y="3663374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F90FFEE-A7D2-41D5-B2DF-CC8462ECBA9F}"/>
              </a:ext>
            </a:extLst>
          </p:cNvPr>
          <p:cNvSpPr/>
          <p:nvPr/>
        </p:nvSpPr>
        <p:spPr>
          <a:xfrm>
            <a:off x="8861255" y="3589533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2DF1E6F-27ED-4130-91FE-AA46042ADA40}"/>
              </a:ext>
            </a:extLst>
          </p:cNvPr>
          <p:cNvSpPr/>
          <p:nvPr/>
        </p:nvSpPr>
        <p:spPr>
          <a:xfrm>
            <a:off x="8749706" y="3553396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C45A96-3E8C-4079-87F0-B73E3673D625}"/>
              </a:ext>
            </a:extLst>
          </p:cNvPr>
          <p:cNvSpPr txBox="1"/>
          <p:nvPr/>
        </p:nvSpPr>
        <p:spPr>
          <a:xfrm>
            <a:off x="32702" y="2888335"/>
            <a:ext cx="7447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3542139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19483B-5A67-4866-8BD6-B2BF316ABDE3}"/>
              </a:ext>
            </a:extLst>
          </p:cNvPr>
          <p:cNvSpPr txBox="1"/>
          <p:nvPr/>
        </p:nvSpPr>
        <p:spPr>
          <a:xfrm>
            <a:off x="2042474" y="2474893"/>
            <a:ext cx="8107051" cy="95410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Next: Mathematics behind Gradient descent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BAB3F-B38F-4203-A673-CE3FB78F1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17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B8BBC8-03BC-4B10-B6AB-4E855C09A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5433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17B46-BC92-47DB-AFE3-6717511F88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5" r="25252" b="19225"/>
          <a:stretch/>
        </p:blipFill>
        <p:spPr>
          <a:xfrm>
            <a:off x="461441" y="4355783"/>
            <a:ext cx="4832935" cy="1283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6F0A07-E83C-4FC8-A1DE-03103F054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216" y="4324716"/>
            <a:ext cx="6933883" cy="13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6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A2B5A55-4635-4859-830B-82F8854DBA79}"/>
              </a:ext>
            </a:extLst>
          </p:cNvPr>
          <p:cNvGraphicFramePr>
            <a:graphicFrameLocks noGrp="1"/>
          </p:cNvGraphicFramePr>
          <p:nvPr/>
        </p:nvGraphicFramePr>
        <p:xfrm>
          <a:off x="5001444" y="1627178"/>
          <a:ext cx="2087514" cy="296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838">
                  <a:extLst>
                    <a:ext uri="{9D8B030D-6E8A-4147-A177-3AD203B41FA5}">
                      <a16:colId xmlns:a16="http://schemas.microsoft.com/office/drawing/2014/main" val="3077482768"/>
                    </a:ext>
                  </a:extLst>
                </a:gridCol>
                <a:gridCol w="695838">
                  <a:extLst>
                    <a:ext uri="{9D8B030D-6E8A-4147-A177-3AD203B41FA5}">
                      <a16:colId xmlns:a16="http://schemas.microsoft.com/office/drawing/2014/main" val="123625124"/>
                    </a:ext>
                  </a:extLst>
                </a:gridCol>
                <a:gridCol w="695838">
                  <a:extLst>
                    <a:ext uri="{9D8B030D-6E8A-4147-A177-3AD203B41FA5}">
                      <a16:colId xmlns:a16="http://schemas.microsoft.com/office/drawing/2014/main" val="387513054"/>
                    </a:ext>
                  </a:extLst>
                </a:gridCol>
              </a:tblGrid>
              <a:tr h="204386"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1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2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37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32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2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6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85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2220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86F03FA-CD70-45A5-A098-609AFC1C4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95" y="1646032"/>
            <a:ext cx="152381" cy="300000"/>
          </a:xfrm>
          <a:prstGeom prst="rect">
            <a:avLst/>
          </a:prstGeom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id="{D0EE325A-605A-42F9-808F-ADD2BC636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0" y="1728868"/>
            <a:ext cx="4137390" cy="27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3EDBA0-17EC-4D69-9A10-84AEE241858B}"/>
              </a:ext>
            </a:extLst>
          </p:cNvPr>
          <p:cNvCxnSpPr>
            <a:cxnSpLocks/>
          </p:cNvCxnSpPr>
          <p:nvPr/>
        </p:nvCxnSpPr>
        <p:spPr>
          <a:xfrm flipV="1">
            <a:off x="1677971" y="1866508"/>
            <a:ext cx="2318994" cy="20988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98B00FE-7FD1-494E-9D2F-233B4F62D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237" y="3683374"/>
            <a:ext cx="1423381" cy="28199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C6D43B-EB13-483C-B589-F48B16B845E6}"/>
              </a:ext>
            </a:extLst>
          </p:cNvPr>
          <p:cNvCxnSpPr>
            <a:cxnSpLocks/>
          </p:cNvCxnSpPr>
          <p:nvPr/>
        </p:nvCxnSpPr>
        <p:spPr>
          <a:xfrm>
            <a:off x="2766607" y="3303779"/>
            <a:ext cx="315958" cy="3385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0B55A1A-B973-4E21-AFFC-C75DDC35E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60" y="1504630"/>
            <a:ext cx="4242350" cy="10500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505F067-B309-4BC3-B3B9-584E41D11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035" y="2885490"/>
            <a:ext cx="2482349" cy="4450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C28CE51-80C4-4617-9189-075F555728E7}"/>
              </a:ext>
            </a:extLst>
          </p:cNvPr>
          <p:cNvSpPr txBox="1"/>
          <p:nvPr/>
        </p:nvSpPr>
        <p:spPr>
          <a:xfrm>
            <a:off x="8917757" y="3824369"/>
            <a:ext cx="2903455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dirty="0"/>
              <a:t>Loss depends on w,b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D97CB-021B-48F8-8734-54A2835F7698}"/>
              </a:ext>
            </a:extLst>
          </p:cNvPr>
          <p:cNvSpPr txBox="1"/>
          <p:nvPr/>
        </p:nvSpPr>
        <p:spPr>
          <a:xfrm>
            <a:off x="297890" y="4710286"/>
            <a:ext cx="413739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Update w,b such that Loss is reduced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DDEED2-4583-4192-AF37-9BC529D158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2C4A60-D104-488B-B61A-E96150E3FB3D}"/>
              </a:ext>
            </a:extLst>
          </p:cNvPr>
          <p:cNvSpPr txBox="1"/>
          <p:nvPr/>
        </p:nvSpPr>
        <p:spPr>
          <a:xfrm>
            <a:off x="3924026" y="415465"/>
            <a:ext cx="424235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16784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A2B5A55-4635-4859-830B-82F8854DBA79}"/>
              </a:ext>
            </a:extLst>
          </p:cNvPr>
          <p:cNvGraphicFramePr>
            <a:graphicFrameLocks noGrp="1"/>
          </p:cNvGraphicFramePr>
          <p:nvPr/>
        </p:nvGraphicFramePr>
        <p:xfrm>
          <a:off x="5001444" y="1627178"/>
          <a:ext cx="2087514" cy="296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838">
                  <a:extLst>
                    <a:ext uri="{9D8B030D-6E8A-4147-A177-3AD203B41FA5}">
                      <a16:colId xmlns:a16="http://schemas.microsoft.com/office/drawing/2014/main" val="3077482768"/>
                    </a:ext>
                  </a:extLst>
                </a:gridCol>
                <a:gridCol w="695838">
                  <a:extLst>
                    <a:ext uri="{9D8B030D-6E8A-4147-A177-3AD203B41FA5}">
                      <a16:colId xmlns:a16="http://schemas.microsoft.com/office/drawing/2014/main" val="123625124"/>
                    </a:ext>
                  </a:extLst>
                </a:gridCol>
                <a:gridCol w="695838">
                  <a:extLst>
                    <a:ext uri="{9D8B030D-6E8A-4147-A177-3AD203B41FA5}">
                      <a16:colId xmlns:a16="http://schemas.microsoft.com/office/drawing/2014/main" val="387513054"/>
                    </a:ext>
                  </a:extLst>
                </a:gridCol>
              </a:tblGrid>
              <a:tr h="204386"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1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2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37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32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2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6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85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2220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86F03FA-CD70-45A5-A098-609AFC1C4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95" y="1646032"/>
            <a:ext cx="152381" cy="300000"/>
          </a:xfrm>
          <a:prstGeom prst="rect">
            <a:avLst/>
          </a:prstGeom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id="{D0EE325A-605A-42F9-808F-ADD2BC636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0" y="1728868"/>
            <a:ext cx="4137390" cy="27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3EDBA0-17EC-4D69-9A10-84AEE241858B}"/>
              </a:ext>
            </a:extLst>
          </p:cNvPr>
          <p:cNvCxnSpPr>
            <a:cxnSpLocks/>
          </p:cNvCxnSpPr>
          <p:nvPr/>
        </p:nvCxnSpPr>
        <p:spPr>
          <a:xfrm flipV="1">
            <a:off x="1102936" y="2017336"/>
            <a:ext cx="3139682" cy="19480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98B00FE-7FD1-494E-9D2F-233B4F62D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237" y="3683374"/>
            <a:ext cx="1423381" cy="28199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C6D43B-EB13-483C-B589-F48B16B845E6}"/>
              </a:ext>
            </a:extLst>
          </p:cNvPr>
          <p:cNvCxnSpPr>
            <a:cxnSpLocks/>
          </p:cNvCxnSpPr>
          <p:nvPr/>
        </p:nvCxnSpPr>
        <p:spPr>
          <a:xfrm>
            <a:off x="2766607" y="3303779"/>
            <a:ext cx="315958" cy="3385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0B55A1A-B973-4E21-AFFC-C75DDC35E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60" y="1504630"/>
            <a:ext cx="4242350" cy="10500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505F067-B309-4BC3-B3B9-584E41D11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035" y="2885490"/>
            <a:ext cx="2482349" cy="4450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C28CE51-80C4-4617-9189-075F555728E7}"/>
              </a:ext>
            </a:extLst>
          </p:cNvPr>
          <p:cNvSpPr txBox="1"/>
          <p:nvPr/>
        </p:nvSpPr>
        <p:spPr>
          <a:xfrm>
            <a:off x="8917757" y="3824369"/>
            <a:ext cx="2903455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dirty="0"/>
              <a:t>Loss depends on w,b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D97CB-021B-48F8-8734-54A2835F7698}"/>
              </a:ext>
            </a:extLst>
          </p:cNvPr>
          <p:cNvSpPr txBox="1"/>
          <p:nvPr/>
        </p:nvSpPr>
        <p:spPr>
          <a:xfrm>
            <a:off x="297890" y="4710286"/>
            <a:ext cx="413739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Update w,b such that Loss is reduced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DDEED2-4583-4192-AF37-9BC529D158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440851-1C86-4210-A149-CB8A61F4B455}"/>
              </a:ext>
            </a:extLst>
          </p:cNvPr>
          <p:cNvSpPr txBox="1"/>
          <p:nvPr/>
        </p:nvSpPr>
        <p:spPr>
          <a:xfrm>
            <a:off x="1374219" y="5700729"/>
            <a:ext cx="934196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/>
              <a:t>Goal: Find optimum value of w,b such that Loss is minimum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68095F-1BF0-4355-8F64-DC38240975F2}"/>
              </a:ext>
            </a:extLst>
          </p:cNvPr>
          <p:cNvSpPr txBox="1"/>
          <p:nvPr/>
        </p:nvSpPr>
        <p:spPr>
          <a:xfrm>
            <a:off x="3924026" y="415465"/>
            <a:ext cx="424235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95304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1A06F-DACC-4343-97DC-308D92113CA7}"/>
              </a:ext>
            </a:extLst>
          </p:cNvPr>
          <p:cNvSpPr txBox="1"/>
          <p:nvPr/>
        </p:nvSpPr>
        <p:spPr>
          <a:xfrm>
            <a:off x="4634845" y="169682"/>
            <a:ext cx="2922309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Loss Surface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565B9F-55D9-4AF6-9CC3-D6E31947E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6" y="703495"/>
            <a:ext cx="3403364" cy="842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862544-1AA2-4F88-83B4-A8CBF69C1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5" y="1876311"/>
            <a:ext cx="2291002" cy="4107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E1DA98-6A53-4C9E-91D5-4FCE5F029F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0" t="17668" r="11075" b="1660"/>
          <a:stretch/>
        </p:blipFill>
        <p:spPr>
          <a:xfrm>
            <a:off x="631594" y="2461730"/>
            <a:ext cx="5099901" cy="42184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C69A74-E2BF-457A-9D49-3A00EEFFA966}"/>
              </a:ext>
            </a:extLst>
          </p:cNvPr>
          <p:cNvSpPr txBox="1"/>
          <p:nvPr/>
        </p:nvSpPr>
        <p:spPr>
          <a:xfrm>
            <a:off x="117545" y="3595348"/>
            <a:ext cx="7447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Loss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617CA4-C36B-41B8-BB11-28C452C87D54}"/>
              </a:ext>
            </a:extLst>
          </p:cNvPr>
          <p:cNvSpPr txBox="1"/>
          <p:nvPr/>
        </p:nvSpPr>
        <p:spPr>
          <a:xfrm>
            <a:off x="893974" y="5082618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FD0677-13F6-4533-A55B-5CBB8E3028DE}"/>
              </a:ext>
            </a:extLst>
          </p:cNvPr>
          <p:cNvSpPr txBox="1"/>
          <p:nvPr/>
        </p:nvSpPr>
        <p:spPr>
          <a:xfrm>
            <a:off x="4069237" y="5976594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w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2E242BB-73E4-4EAC-A4D8-6D12CB4F7F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4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1A06F-DACC-4343-97DC-308D92113CA7}"/>
              </a:ext>
            </a:extLst>
          </p:cNvPr>
          <p:cNvSpPr txBox="1"/>
          <p:nvPr/>
        </p:nvSpPr>
        <p:spPr>
          <a:xfrm>
            <a:off x="4634845" y="169682"/>
            <a:ext cx="2922309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Loss Surface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565B9F-55D9-4AF6-9CC3-D6E31947E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6" y="703495"/>
            <a:ext cx="3403364" cy="842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862544-1AA2-4F88-83B4-A8CBF69C1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5" y="1876311"/>
            <a:ext cx="2291002" cy="4107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E1DA98-6A53-4C9E-91D5-4FCE5F029F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0" t="17668" r="11075" b="1660"/>
          <a:stretch/>
        </p:blipFill>
        <p:spPr>
          <a:xfrm>
            <a:off x="631594" y="2461730"/>
            <a:ext cx="5099901" cy="42184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C69A74-E2BF-457A-9D49-3A00EEFFA966}"/>
              </a:ext>
            </a:extLst>
          </p:cNvPr>
          <p:cNvSpPr txBox="1"/>
          <p:nvPr/>
        </p:nvSpPr>
        <p:spPr>
          <a:xfrm>
            <a:off x="117545" y="3595348"/>
            <a:ext cx="7447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Loss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617CA4-C36B-41B8-BB11-28C452C87D54}"/>
              </a:ext>
            </a:extLst>
          </p:cNvPr>
          <p:cNvSpPr txBox="1"/>
          <p:nvPr/>
        </p:nvSpPr>
        <p:spPr>
          <a:xfrm>
            <a:off x="893974" y="5082618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FD0677-13F6-4533-A55B-5CBB8E3028DE}"/>
              </a:ext>
            </a:extLst>
          </p:cNvPr>
          <p:cNvSpPr txBox="1"/>
          <p:nvPr/>
        </p:nvSpPr>
        <p:spPr>
          <a:xfrm>
            <a:off x="4069237" y="5976594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w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D34172-26D6-46EC-B0DE-709CF124A700}"/>
              </a:ext>
            </a:extLst>
          </p:cNvPr>
          <p:cNvSpPr/>
          <p:nvPr/>
        </p:nvSpPr>
        <p:spPr>
          <a:xfrm>
            <a:off x="1453361" y="3553394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A827EB-D617-4B1C-9063-695FDEB8C20D}"/>
              </a:ext>
            </a:extLst>
          </p:cNvPr>
          <p:cNvCxnSpPr>
            <a:cxnSpLocks/>
          </p:cNvCxnSpPr>
          <p:nvPr/>
        </p:nvCxnSpPr>
        <p:spPr>
          <a:xfrm>
            <a:off x="1569052" y="2722115"/>
            <a:ext cx="29427" cy="88639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6CC342-2833-434C-9ECF-CEC03A20434C}"/>
              </a:ext>
            </a:extLst>
          </p:cNvPr>
          <p:cNvSpPr txBox="1"/>
          <p:nvPr/>
        </p:nvSpPr>
        <p:spPr>
          <a:xfrm>
            <a:off x="402209" y="2491099"/>
            <a:ext cx="248867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Randomly initialise </a:t>
            </a:r>
            <a:r>
              <a:rPr lang="en-IN" dirty="0" err="1"/>
              <a:t>w,b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D498DAB-E617-4E52-853D-35C7CC73E5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8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1A06F-DACC-4343-97DC-308D92113CA7}"/>
              </a:ext>
            </a:extLst>
          </p:cNvPr>
          <p:cNvSpPr txBox="1"/>
          <p:nvPr/>
        </p:nvSpPr>
        <p:spPr>
          <a:xfrm>
            <a:off x="4634845" y="169682"/>
            <a:ext cx="2922309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Loss Surface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565B9F-55D9-4AF6-9CC3-D6E31947E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6" y="703495"/>
            <a:ext cx="3403364" cy="842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862544-1AA2-4F88-83B4-A8CBF69C1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5" y="1876311"/>
            <a:ext cx="2291002" cy="4107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E1DA98-6A53-4C9E-91D5-4FCE5F029F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0" t="17668" r="11075" b="1660"/>
          <a:stretch/>
        </p:blipFill>
        <p:spPr>
          <a:xfrm>
            <a:off x="631594" y="2461730"/>
            <a:ext cx="5099901" cy="42184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C69A74-E2BF-457A-9D49-3A00EEFFA966}"/>
              </a:ext>
            </a:extLst>
          </p:cNvPr>
          <p:cNvSpPr txBox="1"/>
          <p:nvPr/>
        </p:nvSpPr>
        <p:spPr>
          <a:xfrm>
            <a:off x="117545" y="3595348"/>
            <a:ext cx="7447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Loss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617CA4-C36B-41B8-BB11-28C452C87D54}"/>
              </a:ext>
            </a:extLst>
          </p:cNvPr>
          <p:cNvSpPr txBox="1"/>
          <p:nvPr/>
        </p:nvSpPr>
        <p:spPr>
          <a:xfrm>
            <a:off x="893974" y="5082618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FD0677-13F6-4533-A55B-5CBB8E3028DE}"/>
              </a:ext>
            </a:extLst>
          </p:cNvPr>
          <p:cNvSpPr txBox="1"/>
          <p:nvPr/>
        </p:nvSpPr>
        <p:spPr>
          <a:xfrm>
            <a:off x="4069237" y="5976594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w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E13E62-3864-4944-A738-D98324D0162B}"/>
              </a:ext>
            </a:extLst>
          </p:cNvPr>
          <p:cNvSpPr/>
          <p:nvPr/>
        </p:nvSpPr>
        <p:spPr>
          <a:xfrm>
            <a:off x="1453361" y="3553394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5469CB-A3C5-46DC-B343-AACA345C016C}"/>
              </a:ext>
            </a:extLst>
          </p:cNvPr>
          <p:cNvCxnSpPr>
            <a:cxnSpLocks/>
          </p:cNvCxnSpPr>
          <p:nvPr/>
        </p:nvCxnSpPr>
        <p:spPr>
          <a:xfrm>
            <a:off x="1569052" y="2722115"/>
            <a:ext cx="29427" cy="88639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301D3E-F9F8-457B-833E-623A2D0663DF}"/>
              </a:ext>
            </a:extLst>
          </p:cNvPr>
          <p:cNvSpPr txBox="1"/>
          <p:nvPr/>
        </p:nvSpPr>
        <p:spPr>
          <a:xfrm>
            <a:off x="402209" y="2491099"/>
            <a:ext cx="248867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Randomly initialise </a:t>
            </a:r>
            <a:r>
              <a:rPr lang="en-IN" dirty="0" err="1"/>
              <a:t>w,b</a:t>
            </a:r>
            <a:endParaRPr lang="en-IN" dirty="0"/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E454AC5C-7758-4826-AD29-BA11B4D5A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498" y="2491099"/>
            <a:ext cx="4137390" cy="27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714ABE-4469-4A0D-9AA6-4DA26A885EEC}"/>
              </a:ext>
            </a:extLst>
          </p:cNvPr>
          <p:cNvCxnSpPr>
            <a:cxnSpLocks/>
          </p:cNvCxnSpPr>
          <p:nvPr/>
        </p:nvCxnSpPr>
        <p:spPr>
          <a:xfrm flipV="1">
            <a:off x="8267307" y="2675765"/>
            <a:ext cx="975886" cy="21224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CC7AA2-B967-472A-97DF-A8CBF0ECBE34}"/>
              </a:ext>
            </a:extLst>
          </p:cNvPr>
          <p:cNvSpPr txBox="1"/>
          <p:nvPr/>
        </p:nvSpPr>
        <p:spPr>
          <a:xfrm>
            <a:off x="8267307" y="1816361"/>
            <a:ext cx="241326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Model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7CA1259-0A33-446A-818F-59FBDBD797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96" y="2624187"/>
            <a:ext cx="1276369" cy="25286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240E6B3-29CD-4230-956D-CD14D9A908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3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1A06F-DACC-4343-97DC-308D92113CA7}"/>
              </a:ext>
            </a:extLst>
          </p:cNvPr>
          <p:cNvSpPr txBox="1"/>
          <p:nvPr/>
        </p:nvSpPr>
        <p:spPr>
          <a:xfrm>
            <a:off x="4634845" y="169682"/>
            <a:ext cx="2922309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Loss Surface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565B9F-55D9-4AF6-9CC3-D6E31947E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6" y="703495"/>
            <a:ext cx="3403364" cy="842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862544-1AA2-4F88-83B4-A8CBF69C1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5" y="1876311"/>
            <a:ext cx="2291002" cy="4107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E1DA98-6A53-4C9E-91D5-4FCE5F029F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0" t="17668" r="11075" b="1660"/>
          <a:stretch/>
        </p:blipFill>
        <p:spPr>
          <a:xfrm>
            <a:off x="631594" y="2461730"/>
            <a:ext cx="5099901" cy="42184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C69A74-E2BF-457A-9D49-3A00EEFFA966}"/>
              </a:ext>
            </a:extLst>
          </p:cNvPr>
          <p:cNvSpPr txBox="1"/>
          <p:nvPr/>
        </p:nvSpPr>
        <p:spPr>
          <a:xfrm>
            <a:off x="117545" y="3595348"/>
            <a:ext cx="7447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Loss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617CA4-C36B-41B8-BB11-28C452C87D54}"/>
              </a:ext>
            </a:extLst>
          </p:cNvPr>
          <p:cNvSpPr txBox="1"/>
          <p:nvPr/>
        </p:nvSpPr>
        <p:spPr>
          <a:xfrm>
            <a:off x="893974" y="5082618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FD0677-13F6-4533-A55B-5CBB8E3028DE}"/>
              </a:ext>
            </a:extLst>
          </p:cNvPr>
          <p:cNvSpPr txBox="1"/>
          <p:nvPr/>
        </p:nvSpPr>
        <p:spPr>
          <a:xfrm>
            <a:off x="4069237" y="5976594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w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E13E62-3864-4944-A738-D98324D0162B}"/>
              </a:ext>
            </a:extLst>
          </p:cNvPr>
          <p:cNvSpPr/>
          <p:nvPr/>
        </p:nvSpPr>
        <p:spPr>
          <a:xfrm>
            <a:off x="1453361" y="3553394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E454AC5C-7758-4826-AD29-BA11B4D5A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498" y="2491099"/>
            <a:ext cx="4137390" cy="27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714ABE-4469-4A0D-9AA6-4DA26A885EEC}"/>
              </a:ext>
            </a:extLst>
          </p:cNvPr>
          <p:cNvCxnSpPr>
            <a:cxnSpLocks/>
          </p:cNvCxnSpPr>
          <p:nvPr/>
        </p:nvCxnSpPr>
        <p:spPr>
          <a:xfrm flipV="1">
            <a:off x="8267307" y="2675765"/>
            <a:ext cx="975886" cy="21224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588B24-2817-4CA3-9103-51078B202FB0}"/>
              </a:ext>
            </a:extLst>
          </p:cNvPr>
          <p:cNvSpPr txBox="1"/>
          <p:nvPr/>
        </p:nvSpPr>
        <p:spPr>
          <a:xfrm>
            <a:off x="4460992" y="2138564"/>
            <a:ext cx="153656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Target (Minima)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12A85C-B4AD-4045-96BD-5293398CCAF6}"/>
              </a:ext>
            </a:extLst>
          </p:cNvPr>
          <p:cNvCxnSpPr/>
          <p:nvPr/>
        </p:nvCxnSpPr>
        <p:spPr>
          <a:xfrm flipH="1">
            <a:off x="3063711" y="2831062"/>
            <a:ext cx="1809947" cy="1816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4B3476-34F4-48E0-BB76-9E739DAEADFC}"/>
              </a:ext>
            </a:extLst>
          </p:cNvPr>
          <p:cNvSpPr txBox="1"/>
          <p:nvPr/>
        </p:nvSpPr>
        <p:spPr>
          <a:xfrm>
            <a:off x="8267307" y="1816361"/>
            <a:ext cx="241326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A3B4AB3-F32F-4209-8EE8-D55F8156C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96" y="2624187"/>
            <a:ext cx="1276369" cy="2528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3FBE55E-67DF-4236-9B3C-F79B70CC5A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6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1A06F-DACC-4343-97DC-308D92113CA7}"/>
              </a:ext>
            </a:extLst>
          </p:cNvPr>
          <p:cNvSpPr txBox="1"/>
          <p:nvPr/>
        </p:nvSpPr>
        <p:spPr>
          <a:xfrm>
            <a:off x="4634845" y="169682"/>
            <a:ext cx="2922309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Loss Surface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565B9F-55D9-4AF6-9CC3-D6E31947E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6" y="703495"/>
            <a:ext cx="3403364" cy="842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862544-1AA2-4F88-83B4-A8CBF69C1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5" y="1876311"/>
            <a:ext cx="2291002" cy="4107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E1DA98-6A53-4C9E-91D5-4FCE5F029F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0" t="17668" r="11075" b="1660"/>
          <a:stretch/>
        </p:blipFill>
        <p:spPr>
          <a:xfrm>
            <a:off x="631594" y="2461730"/>
            <a:ext cx="5099901" cy="42184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C69A74-E2BF-457A-9D49-3A00EEFFA966}"/>
              </a:ext>
            </a:extLst>
          </p:cNvPr>
          <p:cNvSpPr txBox="1"/>
          <p:nvPr/>
        </p:nvSpPr>
        <p:spPr>
          <a:xfrm>
            <a:off x="117545" y="3595348"/>
            <a:ext cx="7447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Loss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617CA4-C36B-41B8-BB11-28C452C87D54}"/>
              </a:ext>
            </a:extLst>
          </p:cNvPr>
          <p:cNvSpPr txBox="1"/>
          <p:nvPr/>
        </p:nvSpPr>
        <p:spPr>
          <a:xfrm>
            <a:off x="893974" y="5082618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FD0677-13F6-4533-A55B-5CBB8E3028DE}"/>
              </a:ext>
            </a:extLst>
          </p:cNvPr>
          <p:cNvSpPr txBox="1"/>
          <p:nvPr/>
        </p:nvSpPr>
        <p:spPr>
          <a:xfrm>
            <a:off x="4069237" y="5976594"/>
            <a:ext cx="468200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w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E13E62-3864-4944-A738-D98324D0162B}"/>
              </a:ext>
            </a:extLst>
          </p:cNvPr>
          <p:cNvSpPr/>
          <p:nvPr/>
        </p:nvSpPr>
        <p:spPr>
          <a:xfrm>
            <a:off x="1453361" y="3553394"/>
            <a:ext cx="260808" cy="2266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E454AC5C-7758-4826-AD29-BA11B4D5A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498" y="2491099"/>
            <a:ext cx="4137390" cy="27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714ABE-4469-4A0D-9AA6-4DA26A885EEC}"/>
              </a:ext>
            </a:extLst>
          </p:cNvPr>
          <p:cNvCxnSpPr>
            <a:cxnSpLocks/>
          </p:cNvCxnSpPr>
          <p:nvPr/>
        </p:nvCxnSpPr>
        <p:spPr>
          <a:xfrm flipV="1">
            <a:off x="8267307" y="2675765"/>
            <a:ext cx="975886" cy="21224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588B24-2817-4CA3-9103-51078B202FB0}"/>
              </a:ext>
            </a:extLst>
          </p:cNvPr>
          <p:cNvSpPr txBox="1"/>
          <p:nvPr/>
        </p:nvSpPr>
        <p:spPr>
          <a:xfrm>
            <a:off x="4460992" y="2138564"/>
            <a:ext cx="153656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How to Reach?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12A85C-B4AD-4045-96BD-5293398CCAF6}"/>
              </a:ext>
            </a:extLst>
          </p:cNvPr>
          <p:cNvCxnSpPr/>
          <p:nvPr/>
        </p:nvCxnSpPr>
        <p:spPr>
          <a:xfrm flipH="1">
            <a:off x="3063711" y="2831062"/>
            <a:ext cx="1809947" cy="1816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F91CDA-2D45-4980-8DCD-EAF39CBEC82E}"/>
              </a:ext>
            </a:extLst>
          </p:cNvPr>
          <p:cNvSpPr txBox="1"/>
          <p:nvPr/>
        </p:nvSpPr>
        <p:spPr>
          <a:xfrm>
            <a:off x="8267307" y="1816361"/>
            <a:ext cx="241326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20D867-C11B-49A6-A9A5-CE591EFEC9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96" y="2624187"/>
            <a:ext cx="1276369" cy="2528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2CB63D2-9732-495E-9916-80D39C1B93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14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338</Words>
  <Application>Microsoft Office PowerPoint</Application>
  <PresentationFormat>Widescreen</PresentationFormat>
  <Paragraphs>163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Pukale</dc:creator>
  <cp:lastModifiedBy>Arjun Pukale</cp:lastModifiedBy>
  <cp:revision>13</cp:revision>
  <dcterms:created xsi:type="dcterms:W3CDTF">2020-03-06T09:54:17Z</dcterms:created>
  <dcterms:modified xsi:type="dcterms:W3CDTF">2020-03-07T04:38:46Z</dcterms:modified>
</cp:coreProperties>
</file>