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82" r:id="rId6"/>
    <p:sldId id="283" r:id="rId7"/>
    <p:sldId id="284" r:id="rId8"/>
    <p:sldId id="279" r:id="rId9"/>
    <p:sldId id="285" r:id="rId10"/>
    <p:sldId id="286" r:id="rId11"/>
    <p:sldId id="280" r:id="rId12"/>
    <p:sldId id="289" r:id="rId13"/>
    <p:sldId id="288" r:id="rId14"/>
    <p:sldId id="281" r:id="rId15"/>
    <p:sldId id="294" r:id="rId16"/>
    <p:sldId id="293" r:id="rId17"/>
    <p:sldId id="292" r:id="rId18"/>
    <p:sldId id="299" r:id="rId19"/>
    <p:sldId id="291" r:id="rId20"/>
    <p:sldId id="295" r:id="rId21"/>
    <p:sldId id="296" r:id="rId22"/>
    <p:sldId id="300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37AF-2EC6-4C4A-A6BD-E95FF3FD5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2DB3-E0AF-4184-881E-C2BE641D5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E4C3-5DD8-4594-9054-81F6E3D9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8C13-620E-4ACF-AB20-C94BC878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2FBF3-1C0C-4D10-97C6-355F6B1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6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CEAD-C977-4FB6-9D6D-3549FC4C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2F6CF-4006-4D0B-B72F-E6B6099B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9D03-0C18-419E-8250-94A59322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273B-8379-47E6-B155-5A75406A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A3AE-1B82-48F6-9180-F9E6883C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D5403-D633-4C79-956A-BE123820E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4B11-BBA6-43D8-9623-9AFA4F29D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1B9E-1805-4D61-B6D6-9D1C2599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5D20-675F-44BB-BBE8-AFA842CD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7661-DFDF-4277-B12F-9C9B2923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76F4-55BA-4B38-AA20-EB871D58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D860-4635-4B59-94D1-D28C788B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9F50B-1BA9-429D-A2AE-30F303C0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1314-357B-46FD-9B3C-C588993D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CD6C-83D1-4CBD-9984-DB0567CE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E8ED-C7AF-4D36-94AC-08E3033B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492E-D1A8-4A7A-A615-56841069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C06B-45C4-4F2A-AD48-DF5F0B0A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E6BB-9BF2-404B-A120-5C82817A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D59B-FDC6-4087-A4D5-6C14BCFE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72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EF6-989A-41A9-A94C-692E3674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DD61-DEF3-49B9-A2B9-C8ADF228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4657D-00D0-4DB7-9FC5-31C3B4352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93FCF-885C-4A9F-A688-475F9681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BAF8-AFC9-4AA8-8C94-A40DC266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BB293-0240-4F86-A5C9-38D7EF97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A07E-8552-49EF-9CC6-419DA499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4D22A-4225-41E4-9F8E-B3830B48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8298C-8940-493B-A5FB-420821C40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E52F7-26C0-4AE4-B8DC-EEA53E1E9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47E10-6369-4BE8-BC9F-DFA43D206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7F471-9818-4CF5-9303-57F80D29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97D76-59E7-4812-95B5-83FCD462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61E96-88C9-4AD4-B810-DA211521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0-8387-4938-B419-837807DB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AB575-B049-48B3-AB4F-27AF208E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CAFAF-24E0-42D2-A6DB-6F09778F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859F1-79AD-436D-A1B4-7C88E0F1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3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46130-2A27-4160-961E-A45CE693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B3C24-64B9-48BB-BE9C-9EA00C75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4A248-2834-4A4F-9DFA-283133CC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093A-6D80-49F7-896D-71068E65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6BD8-D886-49B5-B6FC-242CD080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B770A-5015-416E-8D48-2E3E3B26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DA05-4728-4A4B-AB58-2770F7FE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0EA8-F53C-4BF4-800A-704DF583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7D6A-1401-4089-AC53-D6CAD72B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6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A6BD-4D85-47D1-857C-4752347D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0A10D-2768-474D-8C6B-3EEC2235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3FAF5-AFE4-46E8-9522-3A6DC69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24B32-B905-4D26-9E41-5FF9AA52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AA2CA-BE7C-49E4-AC07-41D58AC8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A49A7-968A-4C59-8479-34DD06A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83A5B-3C6F-4ED5-873D-8F25B40A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C20E-A5C1-421E-AA24-ED4D8501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B7EF-4224-4098-8208-D14AE4AE5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176C-EE54-402C-A462-1EBA19052560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B0B4-66BB-4CDC-A2A1-EA7B5942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9B58-7653-40F9-9C21-CB2C442CD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E5DA-0814-43FC-9F71-C3B3525B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2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83B632-DC04-4381-B5A3-D954EDAF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7962900" cy="2952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679AF4-313D-4278-AFE9-B7F0F56D0F4D}"/>
              </a:ext>
            </a:extLst>
          </p:cNvPr>
          <p:cNvSpPr/>
          <p:nvPr/>
        </p:nvSpPr>
        <p:spPr>
          <a:xfrm>
            <a:off x="2007909" y="1960775"/>
            <a:ext cx="6193411" cy="31202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A5BC-3686-419C-936C-B512CEEAECBE}"/>
              </a:ext>
            </a:extLst>
          </p:cNvPr>
          <p:cNvSpPr txBox="1"/>
          <p:nvPr/>
        </p:nvSpPr>
        <p:spPr>
          <a:xfrm>
            <a:off x="4562573" y="1168924"/>
            <a:ext cx="82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C899A-68F7-40D3-8F3D-6FA4F96C988F}"/>
              </a:ext>
            </a:extLst>
          </p:cNvPr>
          <p:cNvSpPr txBox="1"/>
          <p:nvPr/>
        </p:nvSpPr>
        <p:spPr>
          <a:xfrm>
            <a:off x="8721367" y="1170492"/>
            <a:ext cx="82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7C386-54FE-447D-8B6E-57AE641BF393}"/>
              </a:ext>
            </a:extLst>
          </p:cNvPr>
          <p:cNvSpPr txBox="1"/>
          <p:nvPr/>
        </p:nvSpPr>
        <p:spPr>
          <a:xfrm>
            <a:off x="2851608" y="5524107"/>
            <a:ext cx="4242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 has 4 features!!!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BFE5E-3A96-4005-A017-DC819151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4206368" y="301658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E69D88-5CB7-405E-B009-EF9B5C059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4206368" y="301658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42AC22-177A-4E1F-B980-AEDAE9E70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0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4206368" y="301658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A6FB35-76A7-4C89-8566-8C943AA7364E}"/>
                  </a:ext>
                </a:extLst>
              </p:cNvPr>
              <p:cNvSpPr/>
              <p:nvPr/>
            </p:nvSpPr>
            <p:spPr>
              <a:xfrm>
                <a:off x="2762862" y="4829608"/>
                <a:ext cx="16539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A6FB35-76A7-4C89-8566-8C943AA73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862" y="4829608"/>
                <a:ext cx="16539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ABB3D5E-9DA6-497E-AEBB-6304E6EDC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3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2318994" y="348072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/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000" b="1" dirty="0"/>
                  <a:t> row of 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  <a:blipFill>
                <a:blip r:embed="rId3"/>
                <a:stretch>
                  <a:fillRect t="-4412" r="-213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BF87BFD2-A2E1-4675-9F34-0EACB1D9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5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2318994" y="348072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/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000" b="1" dirty="0"/>
                  <a:t> row of 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  <a:blipFill>
                <a:blip r:embed="rId3"/>
                <a:stretch>
                  <a:fillRect t="-4412" r="-213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/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4427B786-251F-4EA3-9CBB-70104900D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2318994" y="348072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/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000" b="1" dirty="0"/>
                  <a:t> row of 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  <a:blipFill>
                <a:blip r:embed="rId3"/>
                <a:stretch>
                  <a:fillRect t="-4412" r="-213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/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2104, 5, 1 ,45</m:t>
                          </m:r>
                        </m:e>
                      </m:d>
                      <m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/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CC40D974-BB2E-4333-9D52-54A1DE124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2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2318994" y="348072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/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000" b="1" dirty="0"/>
                  <a:t> row of 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  <a:blipFill>
                <a:blip r:embed="rId3"/>
                <a:stretch>
                  <a:fillRect t="-4412" r="-213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/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2104, 5, 1 ,45</m:t>
                          </m:r>
                        </m:e>
                      </m:d>
                      <m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/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/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𝒇𝒆𝒂𝒕𝒖𝒓𝒆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𝒓𝒐𝒘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/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IN" dirty="0"/>
                  <a:t>= 40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  <a:blipFill>
                <a:blip r:embed="rId7"/>
                <a:stretch>
                  <a:fillRect t="-8197" r="-288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5956DC10-B556-4753-8FD1-BFA0A949A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5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2318994" y="348072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/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000" b="1" dirty="0"/>
                  <a:t> row of 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  <a:blipFill>
                <a:blip r:embed="rId3"/>
                <a:stretch>
                  <a:fillRect t="-4412" r="-213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/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2104, 5, 1 ,45</m:t>
                          </m:r>
                        </m:e>
                      </m:d>
                      <m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/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/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𝒇𝒆𝒂𝒕𝒖𝒓𝒆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𝒓𝒐𝒘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/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IN" dirty="0"/>
                  <a:t>= 40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  <a:blipFill>
                <a:blip r:embed="rId7"/>
                <a:stretch>
                  <a:fillRect t="-8197" r="-288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4427B-80C4-4BC8-B226-F3600B7AC24E}"/>
              </a:ext>
            </a:extLst>
          </p:cNvPr>
          <p:cNvCxnSpPr/>
          <p:nvPr/>
        </p:nvCxnSpPr>
        <p:spPr>
          <a:xfrm>
            <a:off x="7993930" y="532738"/>
            <a:ext cx="0" cy="579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C438C0-EAF3-4019-B034-CDBE4C59B5AF}"/>
                  </a:ext>
                </a:extLst>
              </p:cNvPr>
              <p:cNvSpPr/>
              <p:nvPr/>
            </p:nvSpPr>
            <p:spPr>
              <a:xfrm>
                <a:off x="8236415" y="2026764"/>
                <a:ext cx="3755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IN" b="1" dirty="0"/>
                  <a:t>+b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C438C0-EAF3-4019-B034-CDBE4C59B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415" y="2026764"/>
                <a:ext cx="3755708" cy="369332"/>
              </a:xfrm>
              <a:prstGeom prst="rect">
                <a:avLst/>
              </a:prstGeom>
              <a:blipFill>
                <a:blip r:embed="rId8"/>
                <a:stretch>
                  <a:fillRect t="-8197" r="-48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5956DC10-B556-4753-8FD1-BFA0A949AF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2318994" y="348072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/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000" b="1" dirty="0"/>
                  <a:t> row of 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  <a:blipFill>
                <a:blip r:embed="rId3"/>
                <a:stretch>
                  <a:fillRect t="-4412" r="-213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/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2104, 5, 1 ,45</m:t>
                          </m:r>
                        </m:e>
                      </m:d>
                      <m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/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/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𝒇𝒆𝒂𝒕𝒖𝒓𝒆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𝒓𝒐𝒘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/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IN" dirty="0"/>
                  <a:t>= 40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  <a:blipFill>
                <a:blip r:embed="rId7"/>
                <a:stretch>
                  <a:fillRect t="-8197" r="-288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4427B-80C4-4BC8-B226-F3600B7AC24E}"/>
              </a:ext>
            </a:extLst>
          </p:cNvPr>
          <p:cNvCxnSpPr/>
          <p:nvPr/>
        </p:nvCxnSpPr>
        <p:spPr>
          <a:xfrm>
            <a:off x="7993930" y="532738"/>
            <a:ext cx="0" cy="579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C438C0-EAF3-4019-B034-CDBE4C59B5AF}"/>
                  </a:ext>
                </a:extLst>
              </p:cNvPr>
              <p:cNvSpPr/>
              <p:nvPr/>
            </p:nvSpPr>
            <p:spPr>
              <a:xfrm>
                <a:off x="8236415" y="2026764"/>
                <a:ext cx="3755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IN" b="1" dirty="0"/>
                  <a:t>+b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C438C0-EAF3-4019-B034-CDBE4C59B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415" y="2026764"/>
                <a:ext cx="3755708" cy="369332"/>
              </a:xfrm>
              <a:prstGeom prst="rect">
                <a:avLst/>
              </a:prstGeom>
              <a:blipFill>
                <a:blip r:embed="rId8"/>
                <a:stretch>
                  <a:fillRect t="-8197" r="-48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833C01-0C70-4AF3-9429-AD701CFCEAB4}"/>
                  </a:ext>
                </a:extLst>
              </p:cNvPr>
              <p:cNvSpPr/>
              <p:nvPr/>
            </p:nvSpPr>
            <p:spPr>
              <a:xfrm>
                <a:off x="8265583" y="2483231"/>
                <a:ext cx="2780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833C01-0C70-4AF3-9429-AD701CFCE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83" y="2483231"/>
                <a:ext cx="2780889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5395B94E-9657-42A1-9049-DC7BBF1FD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0F6-64B9-4F1C-88F3-87ED6480D661}"/>
              </a:ext>
            </a:extLst>
          </p:cNvPr>
          <p:cNvSpPr txBox="1"/>
          <p:nvPr/>
        </p:nvSpPr>
        <p:spPr>
          <a:xfrm>
            <a:off x="168677" y="6027029"/>
            <a:ext cx="3107184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Lecture By Arjun Pukale</a:t>
            </a:r>
          </a:p>
        </p:txBody>
      </p:sp>
    </p:spTree>
    <p:extLst>
      <p:ext uri="{BB962C8B-B14F-4D97-AF65-F5344CB8AC3E}">
        <p14:creationId xmlns:p14="http://schemas.microsoft.com/office/powerpoint/2010/main" val="82343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2318994" y="348072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/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000" b="1" dirty="0"/>
                  <a:t> row of 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  <a:blipFill>
                <a:blip r:embed="rId3"/>
                <a:stretch>
                  <a:fillRect t="-4412" r="-213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/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2104, 5, 1 ,45</m:t>
                          </m:r>
                        </m:e>
                      </m:d>
                      <m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/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/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𝒇𝒆𝒂𝒕𝒖𝒓𝒆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𝒓𝒐𝒘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/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IN" dirty="0"/>
                  <a:t>= 40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  <a:blipFill>
                <a:blip r:embed="rId7"/>
                <a:stretch>
                  <a:fillRect t="-8197" r="-288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4427B-80C4-4BC8-B226-F3600B7AC24E}"/>
              </a:ext>
            </a:extLst>
          </p:cNvPr>
          <p:cNvCxnSpPr/>
          <p:nvPr/>
        </p:nvCxnSpPr>
        <p:spPr>
          <a:xfrm>
            <a:off x="7993930" y="532738"/>
            <a:ext cx="0" cy="579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C438C0-EAF3-4019-B034-CDBE4C59B5AF}"/>
                  </a:ext>
                </a:extLst>
              </p:cNvPr>
              <p:cNvSpPr/>
              <p:nvPr/>
            </p:nvSpPr>
            <p:spPr>
              <a:xfrm>
                <a:off x="8236415" y="2026764"/>
                <a:ext cx="3755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IN" b="1" dirty="0"/>
                  <a:t>+b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C438C0-EAF3-4019-B034-CDBE4C59B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415" y="2026764"/>
                <a:ext cx="3755708" cy="369332"/>
              </a:xfrm>
              <a:prstGeom prst="rect">
                <a:avLst/>
              </a:prstGeom>
              <a:blipFill>
                <a:blip r:embed="rId8"/>
                <a:stretch>
                  <a:fillRect t="-8197" r="-48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3B5476-0259-4A9E-B81A-C3DE5F576A64}"/>
                  </a:ext>
                </a:extLst>
              </p:cNvPr>
              <p:cNvSpPr/>
              <p:nvPr/>
            </p:nvSpPr>
            <p:spPr>
              <a:xfrm>
                <a:off x="8236415" y="2939698"/>
                <a:ext cx="215898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/>
                  <a:t> =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dirty="0"/>
                  <a:t>=no. of bedrooms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dirty="0"/>
                  <a:t>=no. of floors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IN" dirty="0"/>
                  <a:t>=age of home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3B5476-0259-4A9E-B81A-C3DE5F57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415" y="2939698"/>
                <a:ext cx="2158989" cy="1200329"/>
              </a:xfrm>
              <a:prstGeom prst="rect">
                <a:avLst/>
              </a:prstGeom>
              <a:blipFill>
                <a:blip r:embed="rId9"/>
                <a:stretch>
                  <a:fillRect t="-2538" r="-1977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833C01-0C70-4AF3-9429-AD701CFCEAB4}"/>
                  </a:ext>
                </a:extLst>
              </p:cNvPr>
              <p:cNvSpPr/>
              <p:nvPr/>
            </p:nvSpPr>
            <p:spPr>
              <a:xfrm>
                <a:off x="8265583" y="2483231"/>
                <a:ext cx="2780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833C01-0C70-4AF3-9429-AD701CFCE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83" y="2483231"/>
                <a:ext cx="278088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F4AB0576-58E9-4DF1-BAEB-7D30CB726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9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F5391-192A-4F3E-A75A-3C9EC65E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5653137" cy="2096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2908A-7527-4BD4-98F9-2130F475A448}"/>
              </a:ext>
            </a:extLst>
          </p:cNvPr>
          <p:cNvSpPr/>
          <p:nvPr/>
        </p:nvSpPr>
        <p:spPr>
          <a:xfrm>
            <a:off x="2007910" y="2026764"/>
            <a:ext cx="4396916" cy="21503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669C-D80C-4CEC-9EF9-B2C0C4CE99B1}"/>
              </a:ext>
            </a:extLst>
          </p:cNvPr>
          <p:cNvSpPr txBox="1"/>
          <p:nvPr/>
        </p:nvSpPr>
        <p:spPr>
          <a:xfrm>
            <a:off x="3836710" y="858085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5A6C4-D8CA-4B5B-88FE-15B7FC1DDD93}"/>
              </a:ext>
            </a:extLst>
          </p:cNvPr>
          <p:cNvSpPr txBox="1"/>
          <p:nvPr/>
        </p:nvSpPr>
        <p:spPr>
          <a:xfrm>
            <a:off x="6760591" y="994806"/>
            <a:ext cx="5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9297-0855-475B-8A8F-9E429D230604}"/>
              </a:ext>
            </a:extLst>
          </p:cNvPr>
          <p:cNvSpPr txBox="1"/>
          <p:nvPr/>
        </p:nvSpPr>
        <p:spPr>
          <a:xfrm>
            <a:off x="2318994" y="348072"/>
            <a:ext cx="365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Some Notations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37884-0C03-42CB-9917-238E28887B74}"/>
              </a:ext>
            </a:extLst>
          </p:cNvPr>
          <p:cNvCxnSpPr>
            <a:cxnSpLocks/>
          </p:cNvCxnSpPr>
          <p:nvPr/>
        </p:nvCxnSpPr>
        <p:spPr>
          <a:xfrm>
            <a:off x="1461155" y="2903456"/>
            <a:ext cx="0" cy="1273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AE2-DFAD-4F08-8559-EE4B35B0BBDD}"/>
              </a:ext>
            </a:extLst>
          </p:cNvPr>
          <p:cNvSpPr txBox="1"/>
          <p:nvPr/>
        </p:nvSpPr>
        <p:spPr>
          <a:xfrm>
            <a:off x="709701" y="3105834"/>
            <a:ext cx="6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18A74-80CE-4FC6-BB4E-AF8B997AE5D2}"/>
              </a:ext>
            </a:extLst>
          </p:cNvPr>
          <p:cNvCxnSpPr>
            <a:cxnSpLocks/>
          </p:cNvCxnSpPr>
          <p:nvPr/>
        </p:nvCxnSpPr>
        <p:spPr>
          <a:xfrm>
            <a:off x="2318994" y="1791095"/>
            <a:ext cx="37770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99056-1188-4E64-A334-89F51B96EA5E}"/>
              </a:ext>
            </a:extLst>
          </p:cNvPr>
          <p:cNvSpPr txBox="1"/>
          <p:nvPr/>
        </p:nvSpPr>
        <p:spPr>
          <a:xfrm>
            <a:off x="3516197" y="1351423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/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000" b="1" dirty="0"/>
                  <a:t> row of 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B1CE3-74C9-4EC1-8452-EF692098B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10" y="4634311"/>
                <a:ext cx="1999073" cy="411779"/>
              </a:xfrm>
              <a:prstGeom prst="rect">
                <a:avLst/>
              </a:prstGeom>
              <a:blipFill>
                <a:blip r:embed="rId3"/>
                <a:stretch>
                  <a:fillRect t="-4412" r="-213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/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2104, 5, 1 ,45</m:t>
                          </m:r>
                        </m:e>
                      </m:d>
                      <m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BC875-657F-451C-91B5-84587A8D2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68" y="4634311"/>
                <a:ext cx="337541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/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7AF8B-6A7B-4D86-83E4-5D3D2EA4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22" y="5013373"/>
                <a:ext cx="20833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/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𝒇𝒆𝒂𝒕𝒖𝒓𝒆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𝒓𝒐𝒘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F523D-4981-45B7-B4A2-11350976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624" y="5503274"/>
                <a:ext cx="3105145" cy="412421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/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IN" dirty="0"/>
                  <a:t>= 40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47A44-3780-4B20-98F3-C63D0131C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08" y="5493481"/>
                <a:ext cx="1271567" cy="369332"/>
              </a:xfrm>
              <a:prstGeom prst="rect">
                <a:avLst/>
              </a:prstGeom>
              <a:blipFill>
                <a:blip r:embed="rId7"/>
                <a:stretch>
                  <a:fillRect t="-8197" r="-288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4427B-80C4-4BC8-B226-F3600B7AC24E}"/>
              </a:ext>
            </a:extLst>
          </p:cNvPr>
          <p:cNvCxnSpPr/>
          <p:nvPr/>
        </p:nvCxnSpPr>
        <p:spPr>
          <a:xfrm>
            <a:off x="7993930" y="532738"/>
            <a:ext cx="0" cy="579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C438C0-EAF3-4019-B034-CDBE4C59B5AF}"/>
                  </a:ext>
                </a:extLst>
              </p:cNvPr>
              <p:cNvSpPr/>
              <p:nvPr/>
            </p:nvSpPr>
            <p:spPr>
              <a:xfrm>
                <a:off x="8236415" y="2026764"/>
                <a:ext cx="3755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IN" b="1" dirty="0"/>
                  <a:t>+b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C438C0-EAF3-4019-B034-CDBE4C59B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415" y="2026764"/>
                <a:ext cx="3755708" cy="369332"/>
              </a:xfrm>
              <a:prstGeom prst="rect">
                <a:avLst/>
              </a:prstGeom>
              <a:blipFill>
                <a:blip r:embed="rId8"/>
                <a:stretch>
                  <a:fillRect t="-8197" r="-48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ADF42AB-7B5B-42EF-AF67-D74105C6A6E0}"/>
                  </a:ext>
                </a:extLst>
              </p:cNvPr>
              <p:cNvSpPr/>
              <p:nvPr/>
            </p:nvSpPr>
            <p:spPr>
              <a:xfrm>
                <a:off x="8220174" y="4629134"/>
                <a:ext cx="31605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=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𝟐𝟏𝟎𝟒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IN" b="1" i="1" dirty="0">
                  <a:latin typeface="Cambria Math" panose="02040503050406030204" pitchFamily="18" charset="0"/>
                </a:endParaRPr>
              </a:p>
              <a:p>
                <a:r>
                  <a:rPr lang="en-IN" b="1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(45) + </a:t>
                </a:r>
                <a:r>
                  <a:rPr lang="en-IN" b="1" dirty="0"/>
                  <a:t>b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ADF42AB-7B5B-42EF-AF67-D74105C6A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174" y="4629134"/>
                <a:ext cx="3160545" cy="646331"/>
              </a:xfrm>
              <a:prstGeom prst="rect">
                <a:avLst/>
              </a:prstGeom>
              <a:blipFill>
                <a:blip r:embed="rId9"/>
                <a:stretch>
                  <a:fillRect t="-4717" r="-771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3B5476-0259-4A9E-B81A-C3DE5F576A64}"/>
                  </a:ext>
                </a:extLst>
              </p:cNvPr>
              <p:cNvSpPr/>
              <p:nvPr/>
            </p:nvSpPr>
            <p:spPr>
              <a:xfrm>
                <a:off x="8236415" y="2939698"/>
                <a:ext cx="215898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/>
                  <a:t> =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dirty="0"/>
                  <a:t>=no. of bedrooms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dirty="0"/>
                  <a:t>=no. of floors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IN" dirty="0"/>
                  <a:t>=age of home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3B5476-0259-4A9E-B81A-C3DE5F57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415" y="2939698"/>
                <a:ext cx="2158989" cy="1200329"/>
              </a:xfrm>
              <a:prstGeom prst="rect">
                <a:avLst/>
              </a:prstGeom>
              <a:blipFill>
                <a:blip r:embed="rId10"/>
                <a:stretch>
                  <a:fillRect t="-2538" r="-1977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833C01-0C70-4AF3-9429-AD701CFCEAB4}"/>
                  </a:ext>
                </a:extLst>
              </p:cNvPr>
              <p:cNvSpPr/>
              <p:nvPr/>
            </p:nvSpPr>
            <p:spPr>
              <a:xfrm>
                <a:off x="8265583" y="2483231"/>
                <a:ext cx="2780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833C01-0C70-4AF3-9429-AD701CFCE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83" y="2483231"/>
                <a:ext cx="2780889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3324D6F0-61EF-4911-8A61-7E977029FD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2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156A5E-8196-475E-9B43-02875B96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32" y="2106498"/>
            <a:ext cx="2962275" cy="236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3E9F6-059A-47DB-BBAF-3A0359240A01}"/>
              </a:ext>
            </a:extLst>
          </p:cNvPr>
          <p:cNvSpPr txBox="1"/>
          <p:nvPr/>
        </p:nvSpPr>
        <p:spPr>
          <a:xfrm>
            <a:off x="2107332" y="4468698"/>
            <a:ext cx="34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………….     ……………       …………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97380B-C263-466E-A4B4-F4A49AE51F16}"/>
                  </a:ext>
                </a:extLst>
              </p:cNvPr>
              <p:cNvSpPr txBox="1"/>
              <p:nvPr/>
            </p:nvSpPr>
            <p:spPr>
              <a:xfrm>
                <a:off x="6297106" y="2644218"/>
                <a:ext cx="2818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400" b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400" b="1" dirty="0"/>
                  <a:t>+b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97380B-C263-466E-A4B4-F4A49AE5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06" y="2644218"/>
                <a:ext cx="2818785" cy="369332"/>
              </a:xfrm>
              <a:prstGeom prst="rect">
                <a:avLst/>
              </a:prstGeom>
              <a:blipFill>
                <a:blip r:embed="rId3"/>
                <a:stretch>
                  <a:fillRect l="-4113" t="-26667" r="-5628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A1DEA8-6D75-4C1E-A571-49079663711E}"/>
              </a:ext>
            </a:extLst>
          </p:cNvPr>
          <p:cNvSpPr txBox="1"/>
          <p:nvPr/>
        </p:nvSpPr>
        <p:spPr>
          <a:xfrm>
            <a:off x="6297106" y="3429000"/>
            <a:ext cx="29622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Equation of a plane!!!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BB10A-FBED-4629-B8C2-D11416618D88}"/>
              </a:ext>
            </a:extLst>
          </p:cNvPr>
          <p:cNvSpPr txBox="1"/>
          <p:nvPr/>
        </p:nvSpPr>
        <p:spPr>
          <a:xfrm>
            <a:off x="2107332" y="1084082"/>
            <a:ext cx="82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Eg</a:t>
            </a:r>
            <a:r>
              <a:rPr lang="en-IN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E02F2-A065-42D8-8314-983A4F41D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3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8BBC8-03BC-4B10-B6AB-4E855C09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5433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7B46-BC92-47DB-AFE3-6717511F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 r="25252" b="19225"/>
          <a:stretch/>
        </p:blipFill>
        <p:spPr>
          <a:xfrm>
            <a:off x="461441" y="4355783"/>
            <a:ext cx="4832935" cy="1283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F0A07-E83C-4FC8-A1DE-03103F054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6" y="4324716"/>
            <a:ext cx="6933883" cy="13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C732E-44E8-4AAB-9681-9BB9F28F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280FA-7D4C-4CBD-BDAC-650298C5E1F1}"/>
              </a:ext>
            </a:extLst>
          </p:cNvPr>
          <p:cNvSpPr txBox="1"/>
          <p:nvPr/>
        </p:nvSpPr>
        <p:spPr>
          <a:xfrm>
            <a:off x="2707064" y="2914461"/>
            <a:ext cx="677787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Multivariable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4015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D891E-8ADB-49E4-BB17-BD3C3DC7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00" y="2552354"/>
            <a:ext cx="1762125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58590-0B75-4704-96B7-605DA8DE5011}"/>
              </a:ext>
            </a:extLst>
          </p:cNvPr>
          <p:cNvSpPr txBox="1"/>
          <p:nvPr/>
        </p:nvSpPr>
        <p:spPr>
          <a:xfrm>
            <a:off x="1857081" y="2102175"/>
            <a:ext cx="16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(X)             (Y)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316A4B-5BC7-4737-BD58-2F5833B23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D891E-8ADB-49E4-BB17-BD3C3DC7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00" y="2552354"/>
            <a:ext cx="1762125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58590-0B75-4704-96B7-605DA8DE5011}"/>
              </a:ext>
            </a:extLst>
          </p:cNvPr>
          <p:cNvSpPr txBox="1"/>
          <p:nvPr/>
        </p:nvSpPr>
        <p:spPr>
          <a:xfrm>
            <a:off x="1857081" y="2102175"/>
            <a:ext cx="16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(X)             (Y)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6FB23-A9ED-4608-80DF-0274220D4C1D}"/>
              </a:ext>
            </a:extLst>
          </p:cNvPr>
          <p:cNvSpPr txBox="1"/>
          <p:nvPr/>
        </p:nvSpPr>
        <p:spPr>
          <a:xfrm>
            <a:off x="1442302" y="1256789"/>
            <a:ext cx="166034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X has 1 feature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AE65EE-C460-4B57-A47E-62DD0930A111}"/>
              </a:ext>
            </a:extLst>
          </p:cNvPr>
          <p:cNvCxnSpPr>
            <a:cxnSpLocks/>
          </p:cNvCxnSpPr>
          <p:nvPr/>
        </p:nvCxnSpPr>
        <p:spPr>
          <a:xfrm flipV="1">
            <a:off x="2173492" y="1706968"/>
            <a:ext cx="1" cy="39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3F4FF76-AF72-466F-A0DC-D22D1DC95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2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D891E-8ADB-49E4-BB17-BD3C3DC7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00" y="2552354"/>
            <a:ext cx="1762125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58590-0B75-4704-96B7-605DA8DE5011}"/>
              </a:ext>
            </a:extLst>
          </p:cNvPr>
          <p:cNvSpPr txBox="1"/>
          <p:nvPr/>
        </p:nvSpPr>
        <p:spPr>
          <a:xfrm>
            <a:off x="1857081" y="2102175"/>
            <a:ext cx="16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(X)             (Y)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6FB23-A9ED-4608-80DF-0274220D4C1D}"/>
              </a:ext>
            </a:extLst>
          </p:cNvPr>
          <p:cNvSpPr txBox="1"/>
          <p:nvPr/>
        </p:nvSpPr>
        <p:spPr>
          <a:xfrm>
            <a:off x="1442302" y="1256789"/>
            <a:ext cx="166034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X has 1 feature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AE65EE-C460-4B57-A47E-62DD0930A111}"/>
              </a:ext>
            </a:extLst>
          </p:cNvPr>
          <p:cNvCxnSpPr>
            <a:cxnSpLocks/>
          </p:cNvCxnSpPr>
          <p:nvPr/>
        </p:nvCxnSpPr>
        <p:spPr>
          <a:xfrm flipV="1">
            <a:off x="2173492" y="1706968"/>
            <a:ext cx="1" cy="39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04430-9042-409F-9EDE-7B3DCD2CA23F}"/>
                  </a:ext>
                </a:extLst>
              </p:cNvPr>
              <p:cNvSpPr txBox="1"/>
              <p:nvPr/>
            </p:nvSpPr>
            <p:spPr>
              <a:xfrm>
                <a:off x="4270307" y="3162692"/>
                <a:ext cx="1825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04430-9042-409F-9EDE-7B3DCD2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07" y="3162692"/>
                <a:ext cx="1825693" cy="369332"/>
              </a:xfrm>
              <a:prstGeom prst="rect">
                <a:avLst/>
              </a:prstGeom>
              <a:blipFill>
                <a:blip r:embed="rId3"/>
                <a:stretch>
                  <a:fillRect l="-4013" t="-20000" r="-367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773728B-43C4-4297-B683-F1C16A426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D891E-8ADB-49E4-BB17-BD3C3DC7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00" y="2552354"/>
            <a:ext cx="1762125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58590-0B75-4704-96B7-605DA8DE5011}"/>
              </a:ext>
            </a:extLst>
          </p:cNvPr>
          <p:cNvSpPr txBox="1"/>
          <p:nvPr/>
        </p:nvSpPr>
        <p:spPr>
          <a:xfrm>
            <a:off x="1857081" y="2102175"/>
            <a:ext cx="16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(X)             (Y)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6FB23-A9ED-4608-80DF-0274220D4C1D}"/>
              </a:ext>
            </a:extLst>
          </p:cNvPr>
          <p:cNvSpPr txBox="1"/>
          <p:nvPr/>
        </p:nvSpPr>
        <p:spPr>
          <a:xfrm>
            <a:off x="1442302" y="1256789"/>
            <a:ext cx="166034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X has 1 feature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AE65EE-C460-4B57-A47E-62DD0930A111}"/>
              </a:ext>
            </a:extLst>
          </p:cNvPr>
          <p:cNvCxnSpPr>
            <a:cxnSpLocks/>
          </p:cNvCxnSpPr>
          <p:nvPr/>
        </p:nvCxnSpPr>
        <p:spPr>
          <a:xfrm flipV="1">
            <a:off x="2173492" y="1706968"/>
            <a:ext cx="1" cy="39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04430-9042-409F-9EDE-7B3DCD2CA23F}"/>
                  </a:ext>
                </a:extLst>
              </p:cNvPr>
              <p:cNvSpPr txBox="1"/>
              <p:nvPr/>
            </p:nvSpPr>
            <p:spPr>
              <a:xfrm>
                <a:off x="4270307" y="3162692"/>
                <a:ext cx="1825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04430-9042-409F-9EDE-7B3DCD2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07" y="3162692"/>
                <a:ext cx="1825693" cy="369332"/>
              </a:xfrm>
              <a:prstGeom prst="rect">
                <a:avLst/>
              </a:prstGeom>
              <a:blipFill>
                <a:blip r:embed="rId3"/>
                <a:stretch>
                  <a:fillRect l="-4013" t="-20000" r="-367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33253A9-211F-42CD-A4DC-9E6FCAAA242D}"/>
              </a:ext>
            </a:extLst>
          </p:cNvPr>
          <p:cNvSpPr txBox="1"/>
          <p:nvPr/>
        </p:nvSpPr>
        <p:spPr>
          <a:xfrm>
            <a:off x="7428322" y="2988297"/>
            <a:ext cx="312969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What if X has multiple Features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8F07B4-5EB7-4C40-94DC-E2E70E854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3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83B632-DC04-4381-B5A3-D954EDAF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7962900" cy="2952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78E3B-9221-48CE-B352-01DED3D31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3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83B632-DC04-4381-B5A3-D954EDAF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28039"/>
            <a:ext cx="7962900" cy="2952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679AF4-313D-4278-AFE9-B7F0F56D0F4D}"/>
              </a:ext>
            </a:extLst>
          </p:cNvPr>
          <p:cNvSpPr/>
          <p:nvPr/>
        </p:nvSpPr>
        <p:spPr>
          <a:xfrm>
            <a:off x="2007909" y="1960775"/>
            <a:ext cx="6193411" cy="31202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A5BC-3686-419C-936C-B512CEEAECBE}"/>
              </a:ext>
            </a:extLst>
          </p:cNvPr>
          <p:cNvSpPr txBox="1"/>
          <p:nvPr/>
        </p:nvSpPr>
        <p:spPr>
          <a:xfrm>
            <a:off x="4562573" y="1168924"/>
            <a:ext cx="82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C899A-68F7-40D3-8F3D-6FA4F96C988F}"/>
              </a:ext>
            </a:extLst>
          </p:cNvPr>
          <p:cNvSpPr txBox="1"/>
          <p:nvPr/>
        </p:nvSpPr>
        <p:spPr>
          <a:xfrm>
            <a:off x="8721367" y="1170492"/>
            <a:ext cx="82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576A1-CC92-46C6-9F38-0BAB515E5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500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Pukale</dc:creator>
  <cp:lastModifiedBy>Arjun Pukale</cp:lastModifiedBy>
  <cp:revision>16</cp:revision>
  <dcterms:created xsi:type="dcterms:W3CDTF">2020-03-30T15:45:44Z</dcterms:created>
  <dcterms:modified xsi:type="dcterms:W3CDTF">2020-04-03T17:57:42Z</dcterms:modified>
</cp:coreProperties>
</file>