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bc637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bc637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bc6371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bc637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bc6371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bc6371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bc6371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bc6371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a05062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a05062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56aca2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56aca2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46953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GitHub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5356200" y="3516825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Arjun 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 sz="30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729450" y="2078875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Git is a distributed version-control system for tracking changes in any set of files, originally designed for coordinating work among programmers cooperating on source code during software development.</a:t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807825" y="293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 sz="3000"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729450" y="3585600"/>
            <a:ext cx="76887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GitHub, Inc. is a subsidiary of Microsoft which provides hosting for software development and version control using Git.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 to git.com and download git</a:t>
            </a:r>
            <a:endParaRPr u="sng"/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4489"/>
          <a:stretch/>
        </p:blipFill>
        <p:spPr>
          <a:xfrm>
            <a:off x="471325" y="1309950"/>
            <a:ext cx="8135700" cy="3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 to github.com</a:t>
            </a:r>
            <a:endParaRPr u="sng"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125" y="1390700"/>
            <a:ext cx="7245000" cy="3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 Up</a:t>
            </a:r>
            <a:r>
              <a:rPr lang="en" u="sng"/>
              <a:t> for new account</a:t>
            </a:r>
            <a:endParaRPr u="sng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550" y="1413525"/>
            <a:ext cx="7086300" cy="3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Github- Sign in page</a:t>
            </a:r>
            <a:endParaRPr u="sng"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700" y="1341375"/>
            <a:ext cx="7283700" cy="3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8650" l="0" r="0" t="8650"/>
          <a:stretch/>
        </p:blipFill>
        <p:spPr>
          <a:xfrm>
            <a:off x="503251" y="1422975"/>
            <a:ext cx="8284022" cy="3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48400" y="482375"/>
            <a:ext cx="83586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Creating new repository</a:t>
            </a:r>
            <a:endParaRPr u="sng"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5231" l="0" r="0" t="0"/>
          <a:stretch/>
        </p:blipFill>
        <p:spPr>
          <a:xfrm>
            <a:off x="709075" y="1361650"/>
            <a:ext cx="7897926" cy="36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repository through the CMD</a:t>
            </a:r>
            <a:endParaRPr sz="30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536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git init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git add 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git commit –m “Initial commit”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git remote add origin &lt;git url&gt; 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git push -u origin master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