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173150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1173150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bc6371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bc6371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46953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5356200" y="3516825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Arjun Raj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Operators</a:t>
            </a:r>
            <a:endParaRPr sz="3000"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29450" y="2078875"/>
            <a:ext cx="76887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</a:t>
            </a:r>
            <a:r>
              <a:rPr lang="en"/>
              <a:t>Date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ObjectId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NumberLong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NumberInt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NumberDecimal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Types in the mongo 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729450" y="2078875"/>
            <a:ext cx="76887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instanceof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typeof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types</a:t>
            </a:r>
            <a:endParaRPr u="sng"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37374" l="0" r="1205" t="3197"/>
          <a:stretch/>
        </p:blipFill>
        <p:spPr>
          <a:xfrm>
            <a:off x="703650" y="1304175"/>
            <a:ext cx="7448100" cy="37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