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bc6371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bc6371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bc6371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bc6371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bc6371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bc6371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a05062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a05062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856aca3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856aca3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56aca3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856aca3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46953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Operators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5356200" y="3516825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Arjun Raj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indexe operations in MongoDB</a:t>
            </a:r>
            <a:endParaRPr sz="3000"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29450" y="2078875"/>
            <a:ext cx="76887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Create index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Get index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Drop index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Single index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Compound index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Unique index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Create Index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661" y="1334952"/>
            <a:ext cx="6098700" cy="35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Get Index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</a:t>
            </a:r>
            <a:endParaRPr u="sng"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75" y="1357075"/>
            <a:ext cx="5803800" cy="34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Drop Index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739" y="1864224"/>
            <a:ext cx="5293500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Single Index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605" y="1349028"/>
            <a:ext cx="6820200" cy="3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Compound Index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896" y="1505707"/>
            <a:ext cx="7550100" cy="31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Unique Index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638" y="1455712"/>
            <a:ext cx="7416000" cy="3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