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1173150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1173150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0bc6371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0bc6371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0bc6371a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0bc6371a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ctrTitle"/>
          </p:nvPr>
        </p:nvSpPr>
        <p:spPr>
          <a:xfrm>
            <a:off x="729450" y="1322450"/>
            <a:ext cx="4695300" cy="14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Scans</a:t>
            </a:r>
            <a:endParaRPr/>
          </a:p>
          <a:p>
            <a:pPr indent="0" lvl="0" marL="0" rtl="0" algn="l">
              <a:spcBef>
                <a:spcPts val="0"/>
              </a:spcBef>
              <a:spcAft>
                <a:spcPts val="0"/>
              </a:spcAft>
              <a:buNone/>
            </a:pPr>
            <a:r>
              <a:rPr lang="en"/>
              <a:t>In MongoDB</a:t>
            </a:r>
            <a:endParaRPr/>
          </a:p>
        </p:txBody>
      </p:sp>
      <p:sp>
        <p:nvSpPr>
          <p:cNvPr id="136" name="Google Shape;136;p17"/>
          <p:cNvSpPr txBox="1"/>
          <p:nvPr>
            <p:ph idx="1" type="subTitle"/>
          </p:nvPr>
        </p:nvSpPr>
        <p:spPr>
          <a:xfrm>
            <a:off x="5356200" y="3516825"/>
            <a:ext cx="37878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Arjun Raj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SCANS – COLLSCAN &amp; IXSCAN</a:t>
            </a:r>
            <a:endParaRPr sz="3000"/>
          </a:p>
        </p:txBody>
      </p:sp>
      <p:sp>
        <p:nvSpPr>
          <p:cNvPr id="142" name="Google Shape;142;p18"/>
          <p:cNvSpPr txBox="1"/>
          <p:nvPr>
            <p:ph idx="1" type="body"/>
          </p:nvPr>
        </p:nvSpPr>
        <p:spPr>
          <a:xfrm>
            <a:off x="729450" y="2078875"/>
            <a:ext cx="7688700" cy="1147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Each stage passes its results (i.e. documents or index keys) to the parent node. The leaf nodes access the collection or the indices. The internal nodes manipulate the documents or the index keys that result from the child nodes. The root node is the final stage from which MongoDB derives the result set.</a:t>
            </a:r>
            <a:endParaRPr/>
          </a:p>
          <a:p>
            <a:pPr indent="0" lvl="0" marL="457200" rtl="0" algn="l">
              <a:spcBef>
                <a:spcPts val="1000"/>
              </a:spcBef>
              <a:spcAft>
                <a:spcPts val="10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COLLSCAN </a:t>
            </a:r>
            <a:endParaRPr sz="3000"/>
          </a:p>
        </p:txBody>
      </p:sp>
      <p:sp>
        <p:nvSpPr>
          <p:cNvPr id="148" name="Google Shape;148;p19"/>
          <p:cNvSpPr txBox="1"/>
          <p:nvPr>
            <p:ph idx="1" type="body"/>
          </p:nvPr>
        </p:nvSpPr>
        <p:spPr>
          <a:xfrm>
            <a:off x="729450" y="2078875"/>
            <a:ext cx="7688700" cy="662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1000"/>
              </a:spcAft>
              <a:buSzPts val="1300"/>
              <a:buChar char="➔"/>
            </a:pPr>
            <a:r>
              <a:rPr lang="en"/>
              <a:t>Scans the each document in the collection for processing query.</a:t>
            </a:r>
            <a:endParaRPr/>
          </a:p>
        </p:txBody>
      </p:sp>
      <p:sp>
        <p:nvSpPr>
          <p:cNvPr id="149" name="Google Shape;149;p19"/>
          <p:cNvSpPr txBox="1"/>
          <p:nvPr>
            <p:ph type="title"/>
          </p:nvPr>
        </p:nvSpPr>
        <p:spPr>
          <a:xfrm>
            <a:off x="727650" y="2668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IXSCAN</a:t>
            </a:r>
            <a:endParaRPr sz="3000"/>
          </a:p>
        </p:txBody>
      </p:sp>
      <p:sp>
        <p:nvSpPr>
          <p:cNvPr id="150" name="Google Shape;150;p19"/>
          <p:cNvSpPr txBox="1"/>
          <p:nvPr>
            <p:ph idx="1" type="body"/>
          </p:nvPr>
        </p:nvSpPr>
        <p:spPr>
          <a:xfrm>
            <a:off x="727650" y="3448650"/>
            <a:ext cx="7688700" cy="662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1000"/>
              </a:spcAft>
              <a:buSzPts val="1300"/>
              <a:buChar char="➔"/>
            </a:pPr>
            <a:r>
              <a:rPr lang="en"/>
              <a:t>Process the queries based on the indexes and scans the indexes for results.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45500" y="1252675"/>
            <a:ext cx="3508500" cy="5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COLLSCAN</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t/>
            </a:r>
            <a:endParaRPr u="sng"/>
          </a:p>
        </p:txBody>
      </p:sp>
      <p:pic>
        <p:nvPicPr>
          <p:cNvPr id="156" name="Google Shape;156;p20"/>
          <p:cNvPicPr preferRelativeResize="0"/>
          <p:nvPr/>
        </p:nvPicPr>
        <p:blipFill rotWithShape="1">
          <a:blip r:embed="rId3">
            <a:alphaModFix/>
          </a:blip>
          <a:srcRect b="0" l="0" r="0" t="0"/>
          <a:stretch/>
        </p:blipFill>
        <p:spPr>
          <a:xfrm>
            <a:off x="3616350" y="482375"/>
            <a:ext cx="5527500" cy="4661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82125" y="1385300"/>
            <a:ext cx="4284900" cy="53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IXSCAN</a:t>
            </a:r>
            <a:endParaRPr u="sng"/>
          </a:p>
          <a:p>
            <a:pPr indent="0" lvl="0" marL="0" rtl="0" algn="ctr">
              <a:spcBef>
                <a:spcPts val="0"/>
              </a:spcBef>
              <a:spcAft>
                <a:spcPts val="0"/>
              </a:spcAft>
              <a:buNone/>
            </a:pPr>
            <a:r>
              <a:t/>
            </a:r>
            <a:endParaRPr u="sng"/>
          </a:p>
          <a:p>
            <a:pPr indent="0" lvl="0" marL="0" rtl="0" algn="ctr">
              <a:spcBef>
                <a:spcPts val="0"/>
              </a:spcBef>
              <a:spcAft>
                <a:spcPts val="0"/>
              </a:spcAft>
              <a:buNone/>
            </a:pPr>
            <a:r>
              <a:rPr lang="en" u="sng"/>
              <a:t> </a:t>
            </a:r>
            <a:endParaRPr u="sng"/>
          </a:p>
        </p:txBody>
      </p:sp>
      <p:pic>
        <p:nvPicPr>
          <p:cNvPr id="162" name="Google Shape;162;p21"/>
          <p:cNvPicPr preferRelativeResize="0"/>
          <p:nvPr/>
        </p:nvPicPr>
        <p:blipFill rotWithShape="1">
          <a:blip r:embed="rId3">
            <a:alphaModFix/>
          </a:blip>
          <a:srcRect b="0" l="0" r="0" t="0"/>
          <a:stretch/>
        </p:blipFill>
        <p:spPr>
          <a:xfrm>
            <a:off x="3604825" y="483725"/>
            <a:ext cx="5539200" cy="4659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