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6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7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un Rajput" userId="391cf4e498d6d617" providerId="LiveId" clId="{02986D1D-D47D-4F40-8B1B-3655C7D85552}"/>
    <pc:docChg chg="modSld">
      <pc:chgData name="Arjun Rajput" userId="391cf4e498d6d617" providerId="LiveId" clId="{02986D1D-D47D-4F40-8B1B-3655C7D85552}" dt="2024-07-23T11:37:42.602" v="6" actId="207"/>
      <pc:docMkLst>
        <pc:docMk/>
      </pc:docMkLst>
      <pc:sldChg chg="modSp mod">
        <pc:chgData name="Arjun Rajput" userId="391cf4e498d6d617" providerId="LiveId" clId="{02986D1D-D47D-4F40-8B1B-3655C7D85552}" dt="2024-07-23T11:37:42.602" v="6" actId="207"/>
        <pc:sldMkLst>
          <pc:docMk/>
          <pc:sldMk cId="0" sldId="265"/>
        </pc:sldMkLst>
        <pc:spChg chg="mod">
          <ac:chgData name="Arjun Rajput" userId="391cf4e498d6d617" providerId="LiveId" clId="{02986D1D-D47D-4F40-8B1B-3655C7D85552}" dt="2024-07-23T11:37:42.602" v="6" actId="207"/>
          <ac:spMkLst>
            <pc:docMk/>
            <pc:sldMk cId="0" sldId="265"/>
            <ac:spMk id="5" creationId="{2389BB60-36D8-7CB9-58CB-8E847F86A84D}"/>
          </ac:spMkLst>
        </pc:spChg>
      </pc:sldChg>
    </pc:docChg>
  </pc:docChgLst>
  <pc:docChgLst>
    <pc:chgData name="Achhuta Nand Jha" userId="6cd084eac6dd7f99" providerId="LiveId" clId="{84424D75-8785-48EE-B466-383613897BEF}"/>
    <pc:docChg chg="modSld">
      <pc:chgData name="Achhuta Nand Jha" userId="6cd084eac6dd7f99" providerId="LiveId" clId="{84424D75-8785-48EE-B466-383613897BEF}" dt="2024-07-23T05:30:48.380" v="10" actId="207"/>
      <pc:docMkLst>
        <pc:docMk/>
      </pc:docMkLst>
      <pc:sldChg chg="modSp mod">
        <pc:chgData name="Achhuta Nand Jha" userId="6cd084eac6dd7f99" providerId="LiveId" clId="{84424D75-8785-48EE-B466-383613897BEF}" dt="2024-07-23T05:30:48.380" v="10" actId="207"/>
        <pc:sldMkLst>
          <pc:docMk/>
          <pc:sldMk cId="0" sldId="265"/>
        </pc:sldMkLst>
        <pc:spChg chg="mod">
          <ac:chgData name="Achhuta Nand Jha" userId="6cd084eac6dd7f99" providerId="LiveId" clId="{84424D75-8785-48EE-B466-383613897BEF}" dt="2024-07-23T05:30:48.380" v="10" actId="207"/>
          <ac:spMkLst>
            <pc:docMk/>
            <pc:sldMk cId="0" sldId="265"/>
            <ac:spMk id="5" creationId="{2389BB60-36D8-7CB9-58CB-8E847F86A84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bee9230e4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bee9230e4_2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bee9230e4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bee9230e4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bee9230e4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bee9230e4_2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bec2e12b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bec2e12b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bec2e12b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ebec2e12b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bee9230e4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bee9230e4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bee9230e4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bee9230e4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442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bee9230e4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bee9230e4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521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bee9230e4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bee9230e4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bee9230e4_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bee9230e4_2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bee9230e4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bee9230e4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bee9230e4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bee9230e4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njha1/Hackathon/tree/4edbf43f4ff779ac3d06f2bb5c1ec0cd1ee90824/Team%20Anjroid%20/AgriSURE%20Greenathon%202024/Weather%20Ap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46600" y="2883300"/>
            <a:ext cx="8833200" cy="2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Team Details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indent="-342900">
              <a:buSzPts val="1800"/>
              <a:buFont typeface="Arial"/>
              <a:buChar char="●"/>
            </a:pPr>
            <a:r>
              <a:rPr lang="en-GB" sz="1800" dirty="0"/>
              <a:t>Team Name: </a:t>
            </a:r>
            <a:r>
              <a:rPr lang="en-US" sz="180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Team </a:t>
            </a:r>
            <a:r>
              <a:rPr lang="en-US" sz="180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Anjroid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Team Leader Name: Achhuta Nand Jha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Problem Statement: </a:t>
            </a:r>
            <a:r>
              <a:rPr lang="en-US" sz="1800" dirty="0">
                <a:solidFill>
                  <a:srgbClr val="0070C0"/>
                </a:solidFill>
              </a:rPr>
              <a:t>Farmers need accurate and timely weather information to make informed decisions and optimize their agricultural practices</a:t>
            </a:r>
            <a:r>
              <a:rPr lang="en-US" sz="1800" dirty="0"/>
              <a:t>.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158825" y="904075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Technologies to be used in the solution</a:t>
            </a:r>
            <a:endParaRPr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800DCE-A056-8185-9E88-865C58D094B1}"/>
              </a:ext>
            </a:extLst>
          </p:cNvPr>
          <p:cNvSpPr txBox="1"/>
          <p:nvPr/>
        </p:nvSpPr>
        <p:spPr>
          <a:xfrm>
            <a:off x="1400861" y="1490575"/>
            <a:ext cx="464515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fr-FR" sz="2800" dirty="0"/>
              <a:t>HTML </a:t>
            </a:r>
          </a:p>
          <a:p>
            <a:pPr marL="342900" indent="-342900">
              <a:buAutoNum type="arabicPeriod"/>
            </a:pPr>
            <a:endParaRPr lang="fr-FR" sz="2800" dirty="0"/>
          </a:p>
          <a:p>
            <a:pPr marL="342900" indent="-342900">
              <a:buAutoNum type="arabicPeriod"/>
            </a:pPr>
            <a:r>
              <a:rPr lang="fr-FR" sz="2800" dirty="0"/>
              <a:t> CSS </a:t>
            </a:r>
          </a:p>
          <a:p>
            <a:pPr marL="342900" indent="-342900">
              <a:buAutoNum type="arabicPeriod"/>
            </a:pPr>
            <a:endParaRPr lang="fr-FR" sz="2800" dirty="0"/>
          </a:p>
          <a:p>
            <a:pPr marL="342900" indent="-342900">
              <a:buAutoNum type="arabicPeriod"/>
            </a:pPr>
            <a:r>
              <a:rPr lang="fr-FR" sz="2800" dirty="0"/>
              <a:t> JavaScript</a:t>
            </a:r>
          </a:p>
          <a:p>
            <a:pPr marL="342900" indent="-342900">
              <a:buAutoNum type="arabicPeriod"/>
            </a:pPr>
            <a:endParaRPr lang="fr-FR" sz="2800" dirty="0"/>
          </a:p>
          <a:p>
            <a:pPr marL="342900" indent="-342900">
              <a:buAutoNum type="arabicPeriod"/>
            </a:pPr>
            <a:r>
              <a:rPr lang="fr-FR" sz="2800" dirty="0"/>
              <a:t> Images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158825" y="904075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Estimated implementation cost (optional)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1DC7D5-2D05-829D-B966-31878E7FA1AF}"/>
              </a:ext>
            </a:extLst>
          </p:cNvPr>
          <p:cNvSpPr txBox="1"/>
          <p:nvPr/>
        </p:nvSpPr>
        <p:spPr>
          <a:xfrm>
            <a:off x="1038758" y="1242903"/>
            <a:ext cx="881927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Development Time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HTML/CSS/JavaScript Coding:</a:t>
            </a:r>
            <a:r>
              <a:rPr lang="en-US" dirty="0"/>
              <a:t> 2 hours = ₹60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Image Sourcing/Editing:</a:t>
            </a:r>
            <a:r>
              <a:rPr lang="en-US" dirty="0"/>
              <a:t> 1 hours = ₹10</a:t>
            </a:r>
          </a:p>
          <a:p>
            <a:pPr marL="457200" lvl="1"/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Testing and Debugging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Testing Time:</a:t>
            </a:r>
            <a:r>
              <a:rPr lang="en-US" dirty="0"/>
              <a:t> 1 hour = ₹10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Miscellaneous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Other:</a:t>
            </a:r>
            <a:r>
              <a:rPr lang="en-US" dirty="0"/>
              <a:t> ₹20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r>
              <a:rPr lang="en-US" b="1" dirty="0"/>
              <a:t>Total Estimated Cost:</a:t>
            </a:r>
            <a:r>
              <a:rPr lang="en-US" dirty="0"/>
              <a:t> ₹100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4CEC81-60B4-7E96-EBE4-8F9A2113EB41}"/>
              </a:ext>
            </a:extLst>
          </p:cNvPr>
          <p:cNvSpPr txBox="1"/>
          <p:nvPr/>
        </p:nvSpPr>
        <p:spPr>
          <a:xfrm>
            <a:off x="983895" y="3924664"/>
            <a:ext cx="46451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sz="1400" b="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9BB60-36D8-7CB9-58CB-8E847F86A84D}"/>
              </a:ext>
            </a:extLst>
          </p:cNvPr>
          <p:cNvSpPr txBox="1"/>
          <p:nvPr/>
        </p:nvSpPr>
        <p:spPr>
          <a:xfrm>
            <a:off x="910743" y="1053305"/>
            <a:ext cx="457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42900">
              <a:buSzPts val="1800"/>
              <a:buFont typeface="Arial"/>
              <a:buChar char="●"/>
            </a:pPr>
            <a:r>
              <a:rPr lang="en-GB" sz="1400" b="1" dirty="0"/>
              <a:t>Team Name: </a:t>
            </a:r>
            <a:r>
              <a:rPr lang="en-GB" sz="1400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Team </a:t>
            </a:r>
            <a:r>
              <a:rPr lang="en-GB" sz="1400" b="1" i="0" dirty="0" err="1">
                <a:solidFill>
                  <a:srgbClr val="C00000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Anjroid</a:t>
            </a:r>
            <a:endParaRPr lang="en-GB" sz="1400" b="1" i="0" dirty="0">
              <a:solidFill>
                <a:srgbClr val="C00000"/>
              </a:solidFill>
              <a:effectLst/>
              <a:highlight>
                <a:srgbClr val="FFFFFF"/>
              </a:highlight>
              <a:latin typeface="Poppins" panose="00000500000000000000" pitchFamily="2" charset="0"/>
            </a:endParaRPr>
          </a:p>
          <a:p>
            <a:pPr marL="457200" indent="-342900">
              <a:buSzPts val="1800"/>
              <a:buFont typeface="Arial"/>
              <a:buChar char="●"/>
            </a:pPr>
            <a:endParaRPr lang="en-GB"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Team Members: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b="1" i="0" dirty="0">
              <a:solidFill>
                <a:srgbClr val="212529"/>
              </a:solidFill>
              <a:effectLst/>
              <a:highlight>
                <a:srgbClr val="FFFFFF"/>
              </a:highlight>
              <a:latin typeface="Poppins" panose="00000500000000000000" pitchFamily="2" charset="0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400" b="1" dirty="0">
                <a:solidFill>
                  <a:srgbClr val="212529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    </a:t>
            </a:r>
            <a:r>
              <a:rPr lang="en-US" b="1" dirty="0">
                <a:solidFill>
                  <a:srgbClr val="212529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US" sz="1400" b="1" dirty="0">
                <a:solidFill>
                  <a:srgbClr val="212529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1. </a:t>
            </a:r>
            <a:r>
              <a:rPr lang="en-US" sz="1400" b="1" dirty="0">
                <a:solidFill>
                  <a:srgbClr val="00B0F0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Achhuta Nand Jha</a:t>
            </a:r>
            <a:r>
              <a:rPr lang="en-US" b="1" dirty="0">
                <a:solidFill>
                  <a:srgbClr val="00B0F0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  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b="1" dirty="0">
              <a:solidFill>
                <a:srgbClr val="212529"/>
              </a:solidFill>
              <a:highlight>
                <a:srgbClr val="FFFFFF"/>
              </a:highlight>
              <a:latin typeface="Poppins" panose="00000500000000000000" pitchFamily="2" charset="0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b="1" dirty="0">
                <a:solidFill>
                  <a:srgbClr val="212529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    2.</a:t>
            </a:r>
            <a:r>
              <a:rPr lang="en-US" sz="1400" b="1" dirty="0">
                <a:solidFill>
                  <a:srgbClr val="212529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US" sz="1400" b="1" dirty="0" err="1">
                <a:solidFill>
                  <a:srgbClr val="00B0F0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Nirjala</a:t>
            </a:r>
            <a:r>
              <a:rPr lang="en-US" sz="1400" b="1" dirty="0">
                <a:solidFill>
                  <a:srgbClr val="00B0F0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 kumari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400" b="1" dirty="0">
                <a:solidFill>
                  <a:srgbClr val="212529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              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b="1" dirty="0">
                <a:solidFill>
                  <a:srgbClr val="212529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   </a:t>
            </a:r>
            <a:r>
              <a:rPr lang="en-US" sz="1400" b="1" dirty="0">
                <a:solidFill>
                  <a:srgbClr val="212529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 3.</a:t>
            </a:r>
            <a:r>
              <a:rPr lang="en-US" b="1" dirty="0">
                <a:solidFill>
                  <a:srgbClr val="212529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Arjun Singh Rajput</a:t>
            </a:r>
            <a:endParaRPr lang="en-US" b="1" dirty="0">
              <a:solidFill>
                <a:srgbClr val="212529"/>
              </a:solidFill>
              <a:highlight>
                <a:srgbClr val="FFFFFF"/>
              </a:highlight>
              <a:latin typeface="Poppins" panose="00000500000000000000" pitchFamily="2" charset="0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b="1" dirty="0">
                <a:solidFill>
                  <a:srgbClr val="212529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                </a:t>
            </a:r>
          </a:p>
          <a:p>
            <a:pPr marL="114300">
              <a:buSzPts val="1800"/>
            </a:pPr>
            <a:r>
              <a:rPr lang="en-US" b="1" dirty="0">
                <a:solidFill>
                  <a:srgbClr val="212529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    4</a:t>
            </a:r>
            <a:r>
              <a:rPr lang="en-US" b="1" dirty="0">
                <a:solidFill>
                  <a:schemeClr val="tx1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.</a:t>
            </a:r>
            <a:r>
              <a:rPr lang="en-US" b="0" i="0" dirty="0">
                <a:solidFill>
                  <a:srgbClr val="00B0F0"/>
                </a:solidFill>
                <a:effectLst/>
                <a:highlight>
                  <a:srgbClr val="F4F6F9"/>
                </a:highlight>
                <a:latin typeface="Helvetica Neue"/>
              </a:rPr>
              <a:t> </a:t>
            </a:r>
            <a:r>
              <a:rPr lang="en-US" b="1" i="0" dirty="0">
                <a:solidFill>
                  <a:srgbClr val="00B0F0"/>
                </a:solidFill>
                <a:effectLst/>
                <a:highlight>
                  <a:srgbClr val="F4F6F9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VAIBHAV JAIN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GB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07765" y="830563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Brief about the idea</a:t>
            </a:r>
            <a:endParaRPr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DF5B42-ED11-2E1D-DC9C-2338C0DD6CB2}"/>
              </a:ext>
            </a:extLst>
          </p:cNvPr>
          <p:cNvSpPr txBox="1"/>
          <p:nvPr/>
        </p:nvSpPr>
        <p:spPr>
          <a:xfrm>
            <a:off x="519379" y="1326836"/>
            <a:ext cx="793699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Farmer Weather App is designed to provide farmers with </a:t>
            </a:r>
            <a:r>
              <a:rPr lang="en-US" sz="1600" b="1" dirty="0">
                <a:solidFill>
                  <a:srgbClr val="00B0F0"/>
                </a:solidFill>
              </a:rPr>
              <a:t>real-time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location-based weather information and forecasts. By offering accurate and timely weather updates, customizable alerts for severe conditions, and detailed metrics such as </a:t>
            </a:r>
            <a:r>
              <a:rPr lang="en-US" sz="1600" b="1" dirty="0">
                <a:solidFill>
                  <a:srgbClr val="00B0F0"/>
                </a:solidFill>
              </a:rPr>
              <a:t>temperature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1600" b="1" dirty="0">
                <a:solidFill>
                  <a:srgbClr val="00B0F0"/>
                </a:solidFill>
              </a:rPr>
              <a:t>wind speed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1600" b="1" dirty="0">
                <a:solidFill>
                  <a:srgbClr val="00B0F0"/>
                </a:solidFill>
              </a:rPr>
              <a:t>humidity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and </a:t>
            </a:r>
            <a:r>
              <a:rPr lang="en-US" sz="1600" b="1" dirty="0">
                <a:solidFill>
                  <a:srgbClr val="00B0F0"/>
                </a:solidFill>
              </a:rPr>
              <a:t>cloud coverage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the app aims to help farmers make informed decisions about their agricultural activities. This user-friendly and accessible tool integrates advanced weather APIs and location services to ensure farmers have the information they need to enhance their farming practices and improve crop yields.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58825" y="904075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Opportunities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How different is it from any of the other existing ideas?</a:t>
            </a:r>
            <a:endParaRPr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5CAAE7-E375-AFC1-0B34-AA9D27232E92}"/>
              </a:ext>
            </a:extLst>
          </p:cNvPr>
          <p:cNvSpPr txBox="1"/>
          <p:nvPr/>
        </p:nvSpPr>
        <p:spPr>
          <a:xfrm>
            <a:off x="745806" y="1562292"/>
            <a:ext cx="8398194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050" dirty="0"/>
          </a:p>
          <a:p>
            <a:pPr>
              <a:buFont typeface="+mj-lt"/>
              <a:buAutoNum type="arabicPeriod"/>
            </a:pPr>
            <a:r>
              <a:rPr lang="en-US" sz="1050" b="1" dirty="0"/>
              <a:t>Tailored Weather Updates</a:t>
            </a:r>
            <a:r>
              <a:rPr lang="en-US" sz="1050" dirty="0"/>
              <a:t>: Provides weather information and forecasts specifically designed to address farming activities, such as planting, irrigation, and harvesting.</a:t>
            </a:r>
          </a:p>
          <a:p>
            <a:pPr>
              <a:buFont typeface="+mj-lt"/>
              <a:buAutoNum type="arabicPeriod"/>
            </a:pPr>
            <a:endParaRPr lang="en-US" sz="1050" dirty="0"/>
          </a:p>
          <a:p>
            <a:pPr>
              <a:buFont typeface="+mj-lt"/>
              <a:buAutoNum type="arabicPeriod"/>
            </a:pPr>
            <a:r>
              <a:rPr lang="en-US" sz="1050" b="1" dirty="0"/>
              <a:t>Customizable Alerts</a:t>
            </a:r>
            <a:r>
              <a:rPr lang="en-US" sz="1050" dirty="0"/>
              <a:t>: Farmers receive alerts for severe weather conditions that could impact their crops, allowing them to take preventive measures.</a:t>
            </a:r>
          </a:p>
          <a:p>
            <a:pPr>
              <a:buFont typeface="+mj-lt"/>
              <a:buAutoNum type="arabicPeriod"/>
            </a:pPr>
            <a:endParaRPr lang="en-US" sz="1050" dirty="0"/>
          </a:p>
          <a:p>
            <a:pPr>
              <a:buFont typeface="+mj-lt"/>
              <a:buAutoNum type="arabicPeriod"/>
            </a:pPr>
            <a:r>
              <a:rPr lang="en-US" sz="1050" b="1" dirty="0"/>
              <a:t>Detailed Agricultural Metrics</a:t>
            </a:r>
            <a:r>
              <a:rPr lang="en-US" sz="1050" dirty="0"/>
              <a:t>: In addition to standard weather metrics, the app includes information crucial for farming, such as soil moisture levels and optimal planting times.</a:t>
            </a:r>
          </a:p>
          <a:p>
            <a:pPr>
              <a:buFont typeface="+mj-lt"/>
              <a:buAutoNum type="arabicPeriod"/>
            </a:pPr>
            <a:endParaRPr lang="en-US" sz="1050" dirty="0"/>
          </a:p>
          <a:p>
            <a:pPr>
              <a:buFont typeface="+mj-lt"/>
              <a:buAutoNum type="arabicPeriod"/>
            </a:pPr>
            <a:r>
              <a:rPr lang="en-US" sz="1050" b="1" dirty="0"/>
              <a:t>Location-Based Precision</a:t>
            </a:r>
            <a:r>
              <a:rPr lang="en-US" sz="1050" dirty="0"/>
              <a:t>: Uses advanced GPS and location services to provide hyper-local weather data, ensuring accuracy for specific farming areas.</a:t>
            </a:r>
          </a:p>
          <a:p>
            <a:pPr>
              <a:buFont typeface="+mj-lt"/>
              <a:buAutoNum type="arabicPeriod"/>
            </a:pPr>
            <a:endParaRPr lang="en-US" sz="1050" dirty="0"/>
          </a:p>
          <a:p>
            <a:pPr>
              <a:buFont typeface="+mj-lt"/>
              <a:buAutoNum type="arabicPeriod"/>
            </a:pPr>
            <a:r>
              <a:rPr lang="en-US" sz="1050" b="1" dirty="0"/>
              <a:t>User-Friendly Interface</a:t>
            </a:r>
            <a:r>
              <a:rPr lang="en-US" sz="1050" dirty="0"/>
              <a:t>: Designed with farmers in mind, the app features a simple and intuitive interface that is easy to navigate, even for those with limited technical skills.</a:t>
            </a:r>
          </a:p>
          <a:p>
            <a:pPr>
              <a:buFont typeface="+mj-lt"/>
              <a:buAutoNum type="arabicPeriod"/>
            </a:pPr>
            <a:endParaRPr lang="en-US" sz="1050" dirty="0"/>
          </a:p>
          <a:p>
            <a:pPr>
              <a:buFont typeface="+mj-lt"/>
              <a:buAutoNum type="arabicPeriod"/>
            </a:pPr>
            <a:r>
              <a:rPr lang="en-US" sz="1050" b="1" dirty="0"/>
              <a:t>Integration with Farming Calendars</a:t>
            </a:r>
            <a:r>
              <a:rPr lang="en-US" sz="1050" dirty="0"/>
              <a:t>: Syncs weather information with farming calendars to help farmers plan their activities more effectively.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58825" y="904075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Opportunities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How will it be able to solve the problem?</a:t>
            </a:r>
            <a:endParaRPr sz="1800" dirty="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14FD11-7C74-4066-3A39-CB4501203DA5}"/>
              </a:ext>
            </a:extLst>
          </p:cNvPr>
          <p:cNvSpPr txBox="1"/>
          <p:nvPr/>
        </p:nvSpPr>
        <p:spPr>
          <a:xfrm>
            <a:off x="1239927" y="1818462"/>
            <a:ext cx="665317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Farmer Weather App provides real-time, accurate, and location-specific weather updates and forecasts, enabling farmers to make informed decisions about their agricultural activities. Customizable alerts for severe weather conditions help farmers protect their crops, while the user-friendly interface ensures easy access to essential weather metrics. By offering tailored weather information and actionable insights, the app optimizes farming practices and improves crop yields.</a:t>
            </a:r>
          </a:p>
        </p:txBody>
      </p:sp>
    </p:spTree>
    <p:extLst>
      <p:ext uri="{BB962C8B-B14F-4D97-AF65-F5344CB8AC3E}">
        <p14:creationId xmlns:p14="http://schemas.microsoft.com/office/powerpoint/2010/main" val="28380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58825" y="904075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Opportunities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USP of the proposed solution</a:t>
            </a:r>
            <a:endParaRPr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20605-4127-E766-12C3-2A096A9BC692}"/>
              </a:ext>
            </a:extLst>
          </p:cNvPr>
          <p:cNvSpPr txBox="1"/>
          <p:nvPr/>
        </p:nvSpPr>
        <p:spPr>
          <a:xfrm>
            <a:off x="1302106" y="1926184"/>
            <a:ext cx="593994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Farmer Weather App uniquely caters to the specific needs of farmers by providing hyper-local, real-time weather updates and accurate forecasts. Its customizable alerts for severe weather conditions and detailed agricultural metrics, combined with a user-friendly interface, ensure that farmers can easily access and utilize critical weather information to optimize their farming practices and enhance crop yields.</a:t>
            </a:r>
          </a:p>
        </p:txBody>
      </p:sp>
    </p:spTree>
    <p:extLst>
      <p:ext uri="{BB962C8B-B14F-4D97-AF65-F5344CB8AC3E}">
        <p14:creationId xmlns:p14="http://schemas.microsoft.com/office/powerpoint/2010/main" val="898394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158825" y="904075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List of features offered by the solution</a:t>
            </a:r>
            <a:endParaRPr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E9C628-8E98-55AB-CF04-BECA9E900BCF}"/>
              </a:ext>
            </a:extLst>
          </p:cNvPr>
          <p:cNvSpPr txBox="1"/>
          <p:nvPr/>
        </p:nvSpPr>
        <p:spPr>
          <a:xfrm>
            <a:off x="577378" y="1344599"/>
            <a:ext cx="7910593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Real-Time Weather Updates</a:t>
            </a:r>
            <a:r>
              <a:rPr lang="en-US" dirty="0"/>
              <a:t>: Continuous and up-to-date weather information.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Location-Based Weather Information</a:t>
            </a:r>
            <a:r>
              <a:rPr lang="en-US" dirty="0"/>
              <a:t>: Hyper-local data tailored to specific farming areas.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Accurate Weather Forecasts</a:t>
            </a:r>
            <a:r>
              <a:rPr lang="en-US" dirty="0"/>
              <a:t>: Short-term and long-term forecasts for better planning.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Customizable Alerts</a:t>
            </a:r>
            <a:r>
              <a:rPr lang="en-US" dirty="0"/>
              <a:t>: Notifications for severe weather conditions and critical changes.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Detailed Agricultural Metrics</a:t>
            </a:r>
            <a:r>
              <a:rPr lang="en-US" dirty="0"/>
              <a:t>: Information on temperature, wind speed, humidity, soil moisture, and cloud coverage.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User-Friendly Interface</a:t>
            </a:r>
            <a:r>
              <a:rPr lang="en-US" dirty="0"/>
              <a:t>: Intuitive design for easy navigation and access.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158825" y="904075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Process flow diagram or Use-case diagram</a:t>
            </a:r>
            <a:endParaRPr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54DDEE-06E7-7E9E-F21B-65C2A5ED8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722" y="1511672"/>
            <a:ext cx="4845416" cy="32057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158825" y="904075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Wireframes/Mock diagrams of the proposed solution (optional)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3E395F-AD88-BBCE-A62C-013FE9871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529" y="1397204"/>
            <a:ext cx="5094662" cy="34748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158825" y="904075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Architecture diagram of the proposed solution</a:t>
            </a:r>
            <a:endParaRPr sz="1800" dirty="0">
              <a:solidFill>
                <a:schemeClr val="dk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64A17B-3C9B-AB97-B068-47CBB312A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475" y="1360628"/>
            <a:ext cx="4587289" cy="35437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650</Words>
  <Application>Microsoft Office PowerPoint</Application>
  <PresentationFormat>On-screen Show (16:9)</PresentationFormat>
  <Paragraphs>81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Helvetica Neue</vt:lpstr>
      <vt:lpstr>Poppins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Achhuta Nand Jha</dc:creator>
  <cp:lastModifiedBy>Arjun Rajput</cp:lastModifiedBy>
  <cp:revision>3</cp:revision>
  <dcterms:modified xsi:type="dcterms:W3CDTF">2024-07-23T11:37:47Z</dcterms:modified>
</cp:coreProperties>
</file>