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/>
    <p:restoredTop sz="94655"/>
  </p:normalViewPr>
  <p:slideViewPr>
    <p:cSldViewPr snapToGrid="0" snapToObjects="1">
      <p:cViewPr varScale="1">
        <p:scale>
          <a:sx n="140" d="100"/>
          <a:sy n="140" d="100"/>
        </p:scale>
        <p:origin x="232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76417-BF16-8E4C-9983-9CB60336B1E2}" type="datetimeFigureOut">
              <a:rPr lang="fr-FR" smtClean="0"/>
              <a:t>16/07/2019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83C39-CA87-CC4E-9149-FAE1DB136D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925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83C39-CA87-CC4E-9149-FAE1DB136DF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404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7B806-AECC-4F44-91DE-9F40EE4BB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ED26D-1B40-5044-8107-1E42EB975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41A51-917A-1047-81D5-B1497C1C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E4735-DE93-F24E-BCE8-F6A72BCAB145}" type="datetimeFigureOut">
              <a:rPr lang="fr-FR" smtClean="0"/>
              <a:t>16/07/2019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6DE3B-4BAB-6F42-AC0D-097644167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61376-0978-2F44-BDDA-0FBC7B6E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EDDA-7C1C-1149-A848-F08B0605BA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66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FF0F1-CC6B-2A4C-9091-D05FF28C9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AAC9A5-02E4-5841-8C9C-4909EBF68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0291C-B101-6043-AEF9-BC5A86DE3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E4735-DE93-F24E-BCE8-F6A72BCAB145}" type="datetimeFigureOut">
              <a:rPr lang="fr-FR" smtClean="0"/>
              <a:t>16/07/2019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1A7AD-26B1-1D45-9560-A0616A826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7485C-CAC4-0643-98B5-C26B34B18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EDDA-7C1C-1149-A848-F08B0605BA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4444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422D09-9634-504F-B5C9-AB9028C387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4F6966-4344-E34A-A789-7BAAA7221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42763-5964-7F4B-98B5-21ADF2A19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E4735-DE93-F24E-BCE8-F6A72BCAB145}" type="datetimeFigureOut">
              <a:rPr lang="fr-FR" smtClean="0"/>
              <a:t>16/07/2019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D7279-FD50-3042-944A-306D3FD04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D86D4-118F-E34E-8A5F-A3862C5AA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EDDA-7C1C-1149-A848-F08B0605BA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995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39B8E-D36D-5547-BBB3-A65519E9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6D44F-65D3-3644-AA48-873386B34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F54F2-D83C-4244-AA49-3AD9D4AA1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E4735-DE93-F24E-BCE8-F6A72BCAB145}" type="datetimeFigureOut">
              <a:rPr lang="fr-FR" smtClean="0"/>
              <a:t>16/07/2019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6A0C0-6F94-2343-A9AB-628F4E69E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18EE3-F957-5E43-BC93-50E86352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EDDA-7C1C-1149-A848-F08B0605BA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13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86FC4-A7F7-3F43-83C1-040E5F051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FD622-11C3-7C40-BA92-0078940CE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D0FDD-DE71-F045-B550-89B67127B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E4735-DE93-F24E-BCE8-F6A72BCAB145}" type="datetimeFigureOut">
              <a:rPr lang="fr-FR" smtClean="0"/>
              <a:t>16/07/2019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22734-BF44-3D4B-BB4C-B62E3F9F8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BDBBD-DA4B-2C41-93B1-8F11198D6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EDDA-7C1C-1149-A848-F08B0605BA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697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F064-F3EB-D544-A876-333F9616C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B9B57-A3EF-8F4D-ACD6-83615A0FD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AF1D4-9E6C-9449-8C2F-5EA33C5E7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4022B-4EAF-494D-8D5A-5A7952356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E4735-DE93-F24E-BCE8-F6A72BCAB145}" type="datetimeFigureOut">
              <a:rPr lang="fr-FR" smtClean="0"/>
              <a:t>16/07/2019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E26D9-8013-744E-84E9-35958434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FCD18-2DF5-5546-830F-8FFA60B66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EDDA-7C1C-1149-A848-F08B0605BA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86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AE9DD-EC96-7148-BA70-C077440A8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1D5A9-7528-B54E-A363-A1E469F31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923A30-4F79-CE40-BC83-EF1736274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65D227-9F03-414D-A87D-409986012A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724F6A-5B30-464C-85B3-0605C9377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E8A212-0A25-544E-BA41-742F059A7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E4735-DE93-F24E-BCE8-F6A72BCAB145}" type="datetimeFigureOut">
              <a:rPr lang="fr-FR" smtClean="0"/>
              <a:t>16/07/2019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7E80A-1FDB-FA40-BE49-E0B39EE26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9C9F14-58A0-0746-9E5C-FCE5D0CD0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EDDA-7C1C-1149-A848-F08B0605BA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7470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972E-7BA6-4B47-A57A-55F3DDB0C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D817EF-97D0-3A40-A5EB-62B725C8C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E4735-DE93-F24E-BCE8-F6A72BCAB145}" type="datetimeFigureOut">
              <a:rPr lang="fr-FR" smtClean="0"/>
              <a:t>16/07/2019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858BE-EE55-7149-9012-4D069BCFA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2D7F9-63CF-654A-8EE1-F6D182496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EDDA-7C1C-1149-A848-F08B0605BA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355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6F8823-3978-FC49-94CB-28CBAE502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E4735-DE93-F24E-BCE8-F6A72BCAB145}" type="datetimeFigureOut">
              <a:rPr lang="fr-FR" smtClean="0"/>
              <a:t>16/07/2019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C9B32-E28B-4243-BC0D-B0918A690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D3432-07BB-5D4D-91DB-5238EA3D6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EDDA-7C1C-1149-A848-F08B0605BA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886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F658C-9130-0448-ABE6-23998D158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3FC88-0107-D34E-8B31-2C4AEC0F2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029CB-5D7D-7F45-8AC9-4CBD3A93F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7E501-3D32-E04F-BCA7-9394D14B8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E4735-DE93-F24E-BCE8-F6A72BCAB145}" type="datetimeFigureOut">
              <a:rPr lang="fr-FR" smtClean="0"/>
              <a:t>16/07/2019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D45C7-E2FA-A441-9ED4-A8FE809E7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8291F-EA9D-CF4B-8BA4-136BA6C2F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EDDA-7C1C-1149-A848-F08B0605BA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12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38BFD-7CD0-0649-B7E3-39B197970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0AD8E4-9D50-EB4D-B4A4-F6B24F678A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D482D-73BC-4E49-883D-91440663B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7E1CC-E23B-1540-B953-5CA607997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E4735-DE93-F24E-BCE8-F6A72BCAB145}" type="datetimeFigureOut">
              <a:rPr lang="fr-FR" smtClean="0"/>
              <a:t>16/07/2019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67F62-10D7-9B49-A8EC-B2A946BE9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6C2DD-7A2D-8D44-A70D-A92C64238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EDDA-7C1C-1149-A848-F08B0605BA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411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EDFFA2-963C-3A44-90B6-9B7E36CBC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CEB67-9958-4549-A00F-1DAC1BEA8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B2D4D-611F-A847-83C0-FA67B2B21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E4735-DE93-F24E-BCE8-F6A72BCAB145}" type="datetimeFigureOut">
              <a:rPr lang="fr-FR" smtClean="0"/>
              <a:t>16/07/2019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59A01-DFC2-B242-B1B2-CEF352569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DD03C-4863-184B-A16E-0E24D1840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3EDDA-7C1C-1149-A848-F08B0605BA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275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6BF84-695D-A348-900B-1DB7E0A80F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F9C10-103D-2440-B3C9-B8AE836535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896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 descr="Laptop">
            <a:extLst>
              <a:ext uri="{FF2B5EF4-FFF2-40B4-BE49-F238E27FC236}">
                <a16:creationId xmlns:a16="http://schemas.microsoft.com/office/drawing/2014/main" id="{BC50EA6E-1CEF-024B-989A-06814D747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756641" y="3532446"/>
            <a:ext cx="5364162" cy="48015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A1476B-1B2D-2244-8734-39B40486EBE4}"/>
              </a:ext>
            </a:extLst>
          </p:cNvPr>
          <p:cNvSpPr txBox="1"/>
          <p:nvPr/>
        </p:nvSpPr>
        <p:spPr>
          <a:xfrm>
            <a:off x="3735807" y="63629"/>
            <a:ext cx="2592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MapeMaker</a:t>
            </a:r>
            <a:r>
              <a:rPr lang="fr-FR" sz="2400" dirty="0"/>
              <a:t> Guide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A1260E-636B-4B4B-B317-61218FB74166}"/>
              </a:ext>
            </a:extLst>
          </p:cNvPr>
          <p:cNvSpPr/>
          <p:nvPr/>
        </p:nvSpPr>
        <p:spPr>
          <a:xfrm>
            <a:off x="3996768" y="707136"/>
            <a:ext cx="7756319" cy="56692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Graphic 6" descr="Confused person">
            <a:extLst>
              <a:ext uri="{FF2B5EF4-FFF2-40B4-BE49-F238E27FC236}">
                <a16:creationId xmlns:a16="http://schemas.microsoft.com/office/drawing/2014/main" id="{EA763AA4-4664-9944-BC73-95EF79146B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52674" y="305402"/>
            <a:ext cx="1210609" cy="12106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4A7F6B-8866-424F-A563-87260B08B1F7}"/>
              </a:ext>
            </a:extLst>
          </p:cNvPr>
          <p:cNvSpPr txBox="1"/>
          <p:nvPr/>
        </p:nvSpPr>
        <p:spPr>
          <a:xfrm>
            <a:off x="1097415" y="85039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User</a:t>
            </a:r>
          </a:p>
        </p:txBody>
      </p:sp>
      <p:pic>
        <p:nvPicPr>
          <p:cNvPr id="10" name="Graphic 9" descr="Web design">
            <a:extLst>
              <a:ext uri="{FF2B5EF4-FFF2-40B4-BE49-F238E27FC236}">
                <a16:creationId xmlns:a16="http://schemas.microsoft.com/office/drawing/2014/main" id="{F5AA7B1E-2DDD-4047-9A23-AF863431A6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73797" y="2890580"/>
            <a:ext cx="914400" cy="914400"/>
          </a:xfrm>
          <a:prstGeom prst="rect">
            <a:avLst/>
          </a:prstGeom>
        </p:spPr>
      </p:pic>
      <p:pic>
        <p:nvPicPr>
          <p:cNvPr id="12" name="Graphic 11" descr="Browser window">
            <a:extLst>
              <a:ext uri="{FF2B5EF4-FFF2-40B4-BE49-F238E27FC236}">
                <a16:creationId xmlns:a16="http://schemas.microsoft.com/office/drawing/2014/main" id="{4ACD4BDA-3C12-D24F-BF09-17DE88455F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17435" y="2890580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D146AD7-2F13-0F4D-BCDE-408D6403A953}"/>
              </a:ext>
            </a:extLst>
          </p:cNvPr>
          <p:cNvSpPr txBox="1"/>
          <p:nvPr/>
        </p:nvSpPr>
        <p:spPr>
          <a:xfrm>
            <a:off x="4121235" y="3886200"/>
            <a:ext cx="9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main.py</a:t>
            </a:r>
            <a:endParaRPr lang="fr-F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3F4DB0-3DBD-E94C-B37A-16BA63599BEB}"/>
              </a:ext>
            </a:extLst>
          </p:cNvPr>
          <p:cNvSpPr txBox="1"/>
          <p:nvPr/>
        </p:nvSpPr>
        <p:spPr>
          <a:xfrm>
            <a:off x="5021929" y="3778358"/>
            <a:ext cx="158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MapeMaker.py</a:t>
            </a:r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7A9792-E366-6246-86F7-B5E6E4574D56}"/>
              </a:ext>
            </a:extLst>
          </p:cNvPr>
          <p:cNvSpPr/>
          <p:nvPr/>
        </p:nvSpPr>
        <p:spPr>
          <a:xfrm>
            <a:off x="7208396" y="850392"/>
            <a:ext cx="4435633" cy="54041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3" name="Graphic 22" descr="Web design">
            <a:extLst>
              <a:ext uri="{FF2B5EF4-FFF2-40B4-BE49-F238E27FC236}">
                <a16:creationId xmlns:a16="http://schemas.microsoft.com/office/drawing/2014/main" id="{70F54DBC-9A8C-584F-91C8-59B74D90A1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17727" y="943356"/>
            <a:ext cx="914400" cy="914400"/>
          </a:xfrm>
          <a:prstGeom prst="rect">
            <a:avLst/>
          </a:prstGeom>
        </p:spPr>
      </p:pic>
      <p:pic>
        <p:nvPicPr>
          <p:cNvPr id="24" name="Graphic 23" descr="Web design">
            <a:extLst>
              <a:ext uri="{FF2B5EF4-FFF2-40B4-BE49-F238E27FC236}">
                <a16:creationId xmlns:a16="http://schemas.microsoft.com/office/drawing/2014/main" id="{6CB28BF4-8CD6-CE47-8FD6-96778D2307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41714" y="1883216"/>
            <a:ext cx="914400" cy="914400"/>
          </a:xfrm>
          <a:prstGeom prst="rect">
            <a:avLst/>
          </a:prstGeom>
        </p:spPr>
      </p:pic>
      <p:pic>
        <p:nvPicPr>
          <p:cNvPr id="25" name="Graphic 24" descr="Web design">
            <a:extLst>
              <a:ext uri="{FF2B5EF4-FFF2-40B4-BE49-F238E27FC236}">
                <a16:creationId xmlns:a16="http://schemas.microsoft.com/office/drawing/2014/main" id="{B0338F64-6232-EF41-A06D-F8D8AE632E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41714" y="2890580"/>
            <a:ext cx="914400" cy="914400"/>
          </a:xfrm>
          <a:prstGeom prst="rect">
            <a:avLst/>
          </a:prstGeom>
        </p:spPr>
      </p:pic>
      <p:pic>
        <p:nvPicPr>
          <p:cNvPr id="26" name="Graphic 25" descr="Web design">
            <a:extLst>
              <a:ext uri="{FF2B5EF4-FFF2-40B4-BE49-F238E27FC236}">
                <a16:creationId xmlns:a16="http://schemas.microsoft.com/office/drawing/2014/main" id="{D0687720-4907-BA46-9BC1-3A3E337745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41714" y="3983296"/>
            <a:ext cx="914400" cy="914400"/>
          </a:xfrm>
          <a:prstGeom prst="rect">
            <a:avLst/>
          </a:prstGeom>
        </p:spPr>
      </p:pic>
      <p:pic>
        <p:nvPicPr>
          <p:cNvPr id="27" name="Graphic 26" descr="Web design">
            <a:extLst>
              <a:ext uri="{FF2B5EF4-FFF2-40B4-BE49-F238E27FC236}">
                <a16:creationId xmlns:a16="http://schemas.microsoft.com/office/drawing/2014/main" id="{4A635DC0-B01D-2F4B-9988-F1AD80D4B4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46851" y="5135212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B85A33B-C337-C84E-8645-EC1AAFB12468}"/>
              </a:ext>
            </a:extLst>
          </p:cNvPr>
          <p:cNvSpPr txBox="1"/>
          <p:nvPr/>
        </p:nvSpPr>
        <p:spPr>
          <a:xfrm>
            <a:off x="8423464" y="3163114"/>
            <a:ext cx="1488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df_utilities.py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3A040E-5F44-C24E-9A03-BC655FB56502}"/>
              </a:ext>
            </a:extLst>
          </p:cNvPr>
          <p:cNvSpPr txBox="1"/>
          <p:nvPr/>
        </p:nvSpPr>
        <p:spPr>
          <a:xfrm>
            <a:off x="8382461" y="2155750"/>
            <a:ext cx="244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curvature_correction.py</a:t>
            </a:r>
            <a:endParaRPr lang="fr-F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5F64E8-3CED-B849-A322-6B6CEE546C12}"/>
              </a:ext>
            </a:extLst>
          </p:cNvPr>
          <p:cNvSpPr txBox="1"/>
          <p:nvPr/>
        </p:nvSpPr>
        <p:spPr>
          <a:xfrm>
            <a:off x="8423464" y="1215890"/>
            <a:ext cx="18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ARMA_fit.py</a:t>
            </a:r>
            <a:endParaRPr lang="fr-F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D9F6FC-E745-B240-84DF-633A2A1B4B26}"/>
              </a:ext>
            </a:extLst>
          </p:cNvPr>
          <p:cNvSpPr txBox="1"/>
          <p:nvPr/>
        </p:nvSpPr>
        <p:spPr>
          <a:xfrm>
            <a:off x="8423464" y="4255830"/>
            <a:ext cx="2229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fitting_distribution.py</a:t>
            </a:r>
            <a:endParaRPr lang="fr-F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48B689-B879-F24D-B3A2-CDDCE362E446}"/>
              </a:ext>
            </a:extLst>
          </p:cNvPr>
          <p:cNvSpPr txBox="1"/>
          <p:nvPr/>
        </p:nvSpPr>
        <p:spPr>
          <a:xfrm>
            <a:off x="8599706" y="5407746"/>
            <a:ext cx="165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simulation.py</a:t>
            </a:r>
            <a:endParaRPr lang="fr-FR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6447D26-B74C-744E-B52A-D284F3E4A73E}"/>
              </a:ext>
            </a:extLst>
          </p:cNvPr>
          <p:cNvCxnSpPr>
            <a:cxnSpLocks/>
          </p:cNvCxnSpPr>
          <p:nvPr/>
        </p:nvCxnSpPr>
        <p:spPr>
          <a:xfrm>
            <a:off x="5031835" y="3429000"/>
            <a:ext cx="341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E51662B3-7BD1-FD49-AA44-5BA5800096A6}"/>
              </a:ext>
            </a:extLst>
          </p:cNvPr>
          <p:cNvCxnSpPr>
            <a:cxnSpLocks/>
            <a:stCxn id="10" idx="3"/>
            <a:endCxn id="23" idx="1"/>
          </p:cNvCxnSpPr>
          <p:nvPr/>
        </p:nvCxnSpPr>
        <p:spPr>
          <a:xfrm flipV="1">
            <a:off x="6288197" y="1400556"/>
            <a:ext cx="1129530" cy="19472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C7979FDC-5CF2-C045-98A0-15E43DDFF7C4}"/>
              </a:ext>
            </a:extLst>
          </p:cNvPr>
          <p:cNvCxnSpPr>
            <a:cxnSpLocks/>
            <a:stCxn id="10" idx="3"/>
            <a:endCxn id="26" idx="1"/>
          </p:cNvCxnSpPr>
          <p:nvPr/>
        </p:nvCxnSpPr>
        <p:spPr>
          <a:xfrm>
            <a:off x="6288197" y="3347780"/>
            <a:ext cx="1153517" cy="10927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9877CA51-5E15-814D-A17E-4C084AB738EA}"/>
              </a:ext>
            </a:extLst>
          </p:cNvPr>
          <p:cNvCxnSpPr>
            <a:cxnSpLocks/>
            <a:stCxn id="10" idx="3"/>
            <a:endCxn id="27" idx="1"/>
          </p:cNvCxnSpPr>
          <p:nvPr/>
        </p:nvCxnSpPr>
        <p:spPr>
          <a:xfrm>
            <a:off x="6288197" y="3347780"/>
            <a:ext cx="1158654" cy="2244632"/>
          </a:xfrm>
          <a:prstGeom prst="curvedConnector3">
            <a:avLst>
              <a:gd name="adj1" fmla="val 27113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E4605C3-3733-364F-9EB7-1FC7F005DF2F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>
            <a:off x="6288197" y="3347780"/>
            <a:ext cx="11535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40C6A41-99C8-4043-B384-16A134E68203}"/>
              </a:ext>
            </a:extLst>
          </p:cNvPr>
          <p:cNvSpPr txBox="1"/>
          <p:nvPr/>
        </p:nvSpPr>
        <p:spPr>
          <a:xfrm>
            <a:off x="6939248" y="3099869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1)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67BA01-AEC2-F147-A9A1-BC908AC30A0D}"/>
              </a:ext>
            </a:extLst>
          </p:cNvPr>
          <p:cNvSpPr txBox="1"/>
          <p:nvPr/>
        </p:nvSpPr>
        <p:spPr>
          <a:xfrm>
            <a:off x="6918972" y="3886583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2)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E8925BC-32B5-E24B-8907-42867200BE89}"/>
              </a:ext>
            </a:extLst>
          </p:cNvPr>
          <p:cNvSpPr txBox="1"/>
          <p:nvPr/>
        </p:nvSpPr>
        <p:spPr>
          <a:xfrm>
            <a:off x="6829312" y="2010339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3)</a:t>
            </a:r>
          </a:p>
        </p:txBody>
      </p: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2E12F8C2-1C6E-3441-82E7-92EBFF632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169274"/>
              </p:ext>
            </p:extLst>
          </p:nvPr>
        </p:nvGraphicFramePr>
        <p:xfrm>
          <a:off x="488072" y="4848354"/>
          <a:ext cx="2999792" cy="16448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8135">
                  <a:extLst>
                    <a:ext uri="{9D8B030D-6E8A-4147-A177-3AD203B41FA5}">
                      <a16:colId xmlns:a16="http://schemas.microsoft.com/office/drawing/2014/main" val="2102579838"/>
                    </a:ext>
                  </a:extLst>
                </a:gridCol>
                <a:gridCol w="1911657">
                  <a:extLst>
                    <a:ext uri="{9D8B030D-6E8A-4147-A177-3AD203B41FA5}">
                      <a16:colId xmlns:a16="http://schemas.microsoft.com/office/drawing/2014/main" val="2732111211"/>
                    </a:ext>
                  </a:extLst>
                </a:gridCol>
              </a:tblGrid>
              <a:tr h="230029">
                <a:tc rowSpan="3">
                  <a:txBody>
                    <a:bodyPr/>
                    <a:lstStyle/>
                    <a:p>
                      <a:endParaRPr lang="fr-FR" sz="1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fr-FR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A) Estimation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1) </a:t>
                      </a:r>
                      <a:r>
                        <a:rPr lang="fr-FR" sz="8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Preprocessing</a:t>
                      </a:r>
                      <a:endParaRPr lang="fr-FR" sz="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122293"/>
                  </a:ext>
                </a:extLst>
              </a:tr>
              <a:tr h="310306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2) </a:t>
                      </a:r>
                      <a:r>
                        <a:rPr lang="fr-FR" sz="8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Estimating</a:t>
                      </a:r>
                      <a:r>
                        <a:rPr lang="fr-FR" sz="8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fr-FR" sz="8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distributionsand</a:t>
                      </a:r>
                      <a:r>
                        <a:rPr lang="fr-FR" sz="8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fr-FR" sz="8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weights</a:t>
                      </a:r>
                      <a:endParaRPr lang="fr-FR" sz="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6277163"/>
                  </a:ext>
                </a:extLst>
              </a:tr>
              <a:tr h="334164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3) </a:t>
                      </a:r>
                      <a:r>
                        <a:rPr lang="fr-FR" sz="8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Estimating</a:t>
                      </a:r>
                      <a:r>
                        <a:rPr lang="fr-FR" sz="8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Base </a:t>
                      </a:r>
                      <a:r>
                        <a:rPr lang="fr-FR" sz="8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Process</a:t>
                      </a:r>
                      <a:endParaRPr lang="fr-FR" sz="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0787612"/>
                  </a:ext>
                </a:extLst>
              </a:tr>
              <a:tr h="310306">
                <a:tc rowSpan="3"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fr-FR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B) Simulation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4) </a:t>
                      </a:r>
                      <a:r>
                        <a:rPr lang="fr-FR" sz="8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Assigning</a:t>
                      </a:r>
                      <a:r>
                        <a:rPr lang="fr-FR" sz="8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fr-FR" sz="8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weights</a:t>
                      </a:r>
                      <a:r>
                        <a:rPr lang="fr-FR" sz="8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and </a:t>
                      </a:r>
                      <a:r>
                        <a:rPr lang="fr-FR" sz="8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adjusting</a:t>
                      </a:r>
                      <a:endParaRPr lang="fr-FR" sz="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562443"/>
                  </a:ext>
                </a:extLst>
              </a:tr>
              <a:tr h="230029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5) </a:t>
                      </a:r>
                      <a:r>
                        <a:rPr lang="fr-FR" sz="8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Simulating</a:t>
                      </a:r>
                      <a:endParaRPr lang="fr-FR" sz="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744246"/>
                  </a:ext>
                </a:extLst>
              </a:tr>
              <a:tr h="230029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6) </a:t>
                      </a:r>
                      <a:r>
                        <a:rPr lang="fr-FR" sz="8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Optimizing</a:t>
                      </a:r>
                      <a:r>
                        <a:rPr lang="fr-FR" sz="8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fr-FR" sz="8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Curvature</a:t>
                      </a:r>
                      <a:endParaRPr lang="fr-FR" sz="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0000510"/>
                  </a:ext>
                </a:extLst>
              </a:tr>
            </a:tbl>
          </a:graphicData>
        </a:graphic>
      </p:graphicFrame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53D775B1-BA11-A946-A5AD-1ECE885F2579}"/>
              </a:ext>
            </a:extLst>
          </p:cNvPr>
          <p:cNvCxnSpPr>
            <a:cxnSpLocks/>
            <a:stCxn id="10" idx="3"/>
            <a:endCxn id="26" idx="2"/>
          </p:cNvCxnSpPr>
          <p:nvPr/>
        </p:nvCxnSpPr>
        <p:spPr>
          <a:xfrm>
            <a:off x="6288197" y="3347780"/>
            <a:ext cx="1610717" cy="1549916"/>
          </a:xfrm>
          <a:prstGeom prst="curvedConnector4">
            <a:avLst>
              <a:gd name="adj1" fmla="val 25589"/>
              <a:gd name="adj2" fmla="val 1088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CD0F221-4790-6647-8A2B-CE32D8044E4E}"/>
              </a:ext>
            </a:extLst>
          </p:cNvPr>
          <p:cNvSpPr txBox="1"/>
          <p:nvPr/>
        </p:nvSpPr>
        <p:spPr>
          <a:xfrm>
            <a:off x="6829664" y="4571355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4)</a:t>
            </a:r>
          </a:p>
        </p:txBody>
      </p: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47FEB27A-B4FB-2748-BFF1-CB5062191928}"/>
              </a:ext>
            </a:extLst>
          </p:cNvPr>
          <p:cNvCxnSpPr>
            <a:cxnSpLocks/>
            <a:stCxn id="32" idx="3"/>
            <a:endCxn id="30" idx="3"/>
          </p:cNvCxnSpPr>
          <p:nvPr/>
        </p:nvCxnSpPr>
        <p:spPr>
          <a:xfrm flipV="1">
            <a:off x="10259568" y="1400556"/>
            <a:ext cx="12700" cy="4191856"/>
          </a:xfrm>
          <a:prstGeom prst="curvedConnector3">
            <a:avLst>
              <a:gd name="adj1" fmla="val 72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>
            <a:extLst>
              <a:ext uri="{FF2B5EF4-FFF2-40B4-BE49-F238E27FC236}">
                <a16:creationId xmlns:a16="http://schemas.microsoft.com/office/drawing/2014/main" id="{DBBD7E36-6C4C-9B40-9AF7-10C84B2A1BD3}"/>
              </a:ext>
            </a:extLst>
          </p:cNvPr>
          <p:cNvCxnSpPr>
            <a:cxnSpLocks/>
            <a:stCxn id="32" idx="3"/>
            <a:endCxn id="29" idx="3"/>
          </p:cNvCxnSpPr>
          <p:nvPr/>
        </p:nvCxnSpPr>
        <p:spPr>
          <a:xfrm flipV="1">
            <a:off x="10259568" y="2340416"/>
            <a:ext cx="569717" cy="3251996"/>
          </a:xfrm>
          <a:prstGeom prst="curvedConnector3">
            <a:avLst>
              <a:gd name="adj1" fmla="val 140125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6ABD3ED8-E491-9B45-9C54-7154134F51A3}"/>
              </a:ext>
            </a:extLst>
          </p:cNvPr>
          <p:cNvSpPr txBox="1"/>
          <p:nvPr/>
        </p:nvSpPr>
        <p:spPr>
          <a:xfrm>
            <a:off x="6852962" y="509992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5)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DF16A6E-08E3-D14D-891E-E264F4228F79}"/>
              </a:ext>
            </a:extLst>
          </p:cNvPr>
          <p:cNvSpPr txBox="1"/>
          <p:nvPr/>
        </p:nvSpPr>
        <p:spPr>
          <a:xfrm>
            <a:off x="10718586" y="3965392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6)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49AE0CA-32DC-854B-BA5F-FFD3E7D4F3A0}"/>
              </a:ext>
            </a:extLst>
          </p:cNvPr>
          <p:cNvSpPr txBox="1"/>
          <p:nvPr/>
        </p:nvSpPr>
        <p:spPr>
          <a:xfrm>
            <a:off x="10917418" y="1950822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5)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E564FB1-87D7-EC4E-B82C-9D61019F3430}"/>
              </a:ext>
            </a:extLst>
          </p:cNvPr>
          <p:cNvCxnSpPr>
            <a:cxnSpLocks/>
          </p:cNvCxnSpPr>
          <p:nvPr/>
        </p:nvCxnSpPr>
        <p:spPr>
          <a:xfrm flipH="1">
            <a:off x="5007849" y="3238368"/>
            <a:ext cx="327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urved Connector 108">
            <a:extLst>
              <a:ext uri="{FF2B5EF4-FFF2-40B4-BE49-F238E27FC236}">
                <a16:creationId xmlns:a16="http://schemas.microsoft.com/office/drawing/2014/main" id="{64519A33-58BB-804A-A546-7B5A79C3C456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>
            <a:off x="2763283" y="910707"/>
            <a:ext cx="1811352" cy="1979873"/>
          </a:xfrm>
          <a:prstGeom prst="curved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ight Arrow 110">
            <a:extLst>
              <a:ext uri="{FF2B5EF4-FFF2-40B4-BE49-F238E27FC236}">
                <a16:creationId xmlns:a16="http://schemas.microsoft.com/office/drawing/2014/main" id="{21E345A4-D7FA-E644-88C4-684F52180E06}"/>
              </a:ext>
            </a:extLst>
          </p:cNvPr>
          <p:cNvSpPr/>
          <p:nvPr/>
        </p:nvSpPr>
        <p:spPr>
          <a:xfrm rot="10800000">
            <a:off x="2979916" y="3106027"/>
            <a:ext cx="978408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13" name="Graphic 112" descr="Monitor">
            <a:extLst>
              <a:ext uri="{FF2B5EF4-FFF2-40B4-BE49-F238E27FC236}">
                <a16:creationId xmlns:a16="http://schemas.microsoft.com/office/drawing/2014/main" id="{27119E65-E545-CC42-B485-F8B49536CCD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49435" y="2227821"/>
            <a:ext cx="3126003" cy="2165625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FAEE9820-41BE-4945-88A7-D7A4793A9B8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7971" y="2764966"/>
            <a:ext cx="1918700" cy="76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72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79</Words>
  <Application>Microsoft Macintosh PowerPoint</Application>
  <PresentationFormat>Widescreen</PresentationFormat>
  <Paragraphs>27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Guillaume Goujard</dc:creator>
  <cp:lastModifiedBy>Guillaume Goujard</cp:lastModifiedBy>
  <cp:revision>5</cp:revision>
  <dcterms:created xsi:type="dcterms:W3CDTF">2019-07-17T02:28:52Z</dcterms:created>
  <dcterms:modified xsi:type="dcterms:W3CDTF">2019-07-17T03:04:02Z</dcterms:modified>
</cp:coreProperties>
</file>