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1219-5D66-4EEA-8066-BC4A431C388E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2738-4D8B-4D59-8A80-B7DA56635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b="1" dirty="0" smtClean="0"/>
              <a:t>&amp; </a:t>
            </a:r>
            <a:r>
              <a:rPr lang="en-US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24881"/>
            <a:ext cx="2819400" cy="3109119"/>
          </a:xfrm>
        </p:spPr>
      </p:pic>
      <p:pic>
        <p:nvPicPr>
          <p:cNvPr id="8" name="Content Placeholder 7" descr="GitLOGO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2972" y="1905000"/>
            <a:ext cx="3502828" cy="3581400"/>
          </a:xfrm>
        </p:spPr>
      </p:pic>
      <p:cxnSp>
        <p:nvCxnSpPr>
          <p:cNvPr id="11" name="Elbow Connector 10"/>
          <p:cNvCxnSpPr/>
          <p:nvPr/>
        </p:nvCxnSpPr>
        <p:spPr>
          <a:xfrm rot="5400000" flipH="1" flipV="1">
            <a:off x="2209800" y="1143000"/>
            <a:ext cx="12954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5257800" y="1447800"/>
            <a:ext cx="990600" cy="381000"/>
          </a:xfrm>
          <a:prstGeom prst="bentConnector3">
            <a:avLst>
              <a:gd name="adj1" fmla="val 54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What is </a:t>
            </a:r>
            <a:r>
              <a:rPr lang="en-US" sz="2400" b="1" dirty="0" err="1"/>
              <a:t>Git</a:t>
            </a:r>
            <a:r>
              <a:rPr lang="en-US" sz="2400" b="1" dirty="0" smtClean="0"/>
              <a:t>?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is a version control system used for tracking changes in computer files. It is generally used for source code management in software development</a:t>
            </a:r>
            <a:r>
              <a:rPr lang="en-US" sz="2400" dirty="0" smtClean="0"/>
              <a:t>.{example :-java version s  1.0 to 18}</a:t>
            </a:r>
          </a:p>
          <a:p>
            <a:r>
              <a:rPr lang="en-US" sz="2400" b="1" dirty="0" smtClean="0"/>
              <a:t>Features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is used to tracking changes in the source </a:t>
            </a:r>
            <a:r>
              <a:rPr lang="en-US" sz="2400" dirty="0" smtClean="0"/>
              <a:t>code</a:t>
            </a:r>
          </a:p>
          <a:p>
            <a:r>
              <a:rPr lang="en-US" sz="2400" dirty="0"/>
              <a:t>The distributed version control tool is used for source code management</a:t>
            </a:r>
          </a:p>
          <a:p>
            <a:r>
              <a:rPr lang="en-US" sz="2400" dirty="0"/>
              <a:t>It allows multiple developers to work together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, </a:t>
            </a:r>
            <a:r>
              <a:rPr lang="en-US" sz="2800" dirty="0" smtClean="0"/>
              <a:t>is </a:t>
            </a:r>
            <a:r>
              <a:rPr lang="en-US" sz="2800" dirty="0"/>
              <a:t>an Internet hosting service for software development and version control using </a:t>
            </a:r>
            <a:r>
              <a:rPr lang="en-US" sz="2800" dirty="0" err="1"/>
              <a:t>Git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It provides the distributed version control of </a:t>
            </a:r>
            <a:r>
              <a:rPr lang="en-US" sz="2800" dirty="0" err="1"/>
              <a:t>Git</a:t>
            </a:r>
            <a:r>
              <a:rPr lang="en-US" sz="2800" dirty="0"/>
              <a:t> plus access control, bug tracking, software feature requests, task management, continuous integration, and wikis </a:t>
            </a:r>
            <a:r>
              <a:rPr lang="en-US" sz="2800" dirty="0" smtClean="0"/>
              <a:t>for </a:t>
            </a:r>
            <a:r>
              <a:rPr lang="en-US" sz="2800" dirty="0"/>
              <a:t>every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 created another PPT For this….</a:t>
            </a:r>
          </a:p>
          <a:p>
            <a:r>
              <a:rPr lang="en-US" dirty="0" smtClean="0"/>
              <a:t>In Simple..You have to fallow some simple Steps :---&gt;</a:t>
            </a:r>
          </a:p>
          <a:p>
            <a:r>
              <a:rPr lang="en-US" dirty="0" smtClean="0"/>
              <a:t>1:&gt;https://github.com/</a:t>
            </a:r>
          </a:p>
          <a:p>
            <a:r>
              <a:rPr lang="en-US" dirty="0" smtClean="0"/>
              <a:t>2:&gt;</a:t>
            </a:r>
            <a:r>
              <a:rPr lang="en-US" dirty="0" err="1" smtClean="0"/>
              <a:t>SignUp</a:t>
            </a:r>
            <a:r>
              <a:rPr lang="en-US" dirty="0" smtClean="0"/>
              <a:t> {Basic information}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Hosting Or Uploading our File at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Step:?</a:t>
            </a:r>
          </a:p>
          <a:p>
            <a:r>
              <a:rPr lang="en-US" dirty="0" smtClean="0"/>
              <a:t>Create new Repository</a:t>
            </a:r>
          </a:p>
          <a:p>
            <a:r>
              <a:rPr lang="en-US" dirty="0" smtClean="0"/>
              <a:t>:&gt;</a:t>
            </a:r>
            <a:r>
              <a:rPr lang="en-US" dirty="0" err="1" smtClean="0"/>
              <a:t>Reepo</a:t>
            </a:r>
            <a:r>
              <a:rPr lang="en-US" dirty="0" smtClean="0"/>
              <a:t>.. Name</a:t>
            </a:r>
          </a:p>
          <a:p>
            <a:r>
              <a:rPr lang="en-US" dirty="0" smtClean="0"/>
              <a:t>Select public or Private</a:t>
            </a:r>
          </a:p>
          <a:p>
            <a:r>
              <a:rPr lang="en-US" dirty="0" smtClean="0"/>
              <a:t>:&gt;Enter Repo Create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Create First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r>
              <a:rPr lang="en-US" dirty="0" smtClean="0"/>
              <a:t>Before Repository We have to know what is Repository ?</a:t>
            </a:r>
          </a:p>
          <a:p>
            <a:r>
              <a:rPr lang="en-US" dirty="0"/>
              <a:t>A repository </a:t>
            </a:r>
            <a:r>
              <a:rPr lang="en-US" b="1" dirty="0"/>
              <a:t>contains all of your project's files and each file's revision history</a:t>
            </a:r>
            <a:r>
              <a:rPr lang="en-US" dirty="0"/>
              <a:t>. You can discuss and manage your project's work within the repository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Explain </a:t>
            </a:r>
            <a:r>
              <a:rPr lang="en-US" dirty="0" err="1" smtClean="0"/>
              <a:t>Git</a:t>
            </a:r>
            <a:r>
              <a:rPr lang="en-US" dirty="0" smtClean="0"/>
              <a:t>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 &amp; Github</vt:lpstr>
      <vt:lpstr>Introduction</vt:lpstr>
      <vt:lpstr>What is GitHub</vt:lpstr>
      <vt:lpstr>GitHub SignUp</vt:lpstr>
      <vt:lpstr>Hosting Or Uploading our File at Github</vt:lpstr>
      <vt:lpstr>Let’s Create First Repository</vt:lpstr>
      <vt:lpstr>Let’s Explain Git Now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Windows User</dc:creator>
  <cp:lastModifiedBy>Windows User</cp:lastModifiedBy>
  <cp:revision>8</cp:revision>
  <dcterms:created xsi:type="dcterms:W3CDTF">2022-12-12T17:44:57Z</dcterms:created>
  <dcterms:modified xsi:type="dcterms:W3CDTF">2022-12-12T18:58:53Z</dcterms:modified>
</cp:coreProperties>
</file>