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7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5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0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667000"/>
            <a:ext cx="4419600" cy="1470025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Zomato</a:t>
            </a:r>
            <a:r>
              <a:rPr lang="en-US" sz="6600" b="1" dirty="0" smtClean="0"/>
              <a:t> Data Analysis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361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8600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8345487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5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8600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469313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1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8600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469313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488" r="61838" b="3726"/>
          <a:stretch/>
        </p:blipFill>
        <p:spPr bwMode="auto">
          <a:xfrm>
            <a:off x="228600" y="4038600"/>
            <a:ext cx="2743200" cy="262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1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1242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47812"/>
            <a:ext cx="8478837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7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1242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31323"/>
            <a:ext cx="8012113" cy="52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0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3078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8733804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2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5052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7935913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6" y="1600200"/>
            <a:ext cx="10965794" cy="428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3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Outlier Removal</a:t>
            </a:r>
            <a:endParaRPr lang="en-US" sz="40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62" y="1295400"/>
            <a:ext cx="831487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676400" y="342900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Outlier Removal</a:t>
            </a:r>
            <a:endParaRPr lang="en-US" sz="40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6"/>
          <a:stretch/>
        </p:blipFill>
        <p:spPr bwMode="auto">
          <a:xfrm>
            <a:off x="468313" y="1371600"/>
            <a:ext cx="8207375" cy="482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3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667000"/>
            <a:ext cx="44196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Data Collection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210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Outlier Removal</a:t>
            </a:r>
            <a:endParaRPr lang="en-US" sz="40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77"/>
          <a:stretch/>
        </p:blipFill>
        <p:spPr bwMode="auto">
          <a:xfrm>
            <a:off x="384810" y="1600200"/>
            <a:ext cx="8374380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4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1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62400" cy="524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31" y="6172200"/>
            <a:ext cx="3713123" cy="60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1523999"/>
            <a:ext cx="3505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most amount of </a:t>
            </a:r>
            <a:r>
              <a:rPr lang="en-US" dirty="0" err="1"/>
              <a:t>resturants</a:t>
            </a:r>
            <a:r>
              <a:rPr lang="en-US" dirty="0"/>
              <a:t> associated with </a:t>
            </a:r>
            <a:r>
              <a:rPr lang="en-US" dirty="0" err="1"/>
              <a:t>zomato</a:t>
            </a:r>
            <a:r>
              <a:rPr lang="en-US" dirty="0"/>
              <a:t> are in Delhi NCR, Mumbai and </a:t>
            </a:r>
            <a:r>
              <a:rPr lang="en-US" dirty="0" smtClean="0"/>
              <a:t>Bengaluru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very less amount of highly rated </a:t>
            </a:r>
            <a:r>
              <a:rPr lang="en-US" dirty="0" err="1" smtClean="0"/>
              <a:t>resturants</a:t>
            </a:r>
            <a:r>
              <a:rPr lang="en-US" dirty="0" smtClean="0"/>
              <a:t> associated with </a:t>
            </a:r>
            <a:r>
              <a:rPr lang="en-US" dirty="0" err="1" smtClean="0"/>
              <a:t>zomato</a:t>
            </a:r>
            <a:r>
              <a:rPr lang="en-US" dirty="0" smtClean="0"/>
              <a:t> in popular cities like Kanpur, Goa, Agra, Bhopal. So, these cities may be ideal for opening a </a:t>
            </a:r>
            <a:r>
              <a:rPr lang="en-US" dirty="0" err="1" smtClean="0"/>
              <a:t>resturant</a:t>
            </a:r>
            <a:r>
              <a:rPr lang="en-US" dirty="0" smtClean="0"/>
              <a:t> and getting associated with </a:t>
            </a:r>
            <a:r>
              <a:rPr lang="en-US" dirty="0" err="1" smtClean="0"/>
              <a:t>zomato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1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5036"/>
            <a:ext cx="4262437" cy="42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938278"/>
            <a:ext cx="396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Insights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restaurants are either not rated or have ratings less than </a:t>
            </a:r>
            <a:r>
              <a:rPr lang="en-US" dirty="0" smtClean="0"/>
              <a:t>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ratings are normally </a:t>
            </a:r>
            <a:r>
              <a:rPr lang="en-US" dirty="0" smtClean="0"/>
              <a:t>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rating of a restaurant is around 3.5</a:t>
            </a:r>
          </a:p>
        </p:txBody>
      </p:sp>
    </p:spTree>
    <p:extLst>
      <p:ext uri="{BB962C8B-B14F-4D97-AF65-F5344CB8AC3E}">
        <p14:creationId xmlns:p14="http://schemas.microsoft.com/office/powerpoint/2010/main" val="835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990599"/>
            <a:ext cx="7505700" cy="552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6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6" y="914400"/>
            <a:ext cx="808624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9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3" y="1066800"/>
            <a:ext cx="8606235" cy="48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0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6" y="990600"/>
            <a:ext cx="834520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2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" r="31204" b="20891"/>
          <a:stretch/>
        </p:blipFill>
        <p:spPr bwMode="auto">
          <a:xfrm>
            <a:off x="1514561" y="1219201"/>
            <a:ext cx="6114878" cy="416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300" y="5352871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very good relation </a:t>
            </a:r>
            <a:r>
              <a:rPr lang="en-US" dirty="0" err="1"/>
              <a:t>betwen</a:t>
            </a:r>
            <a:r>
              <a:rPr lang="en-US" dirty="0"/>
              <a:t> rating and </a:t>
            </a:r>
            <a:r>
              <a:rPr lang="en-US" dirty="0" err="1" smtClean="0"/>
              <a:t>rating_type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Page </a:t>
            </a:r>
            <a:r>
              <a:rPr lang="en-US" dirty="0"/>
              <a:t>number is has a negative correlation with rating, which means that as the page no. increases the rating of the </a:t>
            </a:r>
            <a:r>
              <a:rPr lang="en-US" dirty="0" err="1"/>
              <a:t>resturant</a:t>
            </a:r>
            <a:r>
              <a:rPr lang="en-US" dirty="0"/>
              <a:t> decreases</a:t>
            </a:r>
          </a:p>
        </p:txBody>
      </p:sp>
    </p:spTree>
    <p:extLst>
      <p:ext uri="{BB962C8B-B14F-4D97-AF65-F5344CB8AC3E}">
        <p14:creationId xmlns:p14="http://schemas.microsoft.com/office/powerpoint/2010/main" val="28298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1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Splitting</a:t>
            </a:r>
            <a:endParaRPr lang="en-US" sz="40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9"/>
          <a:stretch/>
        </p:blipFill>
        <p:spPr bwMode="auto">
          <a:xfrm>
            <a:off x="205616" y="1676400"/>
            <a:ext cx="861665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0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Splitting</a:t>
            </a:r>
            <a:endParaRPr lang="en-US" sz="40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12" y="1219200"/>
            <a:ext cx="695257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9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Collection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6059"/>
            <a:ext cx="7743764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5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Splitting</a:t>
            </a:r>
            <a:endParaRPr lang="en-US" sz="4000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1"/>
          <a:stretch/>
        </p:blipFill>
        <p:spPr bwMode="auto">
          <a:xfrm>
            <a:off x="90616" y="3124200"/>
            <a:ext cx="883939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3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Modeling</a:t>
            </a:r>
            <a:endParaRPr lang="en-US" sz="40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1371600"/>
            <a:ext cx="814546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1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Modeling</a:t>
            </a:r>
            <a:endParaRPr lang="en-US" sz="40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1371600"/>
            <a:ext cx="814546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01" b="19600"/>
          <a:stretch/>
        </p:blipFill>
        <p:spPr bwMode="auto">
          <a:xfrm>
            <a:off x="533400" y="4085968"/>
            <a:ext cx="8110537" cy="22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5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Collection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399"/>
            <a:ext cx="7086600" cy="386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5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Collection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399"/>
            <a:ext cx="7086600" cy="386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0"/>
            <a:ext cx="7620000" cy="141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371600" y="6229865"/>
            <a:ext cx="1295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 bwMode="auto">
          <a:xfrm>
            <a:off x="838200" y="1371600"/>
            <a:ext cx="740089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 bwMode="auto">
          <a:xfrm>
            <a:off x="838200" y="1371600"/>
            <a:ext cx="740089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6" y="5142470"/>
            <a:ext cx="7382724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676400" y="2286000"/>
            <a:ext cx="1447800" cy="76200"/>
            <a:chOff x="1676400" y="2286000"/>
            <a:chExt cx="1447800" cy="762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676400" y="2819400"/>
            <a:ext cx="1447800" cy="76200"/>
            <a:chOff x="1676400" y="2286000"/>
            <a:chExt cx="1447800" cy="76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76400" y="3429000"/>
            <a:ext cx="1447800" cy="76200"/>
            <a:chOff x="1676400" y="2286000"/>
            <a:chExt cx="1447800" cy="762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676400" y="2971800"/>
            <a:ext cx="1447800" cy="76200"/>
            <a:chOff x="1676400" y="2286000"/>
            <a:chExt cx="1447800" cy="762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84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20574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8"/>
          <a:stretch/>
        </p:blipFill>
        <p:spPr bwMode="auto">
          <a:xfrm>
            <a:off x="2666999" y="1828800"/>
            <a:ext cx="703845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0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6764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836453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4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202</Words>
  <Application>Microsoft Office PowerPoint</Application>
  <PresentationFormat>On-screen Show (4:3)</PresentationFormat>
  <Paragraphs>47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Zomato Data Analysis</vt:lpstr>
      <vt:lpstr>Data Collection</vt:lpstr>
      <vt:lpstr>Data Collection</vt:lpstr>
      <vt:lpstr>Data Collection</vt:lpstr>
      <vt:lpstr>Data Collection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Outlier Removal</vt:lpstr>
      <vt:lpstr>Outlier Removal</vt:lpstr>
      <vt:lpstr>Outlier Removal</vt:lpstr>
      <vt:lpstr>Data Analysis and Insights</vt:lpstr>
      <vt:lpstr>Data Analysis and Insights</vt:lpstr>
      <vt:lpstr>Data Analysis and Insights</vt:lpstr>
      <vt:lpstr>Data Analysis and Insights</vt:lpstr>
      <vt:lpstr>Data Analysis and Insights</vt:lpstr>
      <vt:lpstr>Data Analysis and Insights</vt:lpstr>
      <vt:lpstr>Data Analysis and Insights</vt:lpstr>
      <vt:lpstr>Data Splitting</vt:lpstr>
      <vt:lpstr>Data Splitting</vt:lpstr>
      <vt:lpstr>Data Splitting</vt:lpstr>
      <vt:lpstr>Modeling</vt:lpstr>
      <vt:lpstr>Modeling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Data Analysis</dc:title>
  <dc:creator>Arjun</dc:creator>
  <cp:lastModifiedBy>Arjun</cp:lastModifiedBy>
  <cp:revision>9</cp:revision>
  <dcterms:created xsi:type="dcterms:W3CDTF">2023-09-20T23:22:45Z</dcterms:created>
  <dcterms:modified xsi:type="dcterms:W3CDTF">2023-09-21T00:55:30Z</dcterms:modified>
</cp:coreProperties>
</file>