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7789f3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67789f3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7789f3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7789f3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67789f3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67789f3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67789f39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67789f3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7789f3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7789f3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67789f3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67789f3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67789f3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67789f3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7789f3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7789f3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67789f39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67789f39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67789f3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67789f3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74150"/>
            <a:ext cx="8520600" cy="15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 Decade in Review: Understanding Crime Trends in Baltimore through 911 Calls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527150"/>
            <a:ext cx="8520600" cy="4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consider ‘Larceny’ and view distribution in all three cases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0" y="1054138"/>
            <a:ext cx="4364499" cy="23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250" y="463125"/>
            <a:ext cx="3916325" cy="20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250" y="2629375"/>
            <a:ext cx="3916325" cy="213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428975" y="3621800"/>
            <a:ext cx="45246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Larceny: Consistent over years, 2019-2020 drop, lower in Feb, declines on weekends, peaks on Fridays.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309425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Let’s explore the dynamic dashboard and spatial crime map to instantly view the number of crime incidents by year and location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10150"/>
            <a:ext cx="4572001" cy="26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362550"/>
            <a:ext cx="4267201" cy="26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11700" y="4027500"/>
            <a:ext cx="82701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1700 Cliftview Ave, 1963-2020: 24 incidents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common: 'Burglary' (9 occurrences)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common: 'Robbery-street' (1 occurrence)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the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is a treasure trove of crime insights, covering various aspects such as when and where crimes occur, making it incredibly versatile for analysis.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2101425"/>
            <a:ext cx="4399951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177650" y="1903725"/>
            <a:ext cx="33828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attribute represents the count of crime incidents.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"Total Incidents" has only one unique value.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data analysis, attributes with no variation do not provide meaningful insights.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the 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8"/>
            <a:ext cx="4695199" cy="28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113625" y="1252800"/>
            <a:ext cx="35856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'CrimeDate' and 'CrimeTime' invite us to explore crime trends over time, offering a temporal perspective.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indicates that a majority of crimes occurred during the evening and midnight hours.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About the Dataset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75400" cy="20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4275"/>
            <a:ext cx="5175400" cy="10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540475" y="1316825"/>
            <a:ext cx="32919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'Location,' 'Longitude,' and 'Latitude' lead us on a journey to unveil geographical patterns within crime incidents, enriching our understanding of spatial trends.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'Location 1' attribute contains 100% missing data, making it unsuitable for analysis.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location at “1500 Russell St” exhibits a higher crime rate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0325" y="4379525"/>
            <a:ext cx="7950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piece it all together and uncover the bigger picture, including the mysteries of time-based trends!</a:t>
            </a:r>
            <a:endParaRPr>
              <a:solidFill>
                <a:schemeClr val="dk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en" sz="2580">
                <a:latin typeface="Times New Roman"/>
                <a:ea typeface="Times New Roman"/>
                <a:cs typeface="Times New Roman"/>
                <a:sym typeface="Times New Roman"/>
              </a:rPr>
              <a:t>Crime Trends Over the Year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5575" y="1103400"/>
            <a:ext cx="43536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1963 to 2013, crime rates remained remarkably steady. This era appears as a tranquil period in our data landscape.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as we move closer to the present, from 2014 to 2019, we encounter a thrilling roller coaster ride.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incidents take an abrupt nosedive, plummeting to levels not seen in years. It's a surprising and uncharted drop in our data landscape.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25" y="1017725"/>
            <a:ext cx="4430025" cy="32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Monthly Trends in Crime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5575" y="1103400"/>
            <a:ext cx="43536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crime incidents consistently range between 19,000 to 27,000, providing a stable data backdrop.</a:t>
            </a:r>
            <a:endParaRPr sz="20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year kicks off with a notable peak of 25,680 incidents in January, setting the tone.</a:t>
            </a:r>
            <a:endParaRPr sz="20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February experiences a slight dip to 19,023, incidents gradually rise from March to May.</a:t>
            </a:r>
            <a:endParaRPr sz="20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May to October, a nearly flat plateau emerges in the data trend.</a:t>
            </a:r>
            <a:endParaRPr sz="20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0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the year's end, November and December exhibit a gentle decline in incidents.</a:t>
            </a:r>
            <a:endParaRPr sz="20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75" y="1252800"/>
            <a:ext cx="4353598" cy="32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Day of Week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Crime Incidence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5575" y="1103400"/>
            <a:ext cx="43536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trends remain consistently in the range of 39,000 to 44,000 incidents per day in a week, offering a sense of stability in our data journey.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Friday emerges as the standout day with the highest number of crimes, resembling a peak before the weekend.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data showcases steady trends and a notable Friday spike in incidents.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275" y="1170125"/>
            <a:ext cx="4678325" cy="3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Distribution of Crime Types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5575" y="1103400"/>
            <a:ext cx="43536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'Larceny' stands out as the most common crime type, dominating the data landscape across different locations and time periods.</a:t>
            </a:r>
            <a:endParaRPr sz="22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'Common Assault' and 'Burglary' closely follow as significant contributors to the overall crime scene.</a:t>
            </a:r>
            <a:endParaRPr sz="22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contrast, 'Homicide,' 'Rape,' and 'Arson' play the role of rare occurrences, adding an element of infrequency to our data narrative.</a:t>
            </a:r>
            <a:endParaRPr sz="22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275" y="1279475"/>
            <a:ext cx="4435625" cy="30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544200"/>
            <a:ext cx="85206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Behold these three bar plots of crime type distribution, each reveal intriguing variations from year to year, month to month, and day of the week, painting a dynamic picture of our data landscape.</a:t>
            </a:r>
            <a:endParaRPr sz="1400">
              <a:solidFill>
                <a:schemeClr val="dk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-8577" l="0" r="0" t="0"/>
          <a:stretch/>
        </p:blipFill>
        <p:spPr>
          <a:xfrm>
            <a:off x="440500" y="1159625"/>
            <a:ext cx="3936798" cy="20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403" y="1124625"/>
            <a:ext cx="4231897" cy="19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400" y="3088225"/>
            <a:ext cx="4695324" cy="19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