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EF5A-1C3B-47CE-9B73-4CBD20D54BB4}" type="datetimeFigureOut">
              <a:rPr lang="en-CA" smtClean="0"/>
              <a:t>2021-05-22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8294-6430-4291-BDBC-B3CBEC4A2D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16811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EF5A-1C3B-47CE-9B73-4CBD20D54BB4}" type="datetimeFigureOut">
              <a:rPr lang="en-CA" smtClean="0"/>
              <a:t>2021-05-22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8294-6430-4291-BDBC-B3CBEC4A2D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44635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EF5A-1C3B-47CE-9B73-4CBD20D54BB4}" type="datetimeFigureOut">
              <a:rPr lang="en-CA" smtClean="0"/>
              <a:t>2021-05-22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8294-6430-4291-BDBC-B3CBEC4A2D6C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30741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EF5A-1C3B-47CE-9B73-4CBD20D54BB4}" type="datetimeFigureOut">
              <a:rPr lang="en-CA" smtClean="0"/>
              <a:t>2021-05-22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8294-6430-4291-BDBC-B3CBEC4A2D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59451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EF5A-1C3B-47CE-9B73-4CBD20D54BB4}" type="datetimeFigureOut">
              <a:rPr lang="en-CA" smtClean="0"/>
              <a:t>2021-05-22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8294-6430-4291-BDBC-B3CBEC4A2D6C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58321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EF5A-1C3B-47CE-9B73-4CBD20D54BB4}" type="datetimeFigureOut">
              <a:rPr lang="en-CA" smtClean="0"/>
              <a:t>2021-05-22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8294-6430-4291-BDBC-B3CBEC4A2D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25676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EF5A-1C3B-47CE-9B73-4CBD20D54BB4}" type="datetimeFigureOut">
              <a:rPr lang="en-CA" smtClean="0"/>
              <a:t>2021-05-22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8294-6430-4291-BDBC-B3CBEC4A2D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03549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EF5A-1C3B-47CE-9B73-4CBD20D54BB4}" type="datetimeFigureOut">
              <a:rPr lang="en-CA" smtClean="0"/>
              <a:t>2021-05-22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8294-6430-4291-BDBC-B3CBEC4A2D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51308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EF5A-1C3B-47CE-9B73-4CBD20D54BB4}" type="datetimeFigureOut">
              <a:rPr lang="en-CA" smtClean="0"/>
              <a:t>2021-05-22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8294-6430-4291-BDBC-B3CBEC4A2D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25072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EF5A-1C3B-47CE-9B73-4CBD20D54BB4}" type="datetimeFigureOut">
              <a:rPr lang="en-CA" smtClean="0"/>
              <a:t>2021-05-22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8294-6430-4291-BDBC-B3CBEC4A2D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79987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EF5A-1C3B-47CE-9B73-4CBD20D54BB4}" type="datetimeFigureOut">
              <a:rPr lang="en-CA" smtClean="0"/>
              <a:t>2021-05-22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8294-6430-4291-BDBC-B3CBEC4A2D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71557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EF5A-1C3B-47CE-9B73-4CBD20D54BB4}" type="datetimeFigureOut">
              <a:rPr lang="en-CA" smtClean="0"/>
              <a:t>2021-05-22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8294-6430-4291-BDBC-B3CBEC4A2D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6801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EF5A-1C3B-47CE-9B73-4CBD20D54BB4}" type="datetimeFigureOut">
              <a:rPr lang="en-CA" smtClean="0"/>
              <a:t>2021-05-22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8294-6430-4291-BDBC-B3CBEC4A2D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20917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EF5A-1C3B-47CE-9B73-4CBD20D54BB4}" type="datetimeFigureOut">
              <a:rPr lang="en-CA" smtClean="0"/>
              <a:t>2021-05-22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8294-6430-4291-BDBC-B3CBEC4A2D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48809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EF5A-1C3B-47CE-9B73-4CBD20D54BB4}" type="datetimeFigureOut">
              <a:rPr lang="en-CA" smtClean="0"/>
              <a:t>2021-05-22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8294-6430-4291-BDBC-B3CBEC4A2D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EF5A-1C3B-47CE-9B73-4CBD20D54BB4}" type="datetimeFigureOut">
              <a:rPr lang="en-CA" smtClean="0"/>
              <a:t>2021-05-22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8294-6430-4291-BDBC-B3CBEC4A2D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68748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7EF5A-1C3B-47CE-9B73-4CBD20D54BB4}" type="datetimeFigureOut">
              <a:rPr lang="en-CA" smtClean="0"/>
              <a:t>2021-05-22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F28294-6430-4291-BDBC-B3CBEC4A2D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593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F8792-AC89-4695-A432-3901BE438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A Project on</a:t>
            </a:r>
            <a:br>
              <a:rPr lang="en-CA" b="1" dirty="0"/>
            </a:br>
            <a:r>
              <a:rPr lang="en-CA" b="1" dirty="0"/>
              <a:t>New York Times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4155E-3375-4C0C-8FC9-6BFD9F7C74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Submitted 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731F5D-511E-47CC-B1B2-52FCB97645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Professor Harsh Kumar Dave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139040-3551-445E-AA1B-24CF27F69C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Submitted by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EEDC09-B2AB-4529-B295-B83206ED6CA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CA" dirty="0"/>
              <a:t>Arjun Kapila(2091127)</a:t>
            </a:r>
          </a:p>
          <a:p>
            <a:r>
              <a:rPr lang="en-CA" dirty="0" err="1"/>
              <a:t>Sukhdeep</a:t>
            </a:r>
            <a:r>
              <a:rPr lang="en-CA" dirty="0"/>
              <a:t> Singh(2091154)</a:t>
            </a:r>
          </a:p>
        </p:txBody>
      </p:sp>
    </p:spTree>
    <p:extLst>
      <p:ext uri="{BB962C8B-B14F-4D97-AF65-F5344CB8AC3E}">
        <p14:creationId xmlns:p14="http://schemas.microsoft.com/office/powerpoint/2010/main" val="6293170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Char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5488C-7648-4B83-AB38-7B218C366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6864" y="-107207"/>
            <a:ext cx="5946567" cy="1390723"/>
          </a:xfrm>
        </p:spPr>
        <p:txBody>
          <a:bodyPr/>
          <a:lstStyle/>
          <a:p>
            <a:r>
              <a:rPr lang="en-CA" dirty="0"/>
              <a:t>Most popular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F1AEC-A791-40D1-A986-0038A5759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22528"/>
            <a:ext cx="9144000" cy="4720868"/>
          </a:xfrm>
        </p:spPr>
        <p:txBody>
          <a:bodyPr/>
          <a:lstStyle/>
          <a:p>
            <a:r>
              <a:rPr lang="en-CA" dirty="0"/>
              <a:t> </a:t>
            </a:r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CD507A03-0FF6-4326-88E8-468A396AD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599" y="1407793"/>
            <a:ext cx="2844826" cy="530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2886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BAA66-125E-45B3-AABD-826863D31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B785D-195C-4F66-8E7B-8DD4003CD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8000" dirty="0"/>
              <a:t>     finish                                                             </a:t>
            </a:r>
            <a:endParaRPr lang="en-CA" sz="5400" dirty="0"/>
          </a:p>
        </p:txBody>
      </p:sp>
    </p:spTree>
    <p:extLst>
      <p:ext uri="{BB962C8B-B14F-4D97-AF65-F5344CB8AC3E}">
        <p14:creationId xmlns:p14="http://schemas.microsoft.com/office/powerpoint/2010/main" val="29408804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952F42A-6C71-46B3-81C2-075FCE07F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383" y="198179"/>
            <a:ext cx="10031833" cy="1201413"/>
          </a:xfrm>
        </p:spPr>
        <p:txBody>
          <a:bodyPr/>
          <a:lstStyle/>
          <a:p>
            <a:r>
              <a:rPr lang="en-CA" dirty="0"/>
              <a:t>                    Introduction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A9C3CE1-2D4E-4058-9C00-75198D4F8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4482" y="1604865"/>
            <a:ext cx="10712968" cy="4484785"/>
          </a:xfrm>
        </p:spPr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This project is made in android studio. In this project a person can know all the latest news in new York and all the country. In this project many sections included like sports, Politics, Business.</a:t>
            </a:r>
          </a:p>
        </p:txBody>
      </p:sp>
    </p:spTree>
    <p:extLst>
      <p:ext uri="{BB962C8B-B14F-4D97-AF65-F5344CB8AC3E}">
        <p14:creationId xmlns:p14="http://schemas.microsoft.com/office/powerpoint/2010/main" val="26982153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B0991-D31D-4947-8F46-418A813A2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Requirement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9061C3-262C-409A-8DE0-29A0AC1FE1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Android studio</a:t>
            </a:r>
          </a:p>
          <a:p>
            <a:r>
              <a:rPr lang="en-CA" dirty="0"/>
              <a:t>Internet</a:t>
            </a:r>
          </a:p>
          <a:p>
            <a:r>
              <a:rPr lang="en-CA" dirty="0"/>
              <a:t>Minimum 1 </a:t>
            </a:r>
            <a:r>
              <a:rPr lang="en-CA" dirty="0" err="1"/>
              <a:t>gb</a:t>
            </a:r>
            <a:r>
              <a:rPr lang="en-CA" dirty="0"/>
              <a:t> Ram</a:t>
            </a:r>
          </a:p>
          <a:p>
            <a:r>
              <a:rPr lang="en-CA" dirty="0"/>
              <a:t>256gb </a:t>
            </a:r>
            <a:r>
              <a:rPr lang="en-CA" dirty="0" err="1"/>
              <a:t>harddisk</a:t>
            </a:r>
            <a:endParaRPr lang="en-CA" dirty="0"/>
          </a:p>
          <a:p>
            <a:r>
              <a:rPr lang="en-CA" dirty="0"/>
              <a:t>Processor with minimum speed of 1.4gz</a:t>
            </a:r>
          </a:p>
          <a:p>
            <a:r>
              <a:rPr lang="en-CA" dirty="0"/>
              <a:t>Firebase</a:t>
            </a:r>
          </a:p>
        </p:txBody>
      </p:sp>
    </p:spTree>
    <p:extLst>
      <p:ext uri="{BB962C8B-B14F-4D97-AF65-F5344CB8AC3E}">
        <p14:creationId xmlns:p14="http://schemas.microsoft.com/office/powerpoint/2010/main" val="40260915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E430-CFD9-4112-AEBB-DFA1E783F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                         Login 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9815A-A58D-4EFA-A874-61BFE6B28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the login page person can enter its details for example username and password to get the access of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10635473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37987CC4-B2B5-43F6-B627-3176889CA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51" y="276840"/>
            <a:ext cx="3283761" cy="60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7469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CE99-A3E1-4931-90FD-EE063E962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Sign Up Page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57EFCF-7AAB-409B-9661-975B76AB63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In this page Person can enter its details by adding username and password.</a:t>
            </a:r>
          </a:p>
        </p:txBody>
      </p:sp>
    </p:spTree>
    <p:extLst>
      <p:ext uri="{BB962C8B-B14F-4D97-AF65-F5344CB8AC3E}">
        <p14:creationId xmlns:p14="http://schemas.microsoft.com/office/powerpoint/2010/main" val="14440041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8772F1F6-1BB7-48F2-A61F-0D6CCD295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314" y="0"/>
            <a:ext cx="3565270" cy="663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812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A48D-0DAA-478A-874F-5E092E54C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Top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94F6E-7176-40A9-9159-490CDF96E3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BY Clicking on Top Stories a person can see all the latest news which became headlines of the day.</a:t>
            </a:r>
          </a:p>
        </p:txBody>
      </p:sp>
    </p:spTree>
    <p:extLst>
      <p:ext uri="{BB962C8B-B14F-4D97-AF65-F5344CB8AC3E}">
        <p14:creationId xmlns:p14="http://schemas.microsoft.com/office/powerpoint/2010/main" val="23378590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8F6DA13-5DB5-4F2E-B999-B29959C78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584" y="0"/>
            <a:ext cx="34148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91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</TotalTime>
  <Words>154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A Project on New York Times</vt:lpstr>
      <vt:lpstr>                    Introduction</vt:lpstr>
      <vt:lpstr>Requirement</vt:lpstr>
      <vt:lpstr>                         Login In </vt:lpstr>
      <vt:lpstr>PowerPoint Presentation</vt:lpstr>
      <vt:lpstr>Sign Up Page</vt:lpstr>
      <vt:lpstr>PowerPoint Presentation</vt:lpstr>
      <vt:lpstr>Top Stories</vt:lpstr>
      <vt:lpstr>PowerPoint Presentation</vt:lpstr>
      <vt:lpstr>Most popular</vt:lpstr>
      <vt:lpstr>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Project on New York Times</dc:title>
  <dc:creator>Arjun Kapila</dc:creator>
  <cp:lastModifiedBy>Arjun Kapila</cp:lastModifiedBy>
  <cp:revision>4</cp:revision>
  <dcterms:created xsi:type="dcterms:W3CDTF">2021-05-22T22:11:36Z</dcterms:created>
  <dcterms:modified xsi:type="dcterms:W3CDTF">2021-05-22T22:40:44Z</dcterms:modified>
</cp:coreProperties>
</file>