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18"/>
  </p:notesMasterIdLst>
  <p:sldIdLst>
    <p:sldId id="256" r:id="rId3"/>
    <p:sldId id="326" r:id="rId4"/>
    <p:sldId id="287" r:id="rId5"/>
    <p:sldId id="335" r:id="rId6"/>
    <p:sldId id="320" r:id="rId7"/>
    <p:sldId id="321" r:id="rId8"/>
    <p:sldId id="322" r:id="rId9"/>
    <p:sldId id="323" r:id="rId10"/>
    <p:sldId id="330" r:id="rId11"/>
    <p:sldId id="331" r:id="rId12"/>
    <p:sldId id="327" r:id="rId13"/>
    <p:sldId id="334" r:id="rId14"/>
    <p:sldId id="333" r:id="rId15"/>
    <p:sldId id="270" r:id="rId16"/>
    <p:sldId id="318" r:id="rId17"/>
  </p:sldIdLst>
  <p:sldSz cx="9144000" cy="5143500" type="screen16x9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EA7D3A"/>
    <a:srgbClr val="FF006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35" d="100"/>
          <a:sy n="135" d="100"/>
        </p:scale>
        <p:origin x="882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9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4EC7E01F-DC75-4521-90AE-3546F579C646}" type="datetime8">
              <a:rPr lang="en-US" smtClean="0"/>
              <a:pPr algn="ctr"/>
              <a:t>7/9/2024 11:34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DAC3-8510-4A81-B5EA-EADCAA67075E}" type="datetime8">
              <a:rPr lang="en-US" smtClean="0">
                <a:solidFill>
                  <a:schemeClr val="tx2"/>
                </a:solidFill>
              </a:rPr>
              <a:pPr/>
              <a:t>7/9/2024 11:34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CB6F3AA5-0D1A-4836-B9A9-3DFF578591BB}" type="datetime8">
              <a:rPr lang="en-US" smtClean="0">
                <a:solidFill>
                  <a:schemeClr val="tx2"/>
                </a:solidFill>
              </a:rPr>
              <a:pPr/>
              <a:t>7/9/2024 11:34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A10E-1222-4D2B-AD1C-A7628460CA79}" type="datetime8">
              <a:rPr lang="en-US" smtClean="0"/>
              <a:pPr/>
              <a:t>7/9/2024 11:34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09A-CFD9-4FBF-888C-B7E6C05CA85D}" type="datetime8">
              <a:rPr lang="en-US" smtClean="0"/>
              <a:pPr/>
              <a:t>7/9/2024 11:34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797290-3E5F-4041-97AC-2AA7B70FABAC}" type="datetime8">
              <a:rPr lang="en-US" smtClean="0"/>
              <a:pPr/>
              <a:t>7/9/2024 11:34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0BF8B1-6C76-441D-83FB-42A95DE4B6D2}" type="datetime8">
              <a:rPr lang="en-US" smtClean="0"/>
              <a:pPr/>
              <a:t>7/9/2024 11:34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50DA-AF81-41C3-9358-7B8B12921A43}" type="datetime8">
              <a:rPr lang="en-US" smtClean="0"/>
              <a:pPr/>
              <a:t>7/9/2024 11:34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2EF5-003E-45BA-908B-ADDCC373B72A}" type="datetime8">
              <a:rPr lang="en-US" smtClean="0"/>
              <a:pPr/>
              <a:t>7/9/2024 11:34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E2D7-19E0-43DF-9B49-8BC9D15D144A}" type="datetime8">
              <a:rPr lang="en-US" smtClean="0"/>
              <a:pPr/>
              <a:t>7/9/2024 11:34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C392C5A6-78FF-4180-81D1-56A1158A2CA1}" type="datetime8">
              <a:rPr lang="en-US" smtClean="0"/>
              <a:pPr/>
              <a:t>7/9/2024 11:34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DC8FB424-1CF3-421F-8939-BDA40A9268F3}" type="datetime8">
              <a:rPr lang="en-US" smtClean="0">
                <a:solidFill>
                  <a:schemeClr val="tx2"/>
                </a:solidFill>
              </a:rPr>
              <a:pPr/>
              <a:t>7/9/2024 11:34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114300"/>
            <a:ext cx="8458200" cy="7429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US" sz="3600" b="1" dirty="0">
              <a:solidFill>
                <a:srgbClr val="FFC000"/>
              </a:solidFill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9581" y="3336543"/>
            <a:ext cx="3980036" cy="1323439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3F3F3"/>
                </a:solidFill>
              </a:rPr>
              <a:t>Faculty Mentors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B. Suresh Ram, HOD CEER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rgbClr val="FFFF00"/>
                </a:solidFill>
              </a:rPr>
              <a:t>K.Ravi</a:t>
            </a:r>
            <a:r>
              <a:rPr lang="en-US" sz="2000" b="1" dirty="0">
                <a:solidFill>
                  <a:srgbClr val="FFFF00"/>
                </a:solidFill>
              </a:rPr>
              <a:t> Kiran, Asst. Professor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rgbClr val="FFFF00"/>
                </a:solidFill>
              </a:rPr>
              <a:t>K.Sathish</a:t>
            </a:r>
            <a:r>
              <a:rPr lang="en-US" sz="2000" b="1" dirty="0">
                <a:solidFill>
                  <a:srgbClr val="FFFF00"/>
                </a:solidFill>
              </a:rPr>
              <a:t>, Asst. Professor </a:t>
            </a:r>
          </a:p>
        </p:txBody>
      </p:sp>
      <p:pic>
        <p:nvPicPr>
          <p:cNvPr id="12" name="Picture 3" descr="C:\Users\suresh\Desktop\logopng.pn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228600" y="1445873"/>
            <a:ext cx="990600" cy="8572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42844" y="3121680"/>
            <a:ext cx="48006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Team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Kollipara Arjun – 22H51A0502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D.P Murali - 22H51A0518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Keerthi Reddy - 22H51A0520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Kartik Gupta - 22H51A0531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Shruthika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- 22H51A0535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480060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-50590" y="1123950"/>
            <a:ext cx="8614314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CMR COLLEGE OF ENGINEERING &amp; TECHNOLOGY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  <a:p>
            <a:pPr algn="ctr">
              <a:lnSpc>
                <a:spcPct val="9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Kandlakoya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Medchal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HYDERABAD</a:t>
            </a:r>
          </a:p>
          <a:p>
            <a:pPr algn="ctr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 FOR ENGINEERING EDUCATION RESEARCH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REVIEW-III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INNOVATION IN PRACTICE (A400507)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SEMESTER A.Y 2023-24</a:t>
            </a:r>
          </a:p>
          <a:p>
            <a:pPr algn="ctr"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BBD6C-BF97-CCF1-12A1-D758A0E629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7315199" y="1136427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15616" y="63992"/>
            <a:ext cx="700824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WORKING OF THE MODEL/FRONTEND DEMONSTRATION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455295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8F7583-A030-DCCD-870F-87968CEA2B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77403"/>
            <a:ext cx="1527715" cy="10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8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1000" y="63172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          ADVANTAGES  &amp; DISADVANTAGES </a:t>
            </a:r>
            <a:endParaRPr kumimoji="0" lang="en-US" sz="2800" b="1" i="0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474345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00034" y="1571618"/>
            <a:ext cx="2286016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ADVANTAGES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1472" y="3143254"/>
            <a:ext cx="2286016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DISADVANTAGES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14414" y="283176"/>
            <a:ext cx="6500858" cy="53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RESULTS AND DISCUSSIONS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455295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8F7583-A030-DCCD-870F-87968CEA2B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77403"/>
            <a:ext cx="1527715" cy="10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7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1000" y="63172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474345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06" y="1714494"/>
            <a:ext cx="89297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Mention 3 to 4 IEEE journals and existing solutions google links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intage_VictorianThank_You_Full_Color-Distressed@2x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2228850"/>
            <a:ext cx="4229100" cy="257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1450"/>
            <a:ext cx="12192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000250"/>
            <a:ext cx="4191000" cy="3143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32004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Questions…..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1450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42844" y="114300"/>
            <a:ext cx="8772556" cy="7429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onstantia" pitchFamily="18" charset="0"/>
              </a:rPr>
              <a:t>CONTENT</a:t>
            </a:r>
            <a:endParaRPr lang="en-US" sz="3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562012-107F-A7D4-E64C-E83FF3B9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76200" y="-102499"/>
            <a:ext cx="1527715" cy="1031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2858"/>
            <a:ext cx="1090642" cy="6429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1520" y="1064068"/>
            <a:ext cx="8143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Existing Solutions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Components required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Block Diagram 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Flow Chart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Working Principle of all components used/Software modules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Working of Business Model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Results and Discussions 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Advantages and Drawbacks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133600" y="277498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27635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–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Describe the problem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2) Include pictures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480060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515C2-3058-DC07-E756-BB296D4E3B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17170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133600" y="277498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EXISTING SOLUTIONS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127635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–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Describe the Existing Solutions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2) Include pictures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480060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515C2-3058-DC07-E756-BB296D4E3B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17170"/>
            <a:ext cx="1527715" cy="10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895350"/>
            <a:ext cx="533400" cy="183357"/>
          </a:xfrm>
        </p:spPr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95400" y="278614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485775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sp>
        <p:nvSpPr>
          <p:cNvPr id="26" name="Chevron 4"/>
          <p:cNvSpPr/>
          <p:nvPr/>
        </p:nvSpPr>
        <p:spPr>
          <a:xfrm>
            <a:off x="6599115" y="3713083"/>
            <a:ext cx="1486535" cy="5624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26670" rIns="2667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/>
              <a:t>Iterate</a:t>
            </a:r>
          </a:p>
        </p:txBody>
      </p:sp>
      <p:sp>
        <p:nvSpPr>
          <p:cNvPr id="31" name="Chevron 4"/>
          <p:cNvSpPr/>
          <p:nvPr/>
        </p:nvSpPr>
        <p:spPr>
          <a:xfrm>
            <a:off x="4465515" y="3779320"/>
            <a:ext cx="1715135" cy="5624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26670" rIns="2667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/>
              <a:t>Communicate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27471F-0B05-9A5A-2BC3-A3A59A2814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36220"/>
            <a:ext cx="1527715" cy="103157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571736" y="214296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06" y="1500180"/>
            <a:ext cx="8786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Describe solution for the given problem statement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62000" y="278614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COMPONENTS REQUIRED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478155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12A76-C546-6572-6C37-10A0E15A53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9932"/>
            <a:ext cx="1527715" cy="1031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06" y="1643056"/>
            <a:ext cx="90011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Out The Components Required For The Prototype (hardware)</a:t>
            </a:r>
          </a:p>
          <a:p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List Out The  Technologies (Software</a:t>
            </a:r>
            <a:r>
              <a:rPr lang="en-IN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85852" y="63171"/>
            <a:ext cx="62579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BLOCK DIAGRAM (For Hardware Projects)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470535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FC7E0-1F3A-C6F6-4B1A-930D7342C6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-78057" y="-117170"/>
            <a:ext cx="1527715" cy="1031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844" y="1214428"/>
            <a:ext cx="7643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 Diagram Represents by Blocks with Arrow Symbols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**Note:1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Input components -sensors (LEFT)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2)  Controller-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arduino,raspberry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pi (MIDDLE)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3)  Output components-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Monitor,Motors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(RIGHT ) </a:t>
            </a:r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3000378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8" y="321469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85852" y="3214692"/>
            <a:ext cx="164307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  <a:p>
            <a:pPr algn="ctr"/>
            <a:r>
              <a:rPr lang="en-IN" dirty="0"/>
              <a:t>(sensor)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14744" y="3214692"/>
            <a:ext cx="1571636" cy="1192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ARDUINO/</a:t>
            </a:r>
          </a:p>
          <a:p>
            <a:pPr algn="ctr"/>
            <a:r>
              <a:rPr lang="en-IN" dirty="0"/>
              <a:t>RASBERRY PI</a:t>
            </a:r>
          </a:p>
          <a:p>
            <a:pPr algn="ctr"/>
            <a:r>
              <a:rPr lang="en-IN" dirty="0"/>
              <a:t>(Controller)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86512" y="3214692"/>
            <a:ext cx="1643074" cy="1292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  <a:p>
            <a:pPr algn="ctr"/>
            <a:r>
              <a:rPr lang="en-IN" dirty="0"/>
              <a:t>(Monitor/</a:t>
            </a:r>
          </a:p>
          <a:p>
            <a:pPr algn="ctr"/>
            <a:r>
              <a:rPr lang="en-IN" dirty="0"/>
              <a:t>Motors)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928926" y="3643320"/>
            <a:ext cx="785818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286380" y="3571882"/>
            <a:ext cx="1000132" cy="34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76300" y="155349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FLOW CHART (For Software Projects)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1368207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endParaRPr lang="en-US" sz="2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470535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EC5B7-2727-E865-ABD7-084D724BC5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-76200" y="-77403"/>
            <a:ext cx="1527715" cy="10315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428992" y="1428742"/>
            <a:ext cx="1571636" cy="357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714612" y="2285998"/>
            <a:ext cx="342902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Initialise all the Modules</a:t>
            </a:r>
            <a:endParaRPr lang="en-US" sz="1400" dirty="0"/>
          </a:p>
        </p:txBody>
      </p:sp>
      <p:sp>
        <p:nvSpPr>
          <p:cNvPr id="10" name="Diamond 9"/>
          <p:cNvSpPr/>
          <p:nvPr/>
        </p:nvSpPr>
        <p:spPr>
          <a:xfrm>
            <a:off x="3571868" y="3214692"/>
            <a:ext cx="1643074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Condition check</a:t>
            </a:r>
          </a:p>
          <a:p>
            <a:pPr algn="ctr"/>
            <a:r>
              <a:rPr lang="en-IN" sz="1200" dirty="0"/>
              <a:t>IF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643570" y="414338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Stop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4071938" y="2000243"/>
            <a:ext cx="57149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072728" y="292814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14942" y="371475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001554" y="392827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1928794" y="37147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1322365" y="310674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28794" y="250031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14942" y="3357568"/>
            <a:ext cx="178595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 YES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2214546" y="3357568"/>
            <a:ext cx="150019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NO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28156" y="153948"/>
            <a:ext cx="68876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WORKING PRINCIPLE OF ALL COMPONENTS USED/SOFTWARE MODULES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4552950"/>
            <a:ext cx="91440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Immersive Automatic Water Heater                                            CMR College of Engineering &amp; Technology </a:t>
            </a:r>
          </a:p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8F7583-A030-DCCD-870F-87968CEA2B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77403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469</Words>
  <Application>Microsoft Office PowerPoint</Application>
  <PresentationFormat>On-screen Show (16:9)</PresentationFormat>
  <Paragraphs>123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Constantia</vt:lpstr>
      <vt:lpstr>Times New Roman</vt:lpstr>
      <vt:lpstr>Tw Cen MT</vt:lpstr>
      <vt:lpstr>Wingdings</vt:lpstr>
      <vt:lpstr>Wingdings 2</vt:lpstr>
      <vt:lpstr>Median</vt:lpstr>
      <vt:lpstr>TITLE OF THE PROJECT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2018-04-19T17:20:36Z</dcterms:created>
  <dcterms:modified xsi:type="dcterms:W3CDTF">2024-07-09T18:04:30Z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