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 Id="rId4" Type="http://schemas.openxmlformats.org/officeDocument/2006/relationships/image" Target="../media/image10.jpe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0" y="2724758"/>
            <a:ext cx="12192000" cy="463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sz="1800">
              <a:latin typeface="Calibri"/>
              <a:ea typeface="Calibri"/>
              <a:cs typeface="Calibri"/>
              <a:sym typeface="Calibri"/>
            </a:endParaRPr>
          </a:p>
        </p:txBody>
      </p:sp>
      <p:sp>
        <p:nvSpPr>
          <p:cNvPr id="37" name="Google Shape;37;p1"/>
          <p:cNvSpPr txBox="1"/>
          <p:nvPr/>
        </p:nvSpPr>
        <p:spPr>
          <a:xfrm>
            <a:off x="2619375" y="3188550"/>
            <a:ext cx="5528700" cy="1300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1800" b="1">
                <a:latin typeface="Calibri"/>
                <a:ea typeface="Calibri"/>
                <a:cs typeface="Calibri"/>
                <a:sym typeface="Calibri"/>
              </a:rPr>
              <a:t>STUDENT NAME        : ARJUN G</a:t>
            </a:r>
            <a:endParaRPr sz="1800" b="1">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REGISTER NUMBER  : 312210587</a:t>
            </a:r>
            <a:endParaRPr sz="1800" b="1">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DEPARTMENT            : B.COM (GENERAL)</a:t>
            </a:r>
            <a:endParaRPr sz="1800" b="1">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COLLEGE                     : SRM ARTS AND SCIENCE COLLEGE </a:t>
            </a:r>
            <a:endParaRPr sz="1800" b="1">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7">
            <a:extLst>
              <a:ext uri="{FF2B5EF4-FFF2-40B4-BE49-F238E27FC236}">
                <a16:creationId xmlns:a16="http://schemas.microsoft.com/office/drawing/2014/main" id="{51C3373A-88D2-EFF8-6421-7D3692C010CE}"/>
              </a:ext>
            </a:extLst>
          </p:cNvPr>
          <p:cNvPicPr>
            <a:picLocks noChangeAspect="1"/>
          </p:cNvPicPr>
          <p:nvPr/>
        </p:nvPicPr>
        <p:blipFill>
          <a:blip r:embed="rId4"/>
          <a:stretch>
            <a:fillRect/>
          </a:stretch>
        </p:blipFill>
        <p:spPr>
          <a:xfrm>
            <a:off x="-1" y="0"/>
            <a:ext cx="12322969" cy="685799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Guest User</cp:lastModifiedBy>
  <cp:revision>1</cp:revision>
  <dcterms:modified xsi:type="dcterms:W3CDTF">2024-09-01T03:24:44Z</dcterms:modified>
</cp:coreProperties>
</file>