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</p:sldIdLst>
  <p:sldSz cx="9753600" cy="73152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144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336937118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indent="-324900" algn="ctr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816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eme97">
  <a:themeElements>
    <a:clrScheme name="Theme9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97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9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Custom</PresentationFormat>
  <Paragraphs>0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Theme97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Untitled Presentation</dc:title>
  <dc:subject/>
  <dc:creator>Unknown Creator</dc:creator>
  <cp:keywords/>
  <dc:description/>
  <cp:lastModifiedBy>Karthi</cp:lastModifiedBy>
  <cp:revision>2</cp:revision>
  <dcterms:created xsi:type="dcterms:W3CDTF">2022-03-22T03:47:18Z</dcterms:created>
  <dcterms:modified xsi:type="dcterms:W3CDTF">2022-03-22T04:10:27Z</dcterms:modified>
  <cp:category/>
</cp:coreProperties>
</file>