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presProps" Target="presProps.xml"/>
  <Relationship Id="rId14" Type="http://schemas.openxmlformats.org/officeDocument/2006/relationships/viewProps" Target="viewProps.xml"/>
  <Relationship Id="rId15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693938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aa2c1c192f175496f8fb77ae26acef5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3f89a3173c8bc25b9b177168855ae6610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c36157adcfd7f42450945c1edf51ec0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8700bb32bdc19f9f6c27458b33b1034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66863aa4aa957a754a42ae648fa529b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84c79202dc23a94bdc75874f10e0a63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60b8259768febacbc108e461ba3361b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b0449a6c67562c53803bb154ffd83de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57336215f32187827a5f12cd505feaa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cefc669ab9f1e16beb20c06800d62b1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10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2022-03-22T04:25:08Z</dcterms:created>
  <dcterms:modified xsi:type="dcterms:W3CDTF">2022-03-22T04:25:08Z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