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A7C9-3B64-2F32-B73C-A348EAE0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BB1B-6B7C-B3DE-1CF8-A91E4A300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02C5B-E0EA-1DC4-8D17-DD990379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1BAB-F147-8B8A-01EB-8D36AB3B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BC7A-A557-1D9E-550D-3008740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8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3366-0EB7-286B-BDB7-87E516DA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6934-3476-94D6-3A0E-760809BB0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A7277-709C-0BA7-8C05-4A9BC9F7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A452-4885-AB33-6017-520C62D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BB36-7147-B4CC-D043-3217C21A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D332F-C1CF-FCB9-076C-34292E6D5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6FD59-9B97-8EBD-86BC-F7B03230A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ABAC-8BEB-223B-41A4-241D5401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60E1-A06D-86E6-87AB-5002F2FA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0D41-8E09-91C7-172F-8CBC81F4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7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BC20-2F48-A10F-B6A8-8D0D046B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92E3-5E2A-7E48-BC5D-E37017A5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EA5A3-D500-0A0B-E146-A0F63221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3D7B-5FF2-17EE-30E9-3ECFD9C3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3511-A7CB-3960-870A-6AF96A6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7521-318F-360E-9262-0D388FB4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477B-4864-412B-A3A7-C30F8997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2C06-7916-042E-30BB-BFE4C70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6FF6-F4D3-92DD-C9CE-D6D6FA42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85AB-5E83-CEEA-0D77-2CF9FED0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4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14AF-788D-21BC-CBC3-26AEF28C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4807-F1F7-074F-D009-9B9B4CA7B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FBA72-3A5D-D713-0AD5-7C43CE64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E7596-7126-48B4-4E1D-E8766089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E297B-A143-6F2D-9522-0D5A1F37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A24D-CFFF-6433-44B7-51CC8E63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9B59-597E-DF7A-8ADF-9CA155BB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6EB0-3756-1D1C-390B-13EA5598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8489F-FC7E-996F-1E84-CCC19959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9CEBA-1E12-95DC-5258-24E2FEE55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DC917-009C-ADD3-E712-3B6D6B85E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E4B74-58E4-95EE-3522-C07F3192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0A880-CDC1-E727-E069-6DB399CA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CA70F-BC33-933C-7C36-4C065698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7FD4-C667-070E-F836-DE53055E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48E88-C376-8C85-AE9B-B13265C8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8F412-2B35-6033-2BA0-F94C573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542ED-8D99-34DD-28F2-84616357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23D50-330F-F7FE-EF85-1EA8BFD0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DECE9-5089-79C6-3F05-597CB669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E79A5-D250-E960-6A6F-3EC5A90E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9B2C-B637-20B3-3043-D7F4AFDA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F6BC-4FE3-C97D-C05B-20667F7D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34546-E039-7145-8806-233BD6527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4C942-7BE5-DFB0-F98D-5988444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1860C-E93D-A708-CEB8-A437F1F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B1E35-55AB-88F4-4EF5-9E995EC9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753-8A1F-75EB-90DB-199AEA86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8A61E-B8A5-D6EE-4C01-DC28D76DD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7C3B4-7C9B-2F26-1275-BEF6924F8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7FD8-07D7-ACE2-A905-47383B0F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A05AA-BD51-7108-A4A5-73350C7C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C6031-1D9A-6C57-F7DE-98864DEB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41391-FD38-F3B4-6296-DB013B00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8F150-E55F-C91B-650E-F131A35C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377C-D9B0-77D8-1F86-FB7A7B8C0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A1D6-C638-EE0A-0145-56453A21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F4BE-B15E-A1BA-6849-D7192A26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99107164-8158-50FE-95D5-F6339D31E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618A0-D975-161B-A992-92F66DD35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AIDI 1006-Assignment #4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Sentiment Analysis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0F8F-976B-F552-1FB4-56867EE29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Group Members </a:t>
            </a:r>
          </a:p>
          <a:p>
            <a:r>
              <a:rPr lang="en-US" sz="1700">
                <a:solidFill>
                  <a:srgbClr val="FFFFFF"/>
                </a:solidFill>
              </a:rPr>
              <a:t>Shivam Patel(200496356)</a:t>
            </a:r>
          </a:p>
          <a:p>
            <a:r>
              <a:rPr lang="en-US" sz="1700">
                <a:solidFill>
                  <a:srgbClr val="FFFFFF"/>
                </a:solidFill>
              </a:rPr>
              <a:t>Arjun Pawar(200493035)</a:t>
            </a:r>
          </a:p>
        </p:txBody>
      </p:sp>
    </p:spTree>
    <p:extLst>
      <p:ext uri="{BB962C8B-B14F-4D97-AF65-F5344CB8AC3E}">
        <p14:creationId xmlns:p14="http://schemas.microsoft.com/office/powerpoint/2010/main" val="253136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745F24-CA5D-FBCC-70C7-C58A574558A1}"/>
              </a:ext>
            </a:extLst>
          </p:cNvPr>
          <p:cNvSpPr/>
          <p:nvPr/>
        </p:nvSpPr>
        <p:spPr>
          <a:xfrm>
            <a:off x="9312000" y="1498600"/>
            <a:ext cx="2880000" cy="1134000"/>
          </a:xfrm>
          <a:prstGeom prst="rect">
            <a:avLst/>
          </a:prstGeom>
          <a:solidFill>
            <a:srgbClr val="229E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FC0AC107-8189-0B1E-325D-BBA9535E9A18}"/>
              </a:ext>
            </a:extLst>
          </p:cNvPr>
          <p:cNvSpPr/>
          <p:nvPr/>
        </p:nvSpPr>
        <p:spPr>
          <a:xfrm>
            <a:off x="0" y="1498600"/>
            <a:ext cx="2880000" cy="1134000"/>
          </a:xfrm>
          <a:prstGeom prst="homePlate">
            <a:avLst/>
          </a:prstGeom>
          <a:solidFill>
            <a:srgbClr val="229E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3D68629F-F184-907A-D749-EFAB01DC74B9}"/>
              </a:ext>
            </a:extLst>
          </p:cNvPr>
          <p:cNvSpPr/>
          <p:nvPr/>
        </p:nvSpPr>
        <p:spPr>
          <a:xfrm>
            <a:off x="3056481" y="1498600"/>
            <a:ext cx="2880000" cy="1134000"/>
          </a:xfrm>
          <a:prstGeom prst="chevron">
            <a:avLst/>
          </a:prstGeom>
          <a:solidFill>
            <a:srgbClr val="229E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INGESTION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E94102EC-8900-3815-7E26-463B99E1A0A9}"/>
              </a:ext>
            </a:extLst>
          </p:cNvPr>
          <p:cNvSpPr/>
          <p:nvPr/>
        </p:nvSpPr>
        <p:spPr>
          <a:xfrm>
            <a:off x="6112962" y="1521522"/>
            <a:ext cx="2880000" cy="1134000"/>
          </a:xfrm>
          <a:prstGeom prst="chevron">
            <a:avLst/>
          </a:prstGeom>
          <a:solidFill>
            <a:srgbClr val="229E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1BDC9BE-9F51-C332-06EB-9D6FD6F8B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017" y="3885434"/>
            <a:ext cx="1473966" cy="147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0ED740-F620-5549-ED00-12965ACF9DC5}"/>
              </a:ext>
            </a:extLst>
          </p:cNvPr>
          <p:cNvSpPr txBox="1"/>
          <p:nvPr/>
        </p:nvSpPr>
        <p:spPr>
          <a:xfrm>
            <a:off x="416458" y="124930"/>
            <a:ext cx="35898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F Pro Heavy" pitchFamily="2" charset="0"/>
                <a:ea typeface="SF Pro Heavy" pitchFamily="2" charset="0"/>
                <a:cs typeface="SF Pro Heavy" pitchFamily="2" charset="0"/>
              </a:rPr>
              <a:t>Project Architecture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5BAD08-826F-D6DA-BFD0-29B349F64FF7}"/>
              </a:ext>
            </a:extLst>
          </p:cNvPr>
          <p:cNvCxnSpPr>
            <a:cxnSpLocks/>
          </p:cNvCxnSpPr>
          <p:nvPr/>
        </p:nvCxnSpPr>
        <p:spPr>
          <a:xfrm>
            <a:off x="279447" y="203900"/>
            <a:ext cx="0" cy="972000"/>
          </a:xfrm>
          <a:prstGeom prst="line">
            <a:avLst/>
          </a:prstGeom>
          <a:ln w="57150">
            <a:solidFill>
              <a:srgbClr val="229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3A76964-0D25-EF3D-E538-5CA17028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1" y="4363766"/>
            <a:ext cx="1070768" cy="99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| Home">
            <a:extLst>
              <a:ext uri="{FF2B5EF4-FFF2-40B4-BE49-F238E27FC236}">
                <a16:creationId xmlns:a16="http://schemas.microsoft.com/office/drawing/2014/main" id="{AADD8105-4FEE-E821-BA70-9440C724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01" y="4113789"/>
            <a:ext cx="2298700" cy="12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Machine Learning: a complete toolbox for AI?">
            <a:extLst>
              <a:ext uri="{FF2B5EF4-FFF2-40B4-BE49-F238E27FC236}">
                <a16:creationId xmlns:a16="http://schemas.microsoft.com/office/drawing/2014/main" id="{59293E7E-1526-C702-A3FD-D204210F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466" y="4113789"/>
            <a:ext cx="1188219" cy="12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BD8BCC7-9BA0-1D7E-237F-E224EF98D114}"/>
              </a:ext>
            </a:extLst>
          </p:cNvPr>
          <p:cNvSpPr/>
          <p:nvPr/>
        </p:nvSpPr>
        <p:spPr>
          <a:xfrm>
            <a:off x="1884556" y="4717198"/>
            <a:ext cx="1389829" cy="401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3F253CD-1DF2-467F-45A3-C964069F44B8}"/>
              </a:ext>
            </a:extLst>
          </p:cNvPr>
          <p:cNvSpPr/>
          <p:nvPr/>
        </p:nvSpPr>
        <p:spPr>
          <a:xfrm>
            <a:off x="4926253" y="4683745"/>
            <a:ext cx="1389829" cy="401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1111F7-FC78-D0B9-2C08-61D165B6B949}"/>
              </a:ext>
            </a:extLst>
          </p:cNvPr>
          <p:cNvSpPr/>
          <p:nvPr/>
        </p:nvSpPr>
        <p:spPr>
          <a:xfrm>
            <a:off x="8347121" y="4660977"/>
            <a:ext cx="1389829" cy="401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9EEB8-274E-9267-E58C-C0CEAF69ED0C}"/>
              </a:ext>
            </a:extLst>
          </p:cNvPr>
          <p:cNvSpPr txBox="1"/>
          <p:nvPr/>
        </p:nvSpPr>
        <p:spPr>
          <a:xfrm>
            <a:off x="1884556" y="3429000"/>
            <a:ext cx="122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connected to Azure 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CE58D-7D7E-442B-55BD-3CC93C6CAE07}"/>
              </a:ext>
            </a:extLst>
          </p:cNvPr>
          <p:cNvSpPr txBox="1"/>
          <p:nvPr/>
        </p:nvSpPr>
        <p:spPr>
          <a:xfrm>
            <a:off x="5007156" y="3926525"/>
            <a:ext cx="147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06A05-5E43-642E-F5A4-E273CA935509}"/>
              </a:ext>
            </a:extLst>
          </p:cNvPr>
          <p:cNvSpPr txBox="1"/>
          <p:nvPr/>
        </p:nvSpPr>
        <p:spPr>
          <a:xfrm>
            <a:off x="8347121" y="3724507"/>
            <a:ext cx="138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230664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FAEE-3991-2A1F-7771-604F07BE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782D-63A5-6146-62AE-E5A369E5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7C06B-2B5F-2C0A-5801-380F5DF7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88393"/>
            <a:ext cx="11406008" cy="65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ADC2F-830F-D6AD-CF79-1F8964F6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World Cloud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BCEB9-FD14-9527-1BFA-42C46A107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01" r="2066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AB97D51-5065-146F-5983-E518F7E60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95" r="16146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EACA-0CEE-D7E2-7AEB-32097271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5032-AEEA-2FB3-9493-A1E1C2CA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52264-24A8-03C8-D5B6-238522B1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133"/>
            <a:ext cx="12241155" cy="70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9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39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SF Pro Heavy</vt:lpstr>
      <vt:lpstr>SF Pro Light</vt:lpstr>
      <vt:lpstr>Office Theme</vt:lpstr>
      <vt:lpstr>AIDI 1006-Assignment #4 Sentiment Analysis Assignment </vt:lpstr>
      <vt:lpstr>PowerPoint Presentation</vt:lpstr>
      <vt:lpstr>PowerPoint Presentation</vt:lpstr>
      <vt:lpstr>World Cloud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AIDI 1006-Assignment #4 Sentiment Analysis Assignment</dc:title>
  <dc:creator>Shivam Patel</dc:creator>
  <cp:lastModifiedBy>Shivam Patel</cp:lastModifiedBy>
  <cp:revision>5</cp:revision>
  <dcterms:created xsi:type="dcterms:W3CDTF">2023-03-20T03:49:44Z</dcterms:created>
  <dcterms:modified xsi:type="dcterms:W3CDTF">2023-03-27T16:19:12Z</dcterms:modified>
</cp:coreProperties>
</file>