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
    <a:wholeTbl>
      <a:tcTxStyle>
        <a:font>
          <a:latin typeface="+mn-lt"/>
          <a:ea typeface="+mn-ea"/>
          <a:cs typeface="+mn-cs"/>
        </a:font>
        <a:srgbClr val="000000"/>
      </a:tcTxStyle>
      <a:tcStyle>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Header Placeholder 1">
            <a:extLst>
              <a:ext uri="{FF2B5EF4-FFF2-40B4-BE49-F238E27FC236}">
                <a16:creationId xmlns:a16="http://schemas.microsoft.com/office/drawing/2014/main" id="{9B42F149-3CA1-D3C8-C2C3-BC9844A83EC5}"/>
              </a:ext>
            </a:extLst>
          </p:cNvPr>
          <p:cNvSpPr txBox="1">
            <a:spLocks noGrp="1"/>
          </p:cNvSpPr>
          <p:nvPr>
            <p:ph type="hdr" sz="quarter"/>
          </p:nvPr>
        </p:nvSpPr>
        <p:spPr>
          <a:xfrm>
            <a:off x="0" y="0"/>
            <a:ext cx="5283202" cy="344491"/>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IN" sz="1200" b="0" i="0" u="none" strike="noStrike" kern="1200" cap="none" spc="0" baseline="0">
                <a:solidFill>
                  <a:srgbClr val="000000"/>
                </a:solidFill>
                <a:uFillTx/>
                <a:latin typeface="Calibri"/>
              </a:defRPr>
            </a:lvl1pPr>
          </a:lstStyle>
          <a:p>
            <a:pPr lvl="0"/>
            <a:endParaRPr lang="en-IN"/>
          </a:p>
        </p:txBody>
      </p:sp>
      <p:sp>
        <p:nvSpPr>
          <p:cNvPr id="9" name="Date Placeholder 2">
            <a:extLst>
              <a:ext uri="{FF2B5EF4-FFF2-40B4-BE49-F238E27FC236}">
                <a16:creationId xmlns:a16="http://schemas.microsoft.com/office/drawing/2014/main" id="{D4F5E027-0F0C-DB32-0058-AB212060BE59}"/>
              </a:ext>
            </a:extLst>
          </p:cNvPr>
          <p:cNvSpPr txBox="1">
            <a:spLocks noGrp="1"/>
          </p:cNvSpPr>
          <p:nvPr>
            <p:ph type="dt" idx="1"/>
          </p:nvPr>
        </p:nvSpPr>
        <p:spPr>
          <a:xfrm>
            <a:off x="6905621" y="0"/>
            <a:ext cx="5283202" cy="344491"/>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IN" sz="1200" b="0" i="0" u="none" strike="noStrike" kern="1200" cap="none" spc="0" baseline="0">
                <a:solidFill>
                  <a:srgbClr val="000000"/>
                </a:solidFill>
                <a:uFillTx/>
                <a:latin typeface="Calibri"/>
              </a:defRPr>
            </a:lvl1pPr>
          </a:lstStyle>
          <a:p>
            <a:pPr lvl="0"/>
            <a:fld id="{EE07C66D-15A8-4635-9E48-333A82C004E9}" type="datetime1">
              <a:rPr lang="en-IN"/>
              <a:pPr lvl="0"/>
              <a:t>31-08-2024</a:t>
            </a:fld>
            <a:endParaRPr lang="en-IN"/>
          </a:p>
        </p:txBody>
      </p:sp>
      <p:sp>
        <p:nvSpPr>
          <p:cNvPr id="10" name="Slide Image Placeholder 3">
            <a:extLst>
              <a:ext uri="{FF2B5EF4-FFF2-40B4-BE49-F238E27FC236}">
                <a16:creationId xmlns:a16="http://schemas.microsoft.com/office/drawing/2014/main" id="{B18C0170-8840-AC49-ECEC-34F7490F113C}"/>
              </a:ext>
            </a:extLst>
          </p:cNvPr>
          <p:cNvSpPr>
            <a:spLocks noGrp="1" noRot="1" noChangeAspect="1"/>
          </p:cNvSpPr>
          <p:nvPr>
            <p:ph type="sldImg" idx="2"/>
          </p:nvPr>
        </p:nvSpPr>
        <p:spPr>
          <a:xfrm>
            <a:off x="4038603" y="857250"/>
            <a:ext cx="4114800" cy="2314574"/>
          </a:xfrm>
          <a:prstGeom prst="rect">
            <a:avLst/>
          </a:prstGeom>
          <a:noFill/>
          <a:ln w="12701">
            <a:solidFill>
              <a:srgbClr val="000000"/>
            </a:solidFill>
            <a:prstDash val="solid"/>
          </a:ln>
        </p:spPr>
      </p:sp>
      <p:sp>
        <p:nvSpPr>
          <p:cNvPr id="11" name="Notes Placeholder 4">
            <a:extLst>
              <a:ext uri="{FF2B5EF4-FFF2-40B4-BE49-F238E27FC236}">
                <a16:creationId xmlns:a16="http://schemas.microsoft.com/office/drawing/2014/main" id="{DD64D7E5-63D0-4BC5-8E91-4C565BE15242}"/>
              </a:ext>
            </a:extLst>
          </p:cNvPr>
          <p:cNvSpPr txBox="1">
            <a:spLocks noGrp="1"/>
          </p:cNvSpPr>
          <p:nvPr>
            <p:ph type="body" sz="quarter" idx="3"/>
          </p:nvPr>
        </p:nvSpPr>
        <p:spPr>
          <a:xfrm>
            <a:off x="1219196" y="3300417"/>
            <a:ext cx="9753603" cy="2700332"/>
          </a:xfrm>
          <a:prstGeom prst="rect">
            <a:avLst/>
          </a:prstGeom>
          <a:noFill/>
          <a:ln>
            <a:noFill/>
          </a:ln>
        </p:spPr>
        <p:txBody>
          <a:bodyPr vert="horz" wrap="square" lIns="91440" tIns="45720" rIns="91440" bIns="4572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2" name="Footer Placeholder 5">
            <a:extLst>
              <a:ext uri="{FF2B5EF4-FFF2-40B4-BE49-F238E27FC236}">
                <a16:creationId xmlns:a16="http://schemas.microsoft.com/office/drawing/2014/main" id="{520C39D6-2E5A-3A77-0400-A1E2B3F18691}"/>
              </a:ext>
            </a:extLst>
          </p:cNvPr>
          <p:cNvSpPr txBox="1">
            <a:spLocks noGrp="1"/>
          </p:cNvSpPr>
          <p:nvPr>
            <p:ph type="ftr" sz="quarter" idx="4"/>
          </p:nvPr>
        </p:nvSpPr>
        <p:spPr>
          <a:xfrm>
            <a:off x="0" y="6513508"/>
            <a:ext cx="5283202" cy="344491"/>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en-IN" sz="1200" b="0" i="0" u="none" strike="noStrike" kern="1200" cap="none" spc="0" baseline="0">
                <a:solidFill>
                  <a:srgbClr val="000000"/>
                </a:solidFill>
                <a:uFillTx/>
                <a:latin typeface="Calibri"/>
              </a:defRPr>
            </a:lvl1pPr>
          </a:lstStyle>
          <a:p>
            <a:pPr lvl="0"/>
            <a:endParaRPr lang="en-IN"/>
          </a:p>
        </p:txBody>
      </p:sp>
      <p:sp>
        <p:nvSpPr>
          <p:cNvPr id="13" name="Slide Number Placeholder 6">
            <a:extLst>
              <a:ext uri="{FF2B5EF4-FFF2-40B4-BE49-F238E27FC236}">
                <a16:creationId xmlns:a16="http://schemas.microsoft.com/office/drawing/2014/main" id="{0BB5DE4A-B0EB-2AD6-F1FA-827F626E6E4D}"/>
              </a:ext>
            </a:extLst>
          </p:cNvPr>
          <p:cNvSpPr txBox="1">
            <a:spLocks noGrp="1"/>
          </p:cNvSpPr>
          <p:nvPr>
            <p:ph type="sldNum" sz="quarter" idx="5"/>
          </p:nvPr>
        </p:nvSpPr>
        <p:spPr>
          <a:xfrm>
            <a:off x="6905621" y="6513508"/>
            <a:ext cx="5283202" cy="344491"/>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en-IN" sz="1200" b="0" i="0" u="none" strike="noStrike" kern="1200" cap="none" spc="0" baseline="0">
                <a:solidFill>
                  <a:srgbClr val="000000"/>
                </a:solidFill>
                <a:uFillTx/>
                <a:latin typeface="Calibri"/>
              </a:defRPr>
            </a:lvl1pPr>
          </a:lstStyle>
          <a:p>
            <a:pPr lvl="0"/>
            <a:fld id="{0D583BE5-8098-4586-AD2F-D185D93A808B}" type="slidenum">
              <a:t>‹#›</a:t>
            </a:fld>
            <a:endParaRPr lang="en-IN"/>
          </a:p>
        </p:txBody>
      </p:sp>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FBD5684F-2821-4A8A-805E-199F68F237A9}" type="datetimeFigureOut">
              <a:t>8/31/2024</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B67E99A-4E15-406B-B622-949030154829}" type="slidenum">
              <a:t>‹#›</a:t>
            </a:fld>
            <a:endParaRPr lang="en-US"/>
          </a:p>
        </p:txBody>
      </p:sp>
    </p:spTree>
    <p:extLst>
      <p:ext uri="{BB962C8B-B14F-4D97-AF65-F5344CB8AC3E}">
        <p14:creationId xmlns:p14="http://schemas.microsoft.com/office/powerpoint/2010/main" val="1117017390"/>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vl2pPr marL="457200" marR="0" lvl="1"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2pPr>
    <a:lvl3pPr marL="914400" marR="0" lvl="2"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3pPr>
    <a:lvl4pPr marL="1371600" marR="0" lvl="3"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4pPr>
    <a:lvl5pPr marL="1828800" marR="0" lvl="4"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154F36-7061-6826-A8EA-C877E35FE121}"/>
              </a:ext>
            </a:extLst>
          </p:cNvPr>
          <p:cNvSpPr>
            <a:spLocks noGrp="1" noRot="1" noChangeAspect="1"/>
          </p:cNvSpPr>
          <p:nvPr>
            <p:ph type="sldImg"/>
          </p:nvPr>
        </p:nvSpPr>
        <p:spPr>
          <a:xfrm>
            <a:off x="4038600" y="857250"/>
            <a:ext cx="4114800" cy="2314575"/>
          </a:xfrm>
          <a:noFill/>
          <a:ln w="12701">
            <a:solidFill>
              <a:srgbClr val="000000"/>
            </a:solidFill>
            <a:prstDash val="solid"/>
          </a:ln>
        </p:spPr>
      </p:sp>
      <p:sp>
        <p:nvSpPr>
          <p:cNvPr id="3" name="Notes Placeholder 2">
            <a:extLst>
              <a:ext uri="{FF2B5EF4-FFF2-40B4-BE49-F238E27FC236}">
                <a16:creationId xmlns:a16="http://schemas.microsoft.com/office/drawing/2014/main" id="{9CB80DF3-FF0C-2483-B4FB-BAC7680FDAD9}"/>
              </a:ext>
            </a:extLst>
          </p:cNvPr>
          <p:cNvSpPr txBox="1">
            <a:spLocks noGrp="1"/>
          </p:cNvSpPr>
          <p:nvPr>
            <p:ph type="body" sz="quarter" idx="1"/>
          </p:nvPr>
        </p:nvSpPr>
        <p:spPr>
          <a:xfrm>
            <a:off x="1219196" y="3300417"/>
            <a:ext cx="9753603" cy="2700332"/>
          </a:xfrm>
          <a:noFill/>
          <a:ln>
            <a:noFill/>
          </a:ln>
        </p:spPr>
        <p:txBody>
          <a:bodyPr wrap="square" anchor="t" anchorCtr="0" compatLnSpc="1">
            <a:noAutofit/>
          </a:bodyPr>
          <a:lstStyle/>
          <a:p>
            <a:endParaRPr lang="en-US"/>
          </a:p>
        </p:txBody>
      </p:sp>
      <p:sp>
        <p:nvSpPr>
          <p:cNvPr id="4" name="Slide Number Placeholder 3">
            <a:extLst>
              <a:ext uri="{FF2B5EF4-FFF2-40B4-BE49-F238E27FC236}">
                <a16:creationId xmlns:a16="http://schemas.microsoft.com/office/drawing/2014/main" id="{14756E4C-2694-C562-5104-93CE51221C9C}"/>
              </a:ext>
            </a:extLst>
          </p:cNvPr>
          <p:cNvSpPr txBox="1">
            <a:spLocks noGrp="1"/>
          </p:cNvSpPr>
          <p:nvPr/>
        </p:nvSpPr>
        <p:spPr>
          <a:xfrm>
            <a:off x="6905621" y="6513508"/>
            <a:ext cx="5283202" cy="344491"/>
          </a:xfrm>
          <a:prstGeom prst="rect">
            <a:avLst/>
          </a:prstGeom>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642CDB-7FA9-46AD-B3EB-CAE8E1543FFE}" type="slidenum">
              <a:rPr kumimoji="0" lang="en-IN" sz="1200" b="0" i="0" u="none" strike="noStrike" kern="1200" cap="none" spc="0" normalizeH="0" baseline="0" noProof="0" smtClean="0">
                <a:ln>
                  <a:noFill/>
                </a:ln>
                <a:solidFill>
                  <a:srgbClr val="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IN" sz="1200" b="0" i="0" u="none" strike="noStrike" kern="1200" cap="none" spc="0" normalizeH="0" baseline="0" noProof="0">
              <a:ln>
                <a:noFill/>
              </a:ln>
              <a:solidFill>
                <a:srgbClr val="000000"/>
              </a:solidFill>
              <a:effectLst/>
              <a:uLnTx/>
              <a:uFillTx/>
              <a:latin typeface="Calibri"/>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bg object 16">
            <a:extLst>
              <a:ext uri="{FF2B5EF4-FFF2-40B4-BE49-F238E27FC236}">
                <a16:creationId xmlns:a16="http://schemas.microsoft.com/office/drawing/2014/main" id="{08F0D215-ED05-E585-F64B-F08714715855}"/>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bg object 17">
            <a:extLst>
              <a:ext uri="{FF2B5EF4-FFF2-40B4-BE49-F238E27FC236}">
                <a16:creationId xmlns:a16="http://schemas.microsoft.com/office/drawing/2014/main" id="{38E68875-FADB-3F8F-B69E-AAA3943D2EA5}"/>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bg object 18">
            <a:extLst>
              <a:ext uri="{FF2B5EF4-FFF2-40B4-BE49-F238E27FC236}">
                <a16:creationId xmlns:a16="http://schemas.microsoft.com/office/drawing/2014/main" id="{EBCF7D88-50B2-9097-1F1D-E8FB46897265}"/>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bg object 19">
            <a:extLst>
              <a:ext uri="{FF2B5EF4-FFF2-40B4-BE49-F238E27FC236}">
                <a16:creationId xmlns:a16="http://schemas.microsoft.com/office/drawing/2014/main" id="{C2751566-7CB9-C2CF-C84E-41292560148C}"/>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bg object 20">
            <a:extLst>
              <a:ext uri="{FF2B5EF4-FFF2-40B4-BE49-F238E27FC236}">
                <a16:creationId xmlns:a16="http://schemas.microsoft.com/office/drawing/2014/main" id="{604FD5AD-79BD-A916-3D3D-4B3450D00DEC}"/>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bg object 21">
            <a:extLst>
              <a:ext uri="{FF2B5EF4-FFF2-40B4-BE49-F238E27FC236}">
                <a16:creationId xmlns:a16="http://schemas.microsoft.com/office/drawing/2014/main" id="{4DF2588D-7889-B716-4E52-396B9BD489E7}"/>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bg object 22">
            <a:extLst>
              <a:ext uri="{FF2B5EF4-FFF2-40B4-BE49-F238E27FC236}">
                <a16:creationId xmlns:a16="http://schemas.microsoft.com/office/drawing/2014/main" id="{0FC7CF0C-6CE1-EB85-4728-F2998BED6B00}"/>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bg object 23">
            <a:extLst>
              <a:ext uri="{FF2B5EF4-FFF2-40B4-BE49-F238E27FC236}">
                <a16:creationId xmlns:a16="http://schemas.microsoft.com/office/drawing/2014/main" id="{C34D82CE-B5DF-4EFF-B61E-7599461CD39C}"/>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bg object 24">
            <a:extLst>
              <a:ext uri="{FF2B5EF4-FFF2-40B4-BE49-F238E27FC236}">
                <a16:creationId xmlns:a16="http://schemas.microsoft.com/office/drawing/2014/main" id="{566D37B6-7EF7-1AAD-EB79-4F7755282CAA}"/>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bg object 25">
            <a:extLst>
              <a:ext uri="{FF2B5EF4-FFF2-40B4-BE49-F238E27FC236}">
                <a16:creationId xmlns:a16="http://schemas.microsoft.com/office/drawing/2014/main" id="{706767E3-1BE9-659F-C430-04E95AC49F19}"/>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158722774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bg object 16">
            <a:extLst>
              <a:ext uri="{FF2B5EF4-FFF2-40B4-BE49-F238E27FC236}">
                <a16:creationId xmlns:a16="http://schemas.microsoft.com/office/drawing/2014/main" id="{177AF67A-7E41-4A05-3EF0-7EAC0BAE4CE5}"/>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bg object 17">
            <a:extLst>
              <a:ext uri="{FF2B5EF4-FFF2-40B4-BE49-F238E27FC236}">
                <a16:creationId xmlns:a16="http://schemas.microsoft.com/office/drawing/2014/main" id="{E3F94A9A-4BFE-0581-3534-B82099AB26A0}"/>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bg object 18">
            <a:extLst>
              <a:ext uri="{FF2B5EF4-FFF2-40B4-BE49-F238E27FC236}">
                <a16:creationId xmlns:a16="http://schemas.microsoft.com/office/drawing/2014/main" id="{2E1F6489-70E6-D534-4451-21BDD8445497}"/>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bg object 19">
            <a:extLst>
              <a:ext uri="{FF2B5EF4-FFF2-40B4-BE49-F238E27FC236}">
                <a16:creationId xmlns:a16="http://schemas.microsoft.com/office/drawing/2014/main" id="{C84AA4C4-ADA0-D0C6-E70D-E6CA20FAEF8A}"/>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bg object 20">
            <a:extLst>
              <a:ext uri="{FF2B5EF4-FFF2-40B4-BE49-F238E27FC236}">
                <a16:creationId xmlns:a16="http://schemas.microsoft.com/office/drawing/2014/main" id="{0D3E675C-FDF9-3E12-9B8F-840DA0782453}"/>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bg object 21">
            <a:extLst>
              <a:ext uri="{FF2B5EF4-FFF2-40B4-BE49-F238E27FC236}">
                <a16:creationId xmlns:a16="http://schemas.microsoft.com/office/drawing/2014/main" id="{1D8CE34F-B811-2B7D-B035-9E785ABAB013}"/>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bg object 22">
            <a:extLst>
              <a:ext uri="{FF2B5EF4-FFF2-40B4-BE49-F238E27FC236}">
                <a16:creationId xmlns:a16="http://schemas.microsoft.com/office/drawing/2014/main" id="{E1FE6320-E5CE-E60A-A82F-BBFABF1F3439}"/>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bg object 23">
            <a:extLst>
              <a:ext uri="{FF2B5EF4-FFF2-40B4-BE49-F238E27FC236}">
                <a16:creationId xmlns:a16="http://schemas.microsoft.com/office/drawing/2014/main" id="{8CC58C66-A88D-04CC-0F3B-73CB8DCB98D9}"/>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bg object 24">
            <a:extLst>
              <a:ext uri="{FF2B5EF4-FFF2-40B4-BE49-F238E27FC236}">
                <a16:creationId xmlns:a16="http://schemas.microsoft.com/office/drawing/2014/main" id="{56930DDF-FA9B-FC7A-26D0-2A1E0AEE771D}"/>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bg object 25">
            <a:extLst>
              <a:ext uri="{FF2B5EF4-FFF2-40B4-BE49-F238E27FC236}">
                <a16:creationId xmlns:a16="http://schemas.microsoft.com/office/drawing/2014/main" id="{84C255AC-4678-3263-EB2F-D9CC90507705}"/>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3778335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bg object 16">
            <a:extLst>
              <a:ext uri="{FF2B5EF4-FFF2-40B4-BE49-F238E27FC236}">
                <a16:creationId xmlns:a16="http://schemas.microsoft.com/office/drawing/2014/main" id="{067FC793-DA05-F8FC-EA24-F4234E73D601}"/>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bg object 17">
            <a:extLst>
              <a:ext uri="{FF2B5EF4-FFF2-40B4-BE49-F238E27FC236}">
                <a16:creationId xmlns:a16="http://schemas.microsoft.com/office/drawing/2014/main" id="{16B0542C-C739-FC43-9D04-CD58E11CD4E0}"/>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bg object 18">
            <a:extLst>
              <a:ext uri="{FF2B5EF4-FFF2-40B4-BE49-F238E27FC236}">
                <a16:creationId xmlns:a16="http://schemas.microsoft.com/office/drawing/2014/main" id="{5158E042-547D-AEDD-91B3-C93BA9C61CC8}"/>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bg object 19">
            <a:extLst>
              <a:ext uri="{FF2B5EF4-FFF2-40B4-BE49-F238E27FC236}">
                <a16:creationId xmlns:a16="http://schemas.microsoft.com/office/drawing/2014/main" id="{C90F0373-8B21-7A8E-FE69-E41D37181E7B}"/>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bg object 20">
            <a:extLst>
              <a:ext uri="{FF2B5EF4-FFF2-40B4-BE49-F238E27FC236}">
                <a16:creationId xmlns:a16="http://schemas.microsoft.com/office/drawing/2014/main" id="{CE48FFCF-B26F-5B59-8440-0CA15D25D7EB}"/>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bg object 21">
            <a:extLst>
              <a:ext uri="{FF2B5EF4-FFF2-40B4-BE49-F238E27FC236}">
                <a16:creationId xmlns:a16="http://schemas.microsoft.com/office/drawing/2014/main" id="{F858F70E-C044-EC3D-3F3D-CF1245FCDB83}"/>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bg object 22">
            <a:extLst>
              <a:ext uri="{FF2B5EF4-FFF2-40B4-BE49-F238E27FC236}">
                <a16:creationId xmlns:a16="http://schemas.microsoft.com/office/drawing/2014/main" id="{D7A100FA-CF5E-790D-562C-E19179DA2FA3}"/>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bg object 23">
            <a:extLst>
              <a:ext uri="{FF2B5EF4-FFF2-40B4-BE49-F238E27FC236}">
                <a16:creationId xmlns:a16="http://schemas.microsoft.com/office/drawing/2014/main" id="{AC5C2C61-0C9C-28B8-0B3F-EB54C8190B9C}"/>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bg object 24">
            <a:extLst>
              <a:ext uri="{FF2B5EF4-FFF2-40B4-BE49-F238E27FC236}">
                <a16:creationId xmlns:a16="http://schemas.microsoft.com/office/drawing/2014/main" id="{09E3543A-CA29-BF65-F83E-BDEC2E00125D}"/>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bg object 25">
            <a:extLst>
              <a:ext uri="{FF2B5EF4-FFF2-40B4-BE49-F238E27FC236}">
                <a16:creationId xmlns:a16="http://schemas.microsoft.com/office/drawing/2014/main" id="{DAF12347-A0CD-E36A-90F8-9A83C2DAA932}"/>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1774578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bg object 16">
            <a:extLst>
              <a:ext uri="{FF2B5EF4-FFF2-40B4-BE49-F238E27FC236}">
                <a16:creationId xmlns:a16="http://schemas.microsoft.com/office/drawing/2014/main" id="{05A84E67-94D3-16CB-431B-BF239C242622}"/>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bg object 17">
            <a:extLst>
              <a:ext uri="{FF2B5EF4-FFF2-40B4-BE49-F238E27FC236}">
                <a16:creationId xmlns:a16="http://schemas.microsoft.com/office/drawing/2014/main" id="{E5271859-E0F9-BBAF-3FA6-C64986083760}"/>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bg object 18">
            <a:extLst>
              <a:ext uri="{FF2B5EF4-FFF2-40B4-BE49-F238E27FC236}">
                <a16:creationId xmlns:a16="http://schemas.microsoft.com/office/drawing/2014/main" id="{7C05178E-8BEC-8624-9AF5-66FA3A801D09}"/>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bg object 19">
            <a:extLst>
              <a:ext uri="{FF2B5EF4-FFF2-40B4-BE49-F238E27FC236}">
                <a16:creationId xmlns:a16="http://schemas.microsoft.com/office/drawing/2014/main" id="{4D6D5CFA-4657-4607-EC93-DDFF663BB243}"/>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bg object 20">
            <a:extLst>
              <a:ext uri="{FF2B5EF4-FFF2-40B4-BE49-F238E27FC236}">
                <a16:creationId xmlns:a16="http://schemas.microsoft.com/office/drawing/2014/main" id="{93E8AB25-A3A8-8D2A-0F1C-25CC99F0E3BD}"/>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bg object 21">
            <a:extLst>
              <a:ext uri="{FF2B5EF4-FFF2-40B4-BE49-F238E27FC236}">
                <a16:creationId xmlns:a16="http://schemas.microsoft.com/office/drawing/2014/main" id="{65D16056-F0F3-B1C5-438B-7735C5D1F8AC}"/>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bg object 22">
            <a:extLst>
              <a:ext uri="{FF2B5EF4-FFF2-40B4-BE49-F238E27FC236}">
                <a16:creationId xmlns:a16="http://schemas.microsoft.com/office/drawing/2014/main" id="{495DE821-D35F-295F-4A72-4DB039E1D7C6}"/>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bg object 23">
            <a:extLst>
              <a:ext uri="{FF2B5EF4-FFF2-40B4-BE49-F238E27FC236}">
                <a16:creationId xmlns:a16="http://schemas.microsoft.com/office/drawing/2014/main" id="{D098671A-1DCD-66D7-0637-E28F9FAFD6D0}"/>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bg object 24">
            <a:extLst>
              <a:ext uri="{FF2B5EF4-FFF2-40B4-BE49-F238E27FC236}">
                <a16:creationId xmlns:a16="http://schemas.microsoft.com/office/drawing/2014/main" id="{C70D8260-3293-7155-188D-74778C4B0FE1}"/>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bg object 25">
            <a:extLst>
              <a:ext uri="{FF2B5EF4-FFF2-40B4-BE49-F238E27FC236}">
                <a16:creationId xmlns:a16="http://schemas.microsoft.com/office/drawing/2014/main" id="{9A4CD4E7-590F-BA07-8493-8E57650AC81D}"/>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313156116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bg object 16">
            <a:extLst>
              <a:ext uri="{FF2B5EF4-FFF2-40B4-BE49-F238E27FC236}">
                <a16:creationId xmlns:a16="http://schemas.microsoft.com/office/drawing/2014/main" id="{6BAA651B-94FC-46EC-49A8-245ED20F17DB}"/>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bg object 17">
            <a:extLst>
              <a:ext uri="{FF2B5EF4-FFF2-40B4-BE49-F238E27FC236}">
                <a16:creationId xmlns:a16="http://schemas.microsoft.com/office/drawing/2014/main" id="{7807E74A-56ED-AB73-9BA1-07A2FF99FF9F}"/>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bg object 18">
            <a:extLst>
              <a:ext uri="{FF2B5EF4-FFF2-40B4-BE49-F238E27FC236}">
                <a16:creationId xmlns:a16="http://schemas.microsoft.com/office/drawing/2014/main" id="{AE8B09DE-B0BF-D75C-0066-A450FFDDFFE4}"/>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bg object 19">
            <a:extLst>
              <a:ext uri="{FF2B5EF4-FFF2-40B4-BE49-F238E27FC236}">
                <a16:creationId xmlns:a16="http://schemas.microsoft.com/office/drawing/2014/main" id="{6D2D53C2-91C6-3D13-A72B-BC358EE93B06}"/>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bg object 20">
            <a:extLst>
              <a:ext uri="{FF2B5EF4-FFF2-40B4-BE49-F238E27FC236}">
                <a16:creationId xmlns:a16="http://schemas.microsoft.com/office/drawing/2014/main" id="{F16CBB12-FD3B-6404-90CF-57D47B43D657}"/>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bg object 21">
            <a:extLst>
              <a:ext uri="{FF2B5EF4-FFF2-40B4-BE49-F238E27FC236}">
                <a16:creationId xmlns:a16="http://schemas.microsoft.com/office/drawing/2014/main" id="{AFFB50F1-6632-731A-7D2A-19EA453BA3F7}"/>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bg object 22">
            <a:extLst>
              <a:ext uri="{FF2B5EF4-FFF2-40B4-BE49-F238E27FC236}">
                <a16:creationId xmlns:a16="http://schemas.microsoft.com/office/drawing/2014/main" id="{6B4E1763-4EE9-5E72-1564-E36EB88E8932}"/>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bg object 23">
            <a:extLst>
              <a:ext uri="{FF2B5EF4-FFF2-40B4-BE49-F238E27FC236}">
                <a16:creationId xmlns:a16="http://schemas.microsoft.com/office/drawing/2014/main" id="{D1FF5AA9-068A-2732-2B3D-C36ACE7418DF}"/>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bg object 24">
            <a:extLst>
              <a:ext uri="{FF2B5EF4-FFF2-40B4-BE49-F238E27FC236}">
                <a16:creationId xmlns:a16="http://schemas.microsoft.com/office/drawing/2014/main" id="{2037B697-291F-F94C-A1B8-11D4B1D4E4C3}"/>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bg object 25">
            <a:extLst>
              <a:ext uri="{FF2B5EF4-FFF2-40B4-BE49-F238E27FC236}">
                <a16:creationId xmlns:a16="http://schemas.microsoft.com/office/drawing/2014/main" id="{B3F3DD4F-FAEE-5474-F8CE-9220599493A2}"/>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36042285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bg object 16">
            <a:extLst>
              <a:ext uri="{FF2B5EF4-FFF2-40B4-BE49-F238E27FC236}">
                <a16:creationId xmlns:a16="http://schemas.microsoft.com/office/drawing/2014/main" id="{79CB725B-4019-3AAE-843D-96CFFC4027D7}"/>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bg object 17">
            <a:extLst>
              <a:ext uri="{FF2B5EF4-FFF2-40B4-BE49-F238E27FC236}">
                <a16:creationId xmlns:a16="http://schemas.microsoft.com/office/drawing/2014/main" id="{A007FC93-8353-45F0-2FE0-2893D61A8539}"/>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bg object 18">
            <a:extLst>
              <a:ext uri="{FF2B5EF4-FFF2-40B4-BE49-F238E27FC236}">
                <a16:creationId xmlns:a16="http://schemas.microsoft.com/office/drawing/2014/main" id="{13890984-1F25-1FA4-01F7-E919E8F83D3D}"/>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bg object 19">
            <a:extLst>
              <a:ext uri="{FF2B5EF4-FFF2-40B4-BE49-F238E27FC236}">
                <a16:creationId xmlns:a16="http://schemas.microsoft.com/office/drawing/2014/main" id="{B4243570-2D80-B669-1348-30FCDA961FAA}"/>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bg object 20">
            <a:extLst>
              <a:ext uri="{FF2B5EF4-FFF2-40B4-BE49-F238E27FC236}">
                <a16:creationId xmlns:a16="http://schemas.microsoft.com/office/drawing/2014/main" id="{A00DB141-771A-9150-F697-917AF04609D7}"/>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bg object 21">
            <a:extLst>
              <a:ext uri="{FF2B5EF4-FFF2-40B4-BE49-F238E27FC236}">
                <a16:creationId xmlns:a16="http://schemas.microsoft.com/office/drawing/2014/main" id="{1061483F-FC79-0D65-E98C-8FD4B8E7E33F}"/>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bg object 22">
            <a:extLst>
              <a:ext uri="{FF2B5EF4-FFF2-40B4-BE49-F238E27FC236}">
                <a16:creationId xmlns:a16="http://schemas.microsoft.com/office/drawing/2014/main" id="{1E247FEE-AC23-256D-50C1-B2FADD4A85AC}"/>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bg object 23">
            <a:extLst>
              <a:ext uri="{FF2B5EF4-FFF2-40B4-BE49-F238E27FC236}">
                <a16:creationId xmlns:a16="http://schemas.microsoft.com/office/drawing/2014/main" id="{ECCA583C-1AC8-2D05-F68D-068447C5FAEE}"/>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bg object 24">
            <a:extLst>
              <a:ext uri="{FF2B5EF4-FFF2-40B4-BE49-F238E27FC236}">
                <a16:creationId xmlns:a16="http://schemas.microsoft.com/office/drawing/2014/main" id="{AB098763-7CE5-85FF-9CB8-04BF741F3771}"/>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bg object 25">
            <a:extLst>
              <a:ext uri="{FF2B5EF4-FFF2-40B4-BE49-F238E27FC236}">
                <a16:creationId xmlns:a16="http://schemas.microsoft.com/office/drawing/2014/main" id="{E96921E3-97D2-76CA-D7B6-6FD4CC29359C}"/>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2" name="Holder 2">
            <a:extLst>
              <a:ext uri="{FF2B5EF4-FFF2-40B4-BE49-F238E27FC236}">
                <a16:creationId xmlns:a16="http://schemas.microsoft.com/office/drawing/2014/main" id="{1AC3B0A4-3A05-3303-AB91-678AFFC0A51C}"/>
              </a:ext>
            </a:extLst>
          </p:cNvPr>
          <p:cNvSpPr txBox="1">
            <a:spLocks noGrp="1"/>
          </p:cNvSpPr>
          <p:nvPr>
            <p:ph type="title"/>
          </p:nvPr>
        </p:nvSpPr>
        <p:spPr>
          <a:xfrm>
            <a:off x="755330" y="385447"/>
            <a:ext cx="10681334" cy="758193"/>
          </a:xfrm>
          <a:prstGeom prst="rect">
            <a:avLst/>
          </a:prstGeom>
          <a:noFill/>
          <a:ln>
            <a:noFill/>
          </a:ln>
        </p:spPr>
        <p:txBody>
          <a:bodyPr vert="horz" wrap="square" lIns="0" tIns="0" rIns="0" bIns="0" anchor="t" anchorCtr="0" compatLnSpc="1">
            <a:spAutoFit/>
          </a:bodyPr>
          <a:lstStyle/>
          <a:p>
            <a:pPr lvl="0"/>
            <a:endParaRPr lang="en-US"/>
          </a:p>
        </p:txBody>
      </p:sp>
      <p:sp>
        <p:nvSpPr>
          <p:cNvPr id="13" name="Holder 3">
            <a:extLst>
              <a:ext uri="{FF2B5EF4-FFF2-40B4-BE49-F238E27FC236}">
                <a16:creationId xmlns:a16="http://schemas.microsoft.com/office/drawing/2014/main" id="{A3939635-4C75-5FC9-1B70-37DAF1F897BA}"/>
              </a:ext>
            </a:extLst>
          </p:cNvPr>
          <p:cNvSpPr txBox="1">
            <a:spLocks noGrp="1"/>
          </p:cNvSpPr>
          <p:nvPr>
            <p:ph type="body" idx="1"/>
          </p:nvPr>
        </p:nvSpPr>
        <p:spPr>
          <a:xfrm>
            <a:off x="609603" y="1577340"/>
            <a:ext cx="10972800" cy="4526280"/>
          </a:xfrm>
          <a:prstGeom prst="rect">
            <a:avLst/>
          </a:prstGeom>
          <a:noFill/>
          <a:ln>
            <a:noFill/>
          </a:ln>
        </p:spPr>
        <p:txBody>
          <a:bodyPr vert="horz" wrap="square" lIns="0" tIns="0" rIns="0" bIns="0" anchor="t" anchorCtr="0" compatLnSpc="1">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Holder 4">
            <a:extLst>
              <a:ext uri="{FF2B5EF4-FFF2-40B4-BE49-F238E27FC236}">
                <a16:creationId xmlns:a16="http://schemas.microsoft.com/office/drawing/2014/main" id="{EED0F8F5-C6CB-4CC8-D0FD-B11954C86C5F}"/>
              </a:ext>
            </a:extLst>
          </p:cNvPr>
          <p:cNvSpPr txBox="1">
            <a:spLocks noGrp="1"/>
          </p:cNvSpPr>
          <p:nvPr>
            <p:ph type="ftr" sz="quarter" idx="3"/>
          </p:nvPr>
        </p:nvSpPr>
        <p:spPr>
          <a:xfrm>
            <a:off x="4145276" y="6377940"/>
            <a:ext cx="3901443" cy="342900"/>
          </a:xfrm>
          <a:prstGeom prst="rect">
            <a:avLst/>
          </a:prstGeom>
          <a:noFill/>
          <a:ln>
            <a:noFill/>
          </a:ln>
        </p:spPr>
        <p:txBody>
          <a:bodyPr vert="horz" wrap="square" lIns="0" tIns="0" rIns="0" bIns="0" anchor="t" anchorCtr="1" compatLnSpc="1">
            <a:spAutoFit/>
          </a:bodyPr>
          <a:lstStyle>
            <a:lvl1pPr marL="0" marR="0" lvl="0" indent="0" algn="ctr" defTabSz="914400" rtl="0" fontAlgn="auto" hangingPunct="1">
              <a:lnSpc>
                <a:spcPct val="100000"/>
              </a:lnSpc>
              <a:spcBef>
                <a:spcPts val="0"/>
              </a:spcBef>
              <a:spcAft>
                <a:spcPts val="0"/>
              </a:spcAft>
              <a:buNone/>
              <a:tabLst/>
              <a:defRPr lang="en-US" sz="1800" b="0" i="0" u="none" strike="noStrike" kern="1200" cap="none" spc="0" baseline="0">
                <a:solidFill>
                  <a:srgbClr val="898989"/>
                </a:solidFill>
                <a:uFillTx/>
                <a:latin typeface="Calibri"/>
              </a:defRPr>
            </a:lvl1pPr>
          </a:lstStyle>
          <a:p>
            <a:pPr lvl="0"/>
            <a:endParaRPr lang="en-US"/>
          </a:p>
        </p:txBody>
      </p:sp>
      <p:sp>
        <p:nvSpPr>
          <p:cNvPr id="15" name="Holder 5">
            <a:extLst>
              <a:ext uri="{FF2B5EF4-FFF2-40B4-BE49-F238E27FC236}">
                <a16:creationId xmlns:a16="http://schemas.microsoft.com/office/drawing/2014/main" id="{92F576A2-1256-1858-4B3C-4DA05CAB17FE}"/>
              </a:ext>
            </a:extLst>
          </p:cNvPr>
          <p:cNvSpPr txBox="1">
            <a:spLocks noGrp="1"/>
          </p:cNvSpPr>
          <p:nvPr>
            <p:ph type="dt" sz="half" idx="2"/>
          </p:nvPr>
        </p:nvSpPr>
        <p:spPr>
          <a:xfrm>
            <a:off x="609603" y="6377940"/>
            <a:ext cx="2804163" cy="342900"/>
          </a:xfrm>
          <a:prstGeom prst="rect">
            <a:avLst/>
          </a:prstGeom>
          <a:noFill/>
          <a:ln>
            <a:noFill/>
          </a:ln>
        </p:spPr>
        <p:txBody>
          <a:bodyPr vert="horz" wrap="square" lIns="0" tIns="0" rIns="0" bIns="0" anchor="t" anchorCtr="0" compatLnSpc="1">
            <a:spAutoFit/>
          </a:bodyPr>
          <a:lstStyle>
            <a:lvl1pPr marL="0" marR="0" lvl="0" indent="0" algn="l" defTabSz="914400" rtl="0" fontAlgn="auto" hangingPunct="1">
              <a:lnSpc>
                <a:spcPct val="100000"/>
              </a:lnSpc>
              <a:spcBef>
                <a:spcPts val="0"/>
              </a:spcBef>
              <a:spcAft>
                <a:spcPts val="0"/>
              </a:spcAft>
              <a:buNone/>
              <a:tabLst/>
              <a:defRPr lang="en-US" sz="1800" b="0" i="0" u="none" strike="noStrike" kern="1200" cap="none" spc="0" baseline="0">
                <a:solidFill>
                  <a:srgbClr val="898989"/>
                </a:solidFill>
                <a:uFillTx/>
                <a:latin typeface="Calibri"/>
              </a:defRPr>
            </a:lvl1pPr>
          </a:lstStyle>
          <a:p>
            <a:pPr lvl="0"/>
            <a:fld id="{6C08373B-539D-40FA-835D-3CD5203BE971}" type="datetime1">
              <a:rPr lang="en-US"/>
              <a:pPr lvl="0"/>
              <a:t>8/31/2024</a:t>
            </a:fld>
            <a:endParaRPr lang="en-US"/>
          </a:p>
        </p:txBody>
      </p:sp>
      <p:sp>
        <p:nvSpPr>
          <p:cNvPr id="16" name="Holder 6">
            <a:extLst>
              <a:ext uri="{FF2B5EF4-FFF2-40B4-BE49-F238E27FC236}">
                <a16:creationId xmlns:a16="http://schemas.microsoft.com/office/drawing/2014/main" id="{F63F8A67-2964-B0E4-DA39-3B7B617FF561}"/>
              </a:ext>
            </a:extLst>
          </p:cNvPr>
          <p:cNvSpPr txBox="1">
            <a:spLocks noGrp="1"/>
          </p:cNvSpPr>
          <p:nvPr>
            <p:ph type="sldNum" sz="quarter" idx="4"/>
          </p:nvPr>
        </p:nvSpPr>
        <p:spPr>
          <a:xfrm>
            <a:off x="11353419" y="6473339"/>
            <a:ext cx="151132" cy="191767"/>
          </a:xfrm>
          <a:prstGeom prst="rect">
            <a:avLst/>
          </a:prstGeom>
          <a:noFill/>
          <a:ln>
            <a:noFill/>
          </a:ln>
        </p:spPr>
        <p:txBody>
          <a:bodyPr vert="horz" wrap="square" lIns="0" tIns="0" rIns="0" bIns="0" anchor="t" anchorCtr="0" compatLnSpc="1">
            <a:spAutoFit/>
          </a:bodyPr>
          <a:lstStyle>
            <a:lvl1pPr marL="38103" marR="0" lvl="0" indent="0" algn="l" defTabSz="914400" rtl="0" fontAlgn="auto" hangingPunct="1">
              <a:lnSpc>
                <a:spcPct val="100000"/>
              </a:lnSpc>
              <a:spcBef>
                <a:spcPts val="55"/>
              </a:spcBef>
              <a:spcAft>
                <a:spcPts val="0"/>
              </a:spcAft>
              <a:buNone/>
              <a:tabLst/>
              <a:defRPr lang="en-US" sz="1100" b="0" i="0" u="none" strike="noStrike" kern="1200" cap="none" spc="10" baseline="0">
                <a:solidFill>
                  <a:srgbClr val="2D936B"/>
                </a:solidFill>
                <a:uFillTx/>
                <a:latin typeface="Trebuchet MS"/>
                <a:cs typeface="Trebuchet MS"/>
              </a:defRPr>
            </a:lvl1pPr>
          </a:lstStyle>
          <a:p>
            <a:pPr lvl="0"/>
            <a:fld id="{B8D0DAE1-0480-4A9D-941D-7D84D0A9FBEC}"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marL="0" marR="0" lvl="0" indent="0" defTabSz="914400" rtl="0" fontAlgn="auto" hangingPunct="1">
        <a:lnSpc>
          <a:spcPct val="100000"/>
        </a:lnSpc>
        <a:spcBef>
          <a:spcPts val="0"/>
        </a:spcBef>
        <a:spcAft>
          <a:spcPts val="0"/>
        </a:spcAft>
        <a:buNone/>
        <a:tabLst/>
        <a:defRPr lang="en-US" sz="4800" b="1" i="0" u="none" strike="noStrike" kern="0" cap="none" spc="0" baseline="0">
          <a:solidFill>
            <a:srgbClr val="000000"/>
          </a:solidFill>
          <a:uFillTx/>
          <a:latin typeface="Trebuchet MS"/>
          <a:cs typeface="Trebuchet MS"/>
        </a:defRPr>
      </a:lvl1pPr>
    </p:titleStyle>
    <p:bodyStyle>
      <a:lvl1pPr marL="0" marR="0" lvl="0" indent="0" defTabSz="914400" rtl="0" fontAlgn="auto" hangingPunct="1">
        <a:lnSpc>
          <a:spcPct val="100000"/>
        </a:lnSpc>
        <a:spcBef>
          <a:spcPts val="0"/>
        </a:spcBef>
        <a:spcAft>
          <a:spcPts val="0"/>
        </a:spcAft>
        <a:buNone/>
        <a:tabLst/>
        <a:defRPr lang="en-US" sz="1800" b="0" i="0" u="none" strike="noStrike" kern="0" cap="none" spc="0" baseline="0">
          <a:solidFill>
            <a:srgbClr val="000000"/>
          </a:solidFill>
          <a:uFillTx/>
          <a:latin typeface="Calibri"/>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id="{21DE3628-4FE5-A061-9114-D923AF5B7D17}"/>
              </a:ext>
            </a:extLst>
          </p:cNvPr>
          <p:cNvGrpSpPr/>
          <p:nvPr/>
        </p:nvGrpSpPr>
        <p:grpSpPr>
          <a:xfrm>
            <a:off x="876296" y="990596"/>
            <a:ext cx="1743074" cy="1333507"/>
            <a:chOff x="876296" y="990596"/>
            <a:chExt cx="1743074" cy="1333507"/>
          </a:xfrm>
        </p:grpSpPr>
        <p:sp>
          <p:nvSpPr>
            <p:cNvPr id="3" name="object 3">
              <a:extLst>
                <a:ext uri="{FF2B5EF4-FFF2-40B4-BE49-F238E27FC236}">
                  <a16:creationId xmlns:a16="http://schemas.microsoft.com/office/drawing/2014/main" id="{E92E5BF6-C102-C34F-E902-463DA17EDF2C}"/>
                </a:ext>
              </a:extLst>
            </p:cNvPr>
            <p:cNvSpPr/>
            <p:nvPr/>
          </p:nvSpPr>
          <p:spPr>
            <a:xfrm>
              <a:off x="876296" y="1266828"/>
              <a:ext cx="1228725" cy="1057275"/>
            </a:xfrm>
            <a:custGeom>
              <a:avLst/>
              <a:gdLst>
                <a:gd name="f0" fmla="val w"/>
                <a:gd name="f1" fmla="val h"/>
                <a:gd name="f2" fmla="val 0"/>
                <a:gd name="f3" fmla="val 1228725"/>
                <a:gd name="f4" fmla="val 1057275"/>
                <a:gd name="f5" fmla="val 964438"/>
                <a:gd name="f6" fmla="val 264312"/>
                <a:gd name="f7" fmla="val 528701"/>
                <a:gd name="f8" fmla="*/ f0 1 1228725"/>
                <a:gd name="f9" fmla="*/ f1 1 1057275"/>
                <a:gd name="f10" fmla="val f2"/>
                <a:gd name="f11" fmla="val f3"/>
                <a:gd name="f12" fmla="val f4"/>
                <a:gd name="f13" fmla="+- f12 0 f10"/>
                <a:gd name="f14" fmla="+- f11 0 f10"/>
                <a:gd name="f15" fmla="*/ f14 1 1228725"/>
                <a:gd name="f16" fmla="*/ f13 1 1057275"/>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28725" h="1057275">
                  <a:moveTo>
                    <a:pt x="f5" y="f2"/>
                  </a:moveTo>
                  <a:lnTo>
                    <a:pt x="f6" y="f2"/>
                  </a:lnTo>
                  <a:lnTo>
                    <a:pt x="f2" y="f7"/>
                  </a:lnTo>
                  <a:lnTo>
                    <a:pt x="f6" y="f4"/>
                  </a:lnTo>
                  <a:lnTo>
                    <a:pt x="f5" y="f4"/>
                  </a:lnTo>
                  <a:lnTo>
                    <a:pt x="f3" y="f7"/>
                  </a:lnTo>
                  <a:lnTo>
                    <a:pt x="f5" y="f2"/>
                  </a:lnTo>
                  <a:close/>
                </a:path>
              </a:pathLst>
            </a:custGeom>
            <a:solidFill>
              <a:srgbClr val="5FCAEE"/>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object 4">
              <a:extLst>
                <a:ext uri="{FF2B5EF4-FFF2-40B4-BE49-F238E27FC236}">
                  <a16:creationId xmlns:a16="http://schemas.microsoft.com/office/drawing/2014/main" id="{CD8003EF-AF68-AC3C-BA7F-0DD12223AD52}"/>
                </a:ext>
              </a:extLst>
            </p:cNvPr>
            <p:cNvSpPr/>
            <p:nvPr/>
          </p:nvSpPr>
          <p:spPr>
            <a:xfrm>
              <a:off x="1971674" y="990596"/>
              <a:ext cx="647696" cy="561971"/>
            </a:xfrm>
            <a:custGeom>
              <a:avLst/>
              <a:gdLst>
                <a:gd name="f0" fmla="val w"/>
                <a:gd name="f1" fmla="val h"/>
                <a:gd name="f2" fmla="val 0"/>
                <a:gd name="f3" fmla="val 647700"/>
                <a:gd name="f4" fmla="val 561975"/>
                <a:gd name="f5" fmla="val 507238"/>
                <a:gd name="f6" fmla="val 140462"/>
                <a:gd name="f7" fmla="val 280924"/>
                <a:gd name="f8" fmla="*/ f0 1 647700"/>
                <a:gd name="f9" fmla="*/ f1 1 561975"/>
                <a:gd name="f10" fmla="val f2"/>
                <a:gd name="f11" fmla="val f3"/>
                <a:gd name="f12" fmla="val f4"/>
                <a:gd name="f13" fmla="+- f12 0 f10"/>
                <a:gd name="f14" fmla="+- f11 0 f10"/>
                <a:gd name="f15" fmla="*/ f14 1 647700"/>
                <a:gd name="f16" fmla="*/ f13 1 561975"/>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647700" h="561975">
                  <a:moveTo>
                    <a:pt x="f5" y="f2"/>
                  </a:moveTo>
                  <a:lnTo>
                    <a:pt x="f6" y="f2"/>
                  </a:lnTo>
                  <a:lnTo>
                    <a:pt x="f2" y="f7"/>
                  </a:lnTo>
                  <a:lnTo>
                    <a:pt x="f6" y="f4"/>
                  </a:lnTo>
                  <a:lnTo>
                    <a:pt x="f5" y="f4"/>
                  </a:lnTo>
                  <a:lnTo>
                    <a:pt x="f3" y="f7"/>
                  </a:lnTo>
                  <a:lnTo>
                    <a:pt x="f5"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grpSp>
      <p:sp>
        <p:nvSpPr>
          <p:cNvPr id="5" name="object 5">
            <a:extLst>
              <a:ext uri="{FF2B5EF4-FFF2-40B4-BE49-F238E27FC236}">
                <a16:creationId xmlns:a16="http://schemas.microsoft.com/office/drawing/2014/main" id="{221507BA-43C5-EF7A-DD7B-827463714A52}"/>
              </a:ext>
            </a:extLst>
          </p:cNvPr>
          <p:cNvSpPr/>
          <p:nvPr/>
        </p:nvSpPr>
        <p:spPr>
          <a:xfrm>
            <a:off x="3752853" y="1190621"/>
            <a:ext cx="1666878" cy="1438278"/>
          </a:xfrm>
          <a:custGeom>
            <a:avLst/>
            <a:gdLst>
              <a:gd name="f0" fmla="val w"/>
              <a:gd name="f1" fmla="val h"/>
              <a:gd name="f2" fmla="val 0"/>
              <a:gd name="f3" fmla="val 1666875"/>
              <a:gd name="f4" fmla="val 1438275"/>
              <a:gd name="f5" fmla="val 1307338"/>
              <a:gd name="f6" fmla="val 359537"/>
              <a:gd name="f7" fmla="val 719074"/>
              <a:gd name="f8" fmla="*/ f0 1 1666875"/>
              <a:gd name="f9" fmla="*/ f1 1 1438275"/>
              <a:gd name="f10" fmla="val f2"/>
              <a:gd name="f11" fmla="val f3"/>
              <a:gd name="f12" fmla="val f4"/>
              <a:gd name="f13" fmla="+- f12 0 f10"/>
              <a:gd name="f14" fmla="+- f11 0 f10"/>
              <a:gd name="f15" fmla="*/ f14 1 1666875"/>
              <a:gd name="f16" fmla="*/ f13 1 1438275"/>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666875" h="1438275">
                <a:moveTo>
                  <a:pt x="f5" y="f2"/>
                </a:moveTo>
                <a:lnTo>
                  <a:pt x="f6" y="f2"/>
                </a:lnTo>
                <a:lnTo>
                  <a:pt x="f2" y="f7"/>
                </a:lnTo>
                <a:lnTo>
                  <a:pt x="f6" y="f4"/>
                </a:lnTo>
                <a:lnTo>
                  <a:pt x="f5" y="f4"/>
                </a:lnTo>
                <a:lnTo>
                  <a:pt x="f3" y="f7"/>
                </a:lnTo>
                <a:lnTo>
                  <a:pt x="f5" y="f2"/>
                </a:lnTo>
                <a:close/>
              </a:path>
            </a:pathLst>
          </a:custGeom>
          <a:solidFill>
            <a:srgbClr val="42D0A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object 6">
            <a:extLst>
              <a:ext uri="{FF2B5EF4-FFF2-40B4-BE49-F238E27FC236}">
                <a16:creationId xmlns:a16="http://schemas.microsoft.com/office/drawing/2014/main" id="{B336689C-4BB9-8206-2EF7-FEF505582A70}"/>
              </a:ext>
            </a:extLst>
          </p:cNvPr>
          <p:cNvSpPr/>
          <p:nvPr/>
        </p:nvSpPr>
        <p:spPr>
          <a:xfrm>
            <a:off x="3800475" y="5229225"/>
            <a:ext cx="723903" cy="619121"/>
          </a:xfrm>
          <a:custGeom>
            <a:avLst/>
            <a:gdLst>
              <a:gd name="f0" fmla="val w"/>
              <a:gd name="f1" fmla="val h"/>
              <a:gd name="f2" fmla="val 0"/>
              <a:gd name="f3" fmla="val 723900"/>
              <a:gd name="f4" fmla="val 619125"/>
              <a:gd name="f5" fmla="val 569087"/>
              <a:gd name="f6" fmla="val 154812"/>
              <a:gd name="f7" fmla="val 309625"/>
              <a:gd name="f8" fmla="*/ f0 1 723900"/>
              <a:gd name="f9" fmla="*/ f1 1 619125"/>
              <a:gd name="f10" fmla="val f2"/>
              <a:gd name="f11" fmla="val f3"/>
              <a:gd name="f12" fmla="val f4"/>
              <a:gd name="f13" fmla="+- f12 0 f10"/>
              <a:gd name="f14" fmla="+- f11 0 f10"/>
              <a:gd name="f15" fmla="*/ f14 1 723900"/>
              <a:gd name="f16" fmla="*/ f13 1 619125"/>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723900" h="619125">
                <a:moveTo>
                  <a:pt x="f5" y="f2"/>
                </a:moveTo>
                <a:lnTo>
                  <a:pt x="f6" y="f2"/>
                </a:lnTo>
                <a:lnTo>
                  <a:pt x="f2" y="f7"/>
                </a:lnTo>
                <a:lnTo>
                  <a:pt x="f6" y="f4"/>
                </a:lnTo>
                <a:lnTo>
                  <a:pt x="f5" y="f4"/>
                </a:lnTo>
                <a:lnTo>
                  <a:pt x="f3" y="f7"/>
                </a:lnTo>
                <a:lnTo>
                  <a:pt x="f5"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object 7">
            <a:extLst>
              <a:ext uri="{FF2B5EF4-FFF2-40B4-BE49-F238E27FC236}">
                <a16:creationId xmlns:a16="http://schemas.microsoft.com/office/drawing/2014/main" id="{32BF75D5-E4E5-8FD3-2459-618F3987115F}"/>
              </a:ext>
            </a:extLst>
          </p:cNvPr>
          <p:cNvSpPr txBox="1">
            <a:spLocks noGrp="1"/>
          </p:cNvSpPr>
          <p:nvPr>
            <p:ph type="title"/>
          </p:nvPr>
        </p:nvSpPr>
        <p:spPr>
          <a:xfrm>
            <a:off x="-828675" y="19668"/>
            <a:ext cx="9982203" cy="1001551"/>
          </a:xfrm>
          <a:prstGeom prst="rect">
            <a:avLst/>
          </a:prstGeom>
          <a:noFill/>
          <a:ln>
            <a:noFill/>
          </a:ln>
        </p:spPr>
        <p:txBody>
          <a:bodyPr vert="horz" wrap="square" lIns="0" tIns="16514" rIns="0" bIns="0" anchor="t" anchorCtr="0" compatLnSpc="1">
            <a:spAutoFit/>
          </a:bodyPr>
          <a:lstStyle/>
          <a:p>
            <a:pPr marL="3213731" lvl="0">
              <a:spcBef>
                <a:spcPts val="130"/>
              </a:spcBef>
            </a:pPr>
            <a:r>
              <a:rPr lang="en-US" sz="3200">
                <a:solidFill>
                  <a:srgbClr val="0F0F0F"/>
                </a:solidFill>
                <a:latin typeface="Times New Roman" pitchFamily="18"/>
                <a:cs typeface="Times New Roman" pitchFamily="18"/>
              </a:rPr>
              <a:t>Employee Data Analysis using Excel </a:t>
            </a:r>
            <a:br>
              <a:rPr lang="en-US" sz="3200">
                <a:solidFill>
                  <a:srgbClr val="0F0F0F"/>
                </a:solidFill>
                <a:latin typeface="Roboto" pitchFamily="2"/>
              </a:rPr>
            </a:br>
            <a:endParaRPr lang="en-US" sz="3200" b="0" spc="15"/>
          </a:p>
        </p:txBody>
      </p:sp>
      <p:pic>
        <p:nvPicPr>
          <p:cNvPr id="8" name="object 9">
            <a:extLst>
              <a:ext uri="{FF2B5EF4-FFF2-40B4-BE49-F238E27FC236}">
                <a16:creationId xmlns:a16="http://schemas.microsoft.com/office/drawing/2014/main" id="{C0B70E91-F72A-3E78-B876-D0A630D0A922}"/>
              </a:ext>
            </a:extLst>
          </p:cNvPr>
          <p:cNvPicPr>
            <a:picLocks noChangeAspect="1"/>
          </p:cNvPicPr>
          <p:nvPr/>
        </p:nvPicPr>
        <p:blipFill>
          <a:blip r:embed="rId3"/>
          <a:stretch>
            <a:fillRect/>
          </a:stretch>
        </p:blipFill>
        <p:spPr>
          <a:xfrm>
            <a:off x="676271" y="6467478"/>
            <a:ext cx="2143125" cy="200025"/>
          </a:xfrm>
          <a:prstGeom prst="rect">
            <a:avLst/>
          </a:prstGeom>
          <a:noFill/>
          <a:ln cap="flat">
            <a:noFill/>
          </a:ln>
        </p:spPr>
      </p:pic>
      <p:sp>
        <p:nvSpPr>
          <p:cNvPr id="9" name="object 11">
            <a:extLst>
              <a:ext uri="{FF2B5EF4-FFF2-40B4-BE49-F238E27FC236}">
                <a16:creationId xmlns:a16="http://schemas.microsoft.com/office/drawing/2014/main" id="{10D387BF-B0CD-E318-68C8-E467AD60A829}"/>
              </a:ext>
            </a:extLst>
          </p:cNvPr>
          <p:cNvSpPr txBox="1">
            <a:spLocks noGrp="1"/>
          </p:cNvSpPr>
          <p:nvPr/>
        </p:nvSpPr>
        <p:spPr>
          <a:xfrm>
            <a:off x="11353419" y="6473339"/>
            <a:ext cx="151132" cy="191767"/>
          </a:xfrm>
          <a:prstGeom prst="rect">
            <a:avLst/>
          </a:prstGeom>
          <a:noFill/>
          <a:ln/>
        </p:spPr>
        <p:txBody>
          <a:bodyPr vert="horz" wrap="square" lIns="0" tIns="6986" rIns="0" bIns="0" anchor="t" anchorCtr="0" compatLnSpc="1">
            <a:spAutoFit/>
          </a:bodyPr>
          <a:lstStyle/>
          <a:p>
            <a:pPr marL="38103" marR="0" lvl="0" indent="0" algn="l" defTabSz="914400" rtl="0" eaLnBrk="1" fontAlgn="auto" latinLnBrk="0" hangingPunct="1">
              <a:lnSpc>
                <a:spcPct val="100000"/>
              </a:lnSpc>
              <a:spcBef>
                <a:spcPts val="55"/>
              </a:spcBef>
              <a:spcAft>
                <a:spcPts val="0"/>
              </a:spcAft>
              <a:buClrTx/>
              <a:buSzTx/>
              <a:buFontTx/>
              <a:buNone/>
              <a:tabLst/>
              <a:defRPr/>
            </a:pPr>
            <a:fld id="{C58F6D97-F7DB-4725-A0F4-B689B2C343AE}" type="slidenum">
              <a:rPr kumimoji="0" lang="en-US" sz="1100" b="0" i="0" u="none" strike="noStrike" kern="1200" cap="none" spc="10" normalizeH="0" baseline="0" noProof="0" smtClean="0">
                <a:ln>
                  <a:noFill/>
                </a:ln>
                <a:solidFill>
                  <a:srgbClr val="2D936B"/>
                </a:solidFill>
                <a:effectLst/>
                <a:uLnTx/>
                <a:uFillTx/>
                <a:latin typeface="Trebuchet MS"/>
                <a:ea typeface="+mn-ea"/>
                <a:cs typeface="+mn-cs"/>
              </a:rPr>
              <a:pPr marL="38103" marR="0" lvl="0" indent="0" algn="l" defTabSz="914400" rtl="0" eaLnBrk="1" fontAlgn="auto" latinLnBrk="0" hangingPunct="1">
                <a:lnSpc>
                  <a:spcPct val="100000"/>
                </a:lnSpc>
                <a:spcBef>
                  <a:spcPts val="55"/>
                </a:spcBef>
                <a:spcAft>
                  <a:spcPts val="0"/>
                </a:spcAft>
                <a:buClrTx/>
                <a:buSzTx/>
                <a:buFontTx/>
                <a:buNone/>
                <a:tabLst/>
                <a:defRPr/>
              </a:pPr>
              <a:t>1</a:t>
            </a:fld>
            <a:endParaRPr kumimoji="0" lang="en-US" sz="1100" b="0" i="0" u="none" strike="noStrike" kern="1200" cap="none" spc="10" normalizeH="0" baseline="0" noProof="0">
              <a:ln>
                <a:noFill/>
              </a:ln>
              <a:solidFill>
                <a:srgbClr val="2D936B"/>
              </a:solidFill>
              <a:effectLst/>
              <a:uLnTx/>
              <a:uFillTx/>
              <a:latin typeface="Trebuchet MS"/>
              <a:ea typeface="+mn-ea"/>
              <a:cs typeface="+mn-cs"/>
            </a:endParaRPr>
          </a:p>
        </p:txBody>
      </p:sp>
      <p:sp>
        <p:nvSpPr>
          <p:cNvPr id="10" name="TextBox 13">
            <a:extLst>
              <a:ext uri="{FF2B5EF4-FFF2-40B4-BE49-F238E27FC236}">
                <a16:creationId xmlns:a16="http://schemas.microsoft.com/office/drawing/2014/main" id="{42258CF8-1808-49E8-6AFC-C2DA2D458742}"/>
              </a:ext>
            </a:extLst>
          </p:cNvPr>
          <p:cNvSpPr txBox="1"/>
          <p:nvPr/>
        </p:nvSpPr>
        <p:spPr>
          <a:xfrm>
            <a:off x="2554540" y="3314151"/>
            <a:ext cx="8610603" cy="193899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0" baseline="0" dirty="0">
                <a:solidFill>
                  <a:srgbClr val="000000"/>
                </a:solidFill>
                <a:uFillTx/>
                <a:latin typeface="Calibri"/>
              </a:rPr>
              <a:t>STUDENT NAME</a:t>
            </a:r>
            <a:r>
              <a:rPr lang="en-IN" sz="2400" b="0" i="0" u="none" strike="noStrike" kern="1200" cap="none" spc="0" baseline="0" dirty="0">
                <a:solidFill>
                  <a:srgbClr val="000000"/>
                </a:solidFill>
                <a:uFillTx/>
                <a:latin typeface="Calibri"/>
              </a:rPr>
              <a:t> : </a:t>
            </a:r>
            <a:r>
              <a:rPr lang="en-GB" sz="2400" b="0" i="0" u="none" strike="noStrike" kern="1200" cap="none" spc="0" baseline="0" dirty="0">
                <a:solidFill>
                  <a:srgbClr val="000000"/>
                </a:solidFill>
                <a:uFillTx/>
                <a:latin typeface="Calibri"/>
              </a:rPr>
              <a:t>S.ARJUN</a:t>
            </a:r>
            <a:endParaRPr lang="en-US" sz="24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0" baseline="0" dirty="0">
                <a:solidFill>
                  <a:srgbClr val="000000"/>
                </a:solidFill>
                <a:uFillTx/>
                <a:latin typeface="Calibri"/>
              </a:rPr>
              <a:t>REGISTER </a:t>
            </a:r>
            <a:r>
              <a:rPr lang="en-IN" sz="2400" b="0" i="0" u="none" strike="noStrike" kern="1200" cap="none" spc="0" baseline="0" dirty="0">
                <a:solidFill>
                  <a:srgbClr val="000000"/>
                </a:solidFill>
                <a:uFillTx/>
                <a:latin typeface="Calibri"/>
              </a:rPr>
              <a:t>No       : </a:t>
            </a:r>
            <a:r>
              <a:rPr lang="en-IN" sz="2400" dirty="0">
                <a:solidFill>
                  <a:srgbClr val="000000"/>
                </a:solidFill>
                <a:latin typeface="Calibri"/>
              </a:rPr>
              <a:t>3122</a:t>
            </a:r>
            <a:r>
              <a:rPr lang="en-GB" sz="2400" dirty="0">
                <a:solidFill>
                  <a:srgbClr val="000000"/>
                </a:solidFill>
                <a:latin typeface="Calibri"/>
              </a:rPr>
              <a:t>14289/</a:t>
            </a:r>
            <a:r>
              <a:rPr lang="en-IN" sz="2400" dirty="0">
                <a:solidFill>
                  <a:srgbClr val="000000"/>
                </a:solidFill>
                <a:latin typeface="Calibri"/>
              </a:rPr>
              <a:t>unm295</a:t>
            </a:r>
            <a:r>
              <a:rPr lang="en-GB" sz="2400" dirty="0">
                <a:solidFill>
                  <a:srgbClr val="000000"/>
                </a:solidFill>
                <a:latin typeface="Calibri"/>
              </a:rPr>
              <a:t>arjun.s</a:t>
            </a:r>
            <a:endParaRPr lang="en-US" sz="24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0" baseline="0" dirty="0">
                <a:solidFill>
                  <a:srgbClr val="000000"/>
                </a:solidFill>
                <a:uFillTx/>
                <a:latin typeface="Calibri"/>
              </a:rPr>
              <a:t>DEPARTMENT</a:t>
            </a:r>
            <a:r>
              <a:rPr lang="en-IN" sz="2400" b="0" i="0" u="none" strike="noStrike" kern="1200" cap="none" spc="0" baseline="0" dirty="0">
                <a:solidFill>
                  <a:srgbClr val="000000"/>
                </a:solidFill>
                <a:uFillTx/>
                <a:latin typeface="Calibri"/>
              </a:rPr>
              <a:t>     :  </a:t>
            </a:r>
            <a:r>
              <a:rPr lang="en-IN" sz="2400" dirty="0">
                <a:solidFill>
                  <a:srgbClr val="000000"/>
                </a:solidFill>
                <a:latin typeface="Calibri"/>
              </a:rPr>
              <a:t>B.COM ( Bank Management )</a:t>
            </a:r>
            <a:endParaRPr lang="en-US" sz="24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0" baseline="0" dirty="0">
                <a:solidFill>
                  <a:srgbClr val="000000"/>
                </a:solidFill>
                <a:uFillTx/>
                <a:latin typeface="Calibri"/>
              </a:rPr>
              <a:t>COLLEGE</a:t>
            </a:r>
            <a:r>
              <a:rPr lang="en-IN" sz="2400" b="0" i="0" u="none" strike="noStrike" kern="1200" cap="none" spc="0" baseline="0" dirty="0">
                <a:solidFill>
                  <a:srgbClr val="000000"/>
                </a:solidFill>
                <a:uFillTx/>
                <a:latin typeface="Calibri"/>
              </a:rPr>
              <a:t>              :  </a:t>
            </a:r>
            <a:r>
              <a:rPr lang="en-IN" sz="2400" dirty="0">
                <a:solidFill>
                  <a:srgbClr val="000000"/>
                </a:solidFill>
                <a:latin typeface="Calibri"/>
              </a:rPr>
              <a:t>Apollo Arts and Science College </a:t>
            </a:r>
            <a:endParaRPr lang="en-US" sz="24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0" baseline="0" dirty="0">
                <a:solidFill>
                  <a:srgbClr val="000000"/>
                </a:solidFill>
                <a:uFillTx/>
                <a:latin typeface="Calibri"/>
              </a:rPr>
              <a:t>           </a:t>
            </a:r>
            <a:endParaRPr lang="en-IN" sz="2400" b="0" i="0" u="none" strike="noStrike" kern="1200" cap="none" spc="0" baseline="0" dirty="0">
              <a:solidFill>
                <a:srgbClr val="000000"/>
              </a:solidFill>
              <a:uFillTx/>
              <a:latin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9">
    <p:spTree>
      <p:nvGrpSpPr>
        <p:cNvPr id="1" name=""/>
        <p:cNvGrpSpPr/>
        <p:nvPr/>
      </p:nvGrpSpPr>
      <p:grpSpPr>
        <a:xfrm>
          <a:off x="0" y="0"/>
          <a:ext cx="0" cy="0"/>
          <a:chOff x="0" y="0"/>
          <a:chExt cx="0" cy="0"/>
        </a:xfrm>
      </p:grpSpPr>
      <p:sp>
        <p:nvSpPr>
          <p:cNvPr id="2" name="object 5">
            <a:extLst>
              <a:ext uri="{FF2B5EF4-FFF2-40B4-BE49-F238E27FC236}">
                <a16:creationId xmlns:a16="http://schemas.microsoft.com/office/drawing/2014/main" id="{32A0AAE3-8480-AE1E-0770-FB3AC8217625}"/>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pic>
        <p:nvPicPr>
          <p:cNvPr id="3" name="object 6">
            <a:extLst>
              <a:ext uri="{FF2B5EF4-FFF2-40B4-BE49-F238E27FC236}">
                <a16:creationId xmlns:a16="http://schemas.microsoft.com/office/drawing/2014/main" id="{B00FEA0F-F0DC-C854-903F-A5051A162FA3}"/>
              </a:ext>
            </a:extLst>
          </p:cNvPr>
          <p:cNvPicPr>
            <a:picLocks noChangeAspect="1"/>
          </p:cNvPicPr>
          <p:nvPr/>
        </p:nvPicPr>
        <p:blipFill>
          <a:blip r:embed="rId2"/>
          <a:stretch>
            <a:fillRect/>
          </a:stretch>
        </p:blipFill>
        <p:spPr>
          <a:xfrm>
            <a:off x="1666878" y="6467478"/>
            <a:ext cx="76196" cy="177795"/>
          </a:xfrm>
          <a:prstGeom prst="rect">
            <a:avLst/>
          </a:prstGeom>
          <a:noFill/>
          <a:ln cap="flat">
            <a:noFill/>
          </a:ln>
        </p:spPr>
      </p:pic>
      <p:sp>
        <p:nvSpPr>
          <p:cNvPr id="4" name="object 9">
            <a:extLst>
              <a:ext uri="{FF2B5EF4-FFF2-40B4-BE49-F238E27FC236}">
                <a16:creationId xmlns:a16="http://schemas.microsoft.com/office/drawing/2014/main" id="{2BA87B45-D072-AFCB-679C-E0B80860A747}"/>
              </a:ext>
            </a:extLst>
          </p:cNvPr>
          <p:cNvSpPr txBox="1"/>
          <p:nvPr/>
        </p:nvSpPr>
        <p:spPr>
          <a:xfrm>
            <a:off x="11277222" y="6473339"/>
            <a:ext cx="228600" cy="191767"/>
          </a:xfrm>
          <a:prstGeom prst="rect">
            <a:avLst/>
          </a:prstGeom>
          <a:noFill/>
          <a:ln cap="flat">
            <a:noFill/>
          </a:ln>
        </p:spPr>
        <p:txBody>
          <a:bodyPr vert="horz" wrap="square" lIns="0" tIns="6986" rIns="0" bIns="0" anchor="t" anchorCtr="0" compatLnSpc="1">
            <a:spAutoFit/>
          </a:bodyPr>
          <a:lstStyle/>
          <a:p>
            <a:pPr marL="38103" marR="0" lvl="0" indent="0" algn="l" defTabSz="914400" rtl="0" fontAlgn="auto" hangingPunct="1">
              <a:lnSpc>
                <a:spcPct val="100000"/>
              </a:lnSpc>
              <a:spcBef>
                <a:spcPts val="55"/>
              </a:spcBef>
              <a:spcAft>
                <a:spcPts val="0"/>
              </a:spcAft>
              <a:buNone/>
              <a:tabLst/>
              <a:defRPr sz="1800" b="0" i="0" u="none" strike="noStrike" kern="0" cap="none" spc="0" baseline="0">
                <a:solidFill>
                  <a:srgbClr val="000000"/>
                </a:solidFill>
                <a:uFillTx/>
              </a:defRPr>
            </a:pPr>
            <a:fld id="{BBF7D869-C1AE-41AB-B52C-0492A977C279}" type="slidenum">
              <a:t>10</a:t>
            </a:fld>
            <a:endParaRPr lang="en-US" sz="1100" b="0" i="0" u="none" strike="noStrike" kern="1200" cap="none" spc="0" baseline="0">
              <a:solidFill>
                <a:srgbClr val="000000"/>
              </a:solidFill>
              <a:uFillTx/>
              <a:latin typeface="Trebuchet MS"/>
              <a:cs typeface="Trebuchet MS"/>
            </a:endParaRPr>
          </a:p>
        </p:txBody>
      </p:sp>
      <p:sp>
        <p:nvSpPr>
          <p:cNvPr id="5" name="object 8">
            <a:extLst>
              <a:ext uri="{FF2B5EF4-FFF2-40B4-BE49-F238E27FC236}">
                <a16:creationId xmlns:a16="http://schemas.microsoft.com/office/drawing/2014/main" id="{CBB0E283-A4A7-287B-A801-468FF3B96338}"/>
              </a:ext>
            </a:extLst>
          </p:cNvPr>
          <p:cNvSpPr txBox="1"/>
          <p:nvPr/>
        </p:nvSpPr>
        <p:spPr>
          <a:xfrm>
            <a:off x="739777" y="291144"/>
            <a:ext cx="3303900" cy="758193"/>
          </a:xfrm>
          <a:prstGeom prst="rect">
            <a:avLst/>
          </a:prstGeom>
          <a:noFill/>
          <a:ln cap="flat">
            <a:noFill/>
          </a:ln>
        </p:spPr>
        <p:txBody>
          <a:bodyPr vert="horz" wrap="square" lIns="0" tIns="13331" rIns="0" bIns="0" anchor="t" anchorCtr="0" compatLnSpc="1">
            <a:spAutoFit/>
          </a:bodyPr>
          <a:lstStyle/>
          <a:p>
            <a:pPr marL="12701" marR="0" lvl="0" indent="0" algn="l" defTabSz="914400" rtl="0" fontAlgn="auto" hangingPunct="1">
              <a:lnSpc>
                <a:spcPct val="100000"/>
              </a:lnSpc>
              <a:spcBef>
                <a:spcPts val="105"/>
              </a:spcBef>
              <a:spcAft>
                <a:spcPts val="0"/>
              </a:spcAft>
              <a:buNone/>
              <a:tabLst/>
              <a:defRPr sz="1800" b="0" i="0" u="none" strike="noStrike" kern="0" cap="none" spc="0" baseline="0">
                <a:solidFill>
                  <a:srgbClr val="000000"/>
                </a:solidFill>
                <a:uFillTx/>
              </a:defRPr>
            </a:pPr>
            <a:r>
              <a:rPr lang="en-US" sz="4800" b="1" i="0" u="none" strike="noStrike" kern="1200" cap="none" spc="15" baseline="0">
                <a:solidFill>
                  <a:srgbClr val="000000"/>
                </a:solidFill>
                <a:uFillTx/>
                <a:latin typeface="Trebuchet MS"/>
                <a:cs typeface="Trebuchet MS"/>
              </a:rPr>
              <a:t>M</a:t>
            </a:r>
            <a:r>
              <a:rPr lang="en-US" sz="4800" b="1" i="0" u="none" strike="noStrike" kern="1200" cap="none" spc="0" baseline="0">
                <a:solidFill>
                  <a:srgbClr val="000000"/>
                </a:solidFill>
                <a:uFillTx/>
                <a:latin typeface="Trebuchet MS"/>
                <a:cs typeface="Trebuchet MS"/>
              </a:rPr>
              <a:t>O</a:t>
            </a:r>
            <a:r>
              <a:rPr lang="en-US" sz="4800" b="1" i="0" u="none" strike="noStrike" kern="1200" cap="none" spc="-15" baseline="0">
                <a:solidFill>
                  <a:srgbClr val="000000"/>
                </a:solidFill>
                <a:uFillTx/>
                <a:latin typeface="Trebuchet MS"/>
                <a:cs typeface="Trebuchet MS"/>
              </a:rPr>
              <a:t>D</a:t>
            </a:r>
            <a:r>
              <a:rPr lang="en-US" sz="4800" b="1" i="0" u="none" strike="noStrike" kern="1200" cap="none" spc="-35" baseline="0">
                <a:solidFill>
                  <a:srgbClr val="000000"/>
                </a:solidFill>
                <a:uFillTx/>
                <a:latin typeface="Trebuchet MS"/>
                <a:cs typeface="Trebuchet MS"/>
              </a:rPr>
              <a:t>E</a:t>
            </a:r>
            <a:r>
              <a:rPr lang="en-US" sz="4800" b="1" i="0" u="none" strike="noStrike" kern="1200" cap="none" spc="-30" baseline="0">
                <a:solidFill>
                  <a:srgbClr val="000000"/>
                </a:solidFill>
                <a:uFillTx/>
                <a:latin typeface="Trebuchet MS"/>
                <a:cs typeface="Trebuchet MS"/>
              </a:rPr>
              <a:t>LL</a:t>
            </a:r>
            <a:r>
              <a:rPr lang="en-US" sz="4800" b="1" i="0" u="none" strike="noStrike" kern="1200" cap="none" spc="-5" baseline="0">
                <a:solidFill>
                  <a:srgbClr val="000000"/>
                </a:solidFill>
                <a:uFillTx/>
                <a:latin typeface="Trebuchet MS"/>
                <a:cs typeface="Trebuchet MS"/>
              </a:rPr>
              <a:t>I</a:t>
            </a:r>
            <a:r>
              <a:rPr lang="en-US" sz="4800" b="1" i="0" u="none" strike="noStrike" kern="1200" cap="none" spc="30" baseline="0">
                <a:solidFill>
                  <a:srgbClr val="000000"/>
                </a:solidFill>
                <a:uFillTx/>
                <a:latin typeface="Trebuchet MS"/>
                <a:cs typeface="Trebuchet MS"/>
              </a:rPr>
              <a:t>N</a:t>
            </a:r>
            <a:r>
              <a:rPr lang="en-US" sz="4800" b="1" i="0" u="none" strike="noStrike" kern="1200" cap="none" spc="5" baseline="0">
                <a:solidFill>
                  <a:srgbClr val="000000"/>
                </a:solidFill>
                <a:uFillTx/>
                <a:latin typeface="Trebuchet MS"/>
                <a:cs typeface="Trebuchet MS"/>
              </a:rPr>
              <a:t>G</a:t>
            </a:r>
            <a:endParaRPr lang="en-US" sz="4800" b="0" i="0" u="none" strike="noStrike" kern="1200" cap="none" spc="0" baseline="0">
              <a:solidFill>
                <a:srgbClr val="000000"/>
              </a:solidFill>
              <a:uFillTx/>
              <a:latin typeface="Trebuchet MS"/>
              <a:cs typeface="Trebuchet MS"/>
            </a:endParaRPr>
          </a:p>
        </p:txBody>
      </p:sp>
      <p:sp>
        <p:nvSpPr>
          <p:cNvPr id="6" name="object 3">
            <a:extLst>
              <a:ext uri="{FF2B5EF4-FFF2-40B4-BE49-F238E27FC236}">
                <a16:creationId xmlns:a16="http://schemas.microsoft.com/office/drawing/2014/main" id="{C30522F3-8B11-6679-439F-A8CA73E2F96D}"/>
              </a:ext>
            </a:extLst>
          </p:cNvPr>
          <p:cNvSpPr/>
          <p:nvPr/>
        </p:nvSpPr>
        <p:spPr>
          <a:xfrm>
            <a:off x="10058400" y="525139"/>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TextBox 2">
            <a:extLst>
              <a:ext uri="{FF2B5EF4-FFF2-40B4-BE49-F238E27FC236}">
                <a16:creationId xmlns:a16="http://schemas.microsoft.com/office/drawing/2014/main" id="{F52FCE74-1B7E-D99E-17AF-ADD180EF4BEB}"/>
              </a:ext>
            </a:extLst>
          </p:cNvPr>
          <p:cNvSpPr txBox="1"/>
          <p:nvPr/>
        </p:nvSpPr>
        <p:spPr>
          <a:xfrm>
            <a:off x="1225899" y="1887358"/>
            <a:ext cx="7759461" cy="341631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1" u="none" strike="noStrike" kern="1200" cap="none" spc="0" baseline="0">
                <a:solidFill>
                  <a:srgbClr val="000000"/>
                </a:solidFill>
                <a:uFillTx/>
                <a:latin typeface="Calibri"/>
              </a:rPr>
              <a:t>Modeling in employee performance analysis involves:</a:t>
            </a:r>
            <a:r>
              <a:rPr lang="en-IN" sz="1800" b="1" i="1" u="none" strike="noStrike" kern="1200" cap="none" spc="0" baseline="0">
                <a:solidFill>
                  <a:srgbClr val="000000"/>
                </a:solidFill>
                <a:uFillTx/>
                <a:latin typeface="Calibri"/>
              </a:rPr>
              <a: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1" i="1"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800" b="1" i="1" u="none" strike="noStrike" kern="1200" cap="none" spc="0" baseline="0">
                <a:solidFill>
                  <a:srgbClr val="000000"/>
                </a:solidFill>
                <a:uFillTx/>
                <a:latin typeface="Calibri"/>
              </a:rPr>
              <a:t>      </a:t>
            </a:r>
            <a:r>
              <a:rPr lang="en-US" sz="1800" b="1" i="1" u="none" strike="noStrike" kern="1200" cap="none" spc="0" baseline="0">
                <a:solidFill>
                  <a:srgbClr val="000000"/>
                </a:solidFill>
                <a:uFillTx/>
                <a:latin typeface="Calibri"/>
              </a:rPr>
              <a:t>1. Organizing Data: Set up the data in Excel with clear categories.</a:t>
            </a:r>
            <a:r>
              <a:rPr lang="en-IN" sz="1800" b="1" i="1" u="none" strike="noStrike" kern="1200" cap="none" spc="0" baseline="0">
                <a:solidFill>
                  <a:srgbClr val="000000"/>
                </a:solidFill>
                <a:uFillTx/>
                <a:latin typeface="Calibri"/>
              </a:rPr>
              <a:t>                                                                                             </a:t>
            </a:r>
            <a:r>
              <a:rPr lang="en-US" sz="1800" b="1" i="1" u="none" strike="noStrike" kern="1200" cap="none" spc="0" baseline="0">
                <a:solidFill>
                  <a:srgbClr val="000000"/>
                </a:solidFill>
                <a:uFillTx/>
                <a:latin typeface="Calibri"/>
              </a:rPr>
              <a:t>2. Summarizing Performance: Calculate average scores and create charts to show trends.</a:t>
            </a:r>
            <a:r>
              <a:rPr lang="en-IN" sz="1800" b="1" i="1" u="none" strike="noStrike" kern="1200" cap="none" spc="0" baseline="0">
                <a:solidFill>
                  <a:srgbClr val="000000"/>
                </a:solidFill>
                <a:uFillTx/>
                <a:latin typeface="Calibri"/>
              </a:rPr>
              <a: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1" i="1"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800" b="1" i="1" u="none" strike="noStrike" kern="1200" cap="none" spc="0" baseline="0">
                <a:solidFill>
                  <a:srgbClr val="000000"/>
                </a:solidFill>
                <a:uFillTx/>
                <a:latin typeface="Calibri"/>
              </a:rPr>
              <a:t>  </a:t>
            </a:r>
            <a:r>
              <a:rPr lang="en-US" sz="1800" b="1" i="1" u="none" strike="noStrike" kern="1200" cap="none" spc="0" baseline="0">
                <a:solidFill>
                  <a:srgbClr val="000000"/>
                </a:solidFill>
                <a:uFillTx/>
                <a:latin typeface="Calibri"/>
              </a:rPr>
              <a:t>3. Analyzing Relationships: Look at how different factors, like attendance and performance, are related.</a:t>
            </a:r>
            <a:r>
              <a:rPr lang="en-IN" sz="1800" b="1" i="1" u="none" strike="noStrike" kern="1200" cap="none" spc="0" baseline="0">
                <a:solidFill>
                  <a:srgbClr val="000000"/>
                </a:solidFill>
                <a:uFillTx/>
                <a:latin typeface="Calibri"/>
              </a:rPr>
              <a: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1" i="1"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800" b="1" i="1" u="none" strike="noStrike" kern="1200" cap="none" spc="0" baseline="0">
                <a:solidFill>
                  <a:srgbClr val="000000"/>
                </a:solidFill>
                <a:uFillTx/>
                <a:latin typeface="Calibri"/>
              </a:rPr>
              <a:t>    </a:t>
            </a:r>
            <a:r>
              <a:rPr lang="en-US" sz="1800" b="1" i="1" u="none" strike="noStrike" kern="1200" cap="none" spc="0" baseline="0">
                <a:solidFill>
                  <a:srgbClr val="000000"/>
                </a:solidFill>
                <a:uFillTx/>
                <a:latin typeface="Calibri"/>
              </a:rPr>
              <a:t>4. Classifying Performance: Group employees into categories like high, medium, and low performers.This approach helps to clearly understand and visualize employee performance.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10">
    <p:spTree>
      <p:nvGrpSpPr>
        <p:cNvPr id="1" name=""/>
        <p:cNvGrpSpPr/>
        <p:nvPr/>
      </p:nvGrpSpPr>
      <p:grpSpPr>
        <a:xfrm>
          <a:off x="0" y="0"/>
          <a:ext cx="0" cy="0"/>
          <a:chOff x="0" y="0"/>
          <a:chExt cx="0" cy="0"/>
        </a:xfrm>
      </p:grpSpPr>
      <p:sp>
        <p:nvSpPr>
          <p:cNvPr id="2" name="object 3">
            <a:extLst>
              <a:ext uri="{FF2B5EF4-FFF2-40B4-BE49-F238E27FC236}">
                <a16:creationId xmlns:a16="http://schemas.microsoft.com/office/drawing/2014/main" id="{16C88D5A-69E3-0A19-7403-7783ADE38BDA}"/>
              </a:ext>
            </a:extLst>
          </p:cNvPr>
          <p:cNvSpPr/>
          <p:nvPr/>
        </p:nvSpPr>
        <p:spPr>
          <a:xfrm>
            <a:off x="9353553" y="5362571"/>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object 4">
            <a:extLst>
              <a:ext uri="{FF2B5EF4-FFF2-40B4-BE49-F238E27FC236}">
                <a16:creationId xmlns:a16="http://schemas.microsoft.com/office/drawing/2014/main" id="{49693002-3BC9-CE25-1235-895F62335DAE}"/>
              </a:ext>
            </a:extLst>
          </p:cNvPr>
          <p:cNvSpPr/>
          <p:nvPr/>
        </p:nvSpPr>
        <p:spPr>
          <a:xfrm>
            <a:off x="6696078" y="1695453"/>
            <a:ext cx="314325" cy="323853"/>
          </a:xfrm>
          <a:custGeom>
            <a:avLst/>
            <a:gdLst>
              <a:gd name="f0" fmla="val w"/>
              <a:gd name="f1" fmla="val h"/>
              <a:gd name="f2" fmla="val 0"/>
              <a:gd name="f3" fmla="val 314325"/>
              <a:gd name="f4" fmla="val 323850"/>
              <a:gd name="f5" fmla="*/ f0 1 314325"/>
              <a:gd name="f6" fmla="*/ f1 1 323850"/>
              <a:gd name="f7" fmla="val f2"/>
              <a:gd name="f8" fmla="val f3"/>
              <a:gd name="f9" fmla="val f4"/>
              <a:gd name="f10" fmla="+- f9 0 f7"/>
              <a:gd name="f11" fmla="+- f8 0 f7"/>
              <a:gd name="f12" fmla="*/ f11 1 314325"/>
              <a:gd name="f13" fmla="*/ f10 1 32385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14325" h="323850">
                <a:moveTo>
                  <a:pt x="f3" y="f2"/>
                </a:moveTo>
                <a:lnTo>
                  <a:pt x="f2" y="f2"/>
                </a:lnTo>
                <a:lnTo>
                  <a:pt x="f2" y="f4"/>
                </a:lnTo>
                <a:lnTo>
                  <a:pt x="f3" y="f4"/>
                </a:lnTo>
                <a:lnTo>
                  <a:pt x="f3"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object 5">
            <a:extLst>
              <a:ext uri="{FF2B5EF4-FFF2-40B4-BE49-F238E27FC236}">
                <a16:creationId xmlns:a16="http://schemas.microsoft.com/office/drawing/2014/main" id="{92218658-DDB8-2154-FC4D-B565A39D3175}"/>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pic>
        <p:nvPicPr>
          <p:cNvPr id="5" name="object 6">
            <a:extLst>
              <a:ext uri="{FF2B5EF4-FFF2-40B4-BE49-F238E27FC236}">
                <a16:creationId xmlns:a16="http://schemas.microsoft.com/office/drawing/2014/main" id="{E29E020D-9ED4-704F-1AE0-FFB7167FD071}"/>
              </a:ext>
            </a:extLst>
          </p:cNvPr>
          <p:cNvPicPr>
            <a:picLocks noChangeAspect="1"/>
          </p:cNvPicPr>
          <p:nvPr/>
        </p:nvPicPr>
        <p:blipFill>
          <a:blip r:embed="rId2"/>
          <a:stretch>
            <a:fillRect/>
          </a:stretch>
        </p:blipFill>
        <p:spPr>
          <a:xfrm>
            <a:off x="1666878" y="6467478"/>
            <a:ext cx="76196" cy="177795"/>
          </a:xfrm>
          <a:prstGeom prst="rect">
            <a:avLst/>
          </a:prstGeom>
          <a:noFill/>
          <a:ln cap="flat">
            <a:noFill/>
          </a:ln>
        </p:spPr>
      </p:pic>
      <p:sp>
        <p:nvSpPr>
          <p:cNvPr id="6" name="object 7">
            <a:extLst>
              <a:ext uri="{FF2B5EF4-FFF2-40B4-BE49-F238E27FC236}">
                <a16:creationId xmlns:a16="http://schemas.microsoft.com/office/drawing/2014/main" id="{05B31AE9-0F4F-EF4E-AC5C-CAE859E42135}"/>
              </a:ext>
            </a:extLst>
          </p:cNvPr>
          <p:cNvSpPr txBox="1">
            <a:spLocks noGrp="1"/>
          </p:cNvSpPr>
          <p:nvPr>
            <p:ph type="title"/>
          </p:nvPr>
        </p:nvSpPr>
        <p:spPr>
          <a:xfrm>
            <a:off x="755330" y="385447"/>
            <a:ext cx="2437132" cy="758193"/>
          </a:xfrm>
          <a:prstGeom prst="rect">
            <a:avLst/>
          </a:prstGeom>
          <a:noFill/>
          <a:ln>
            <a:noFill/>
          </a:ln>
        </p:spPr>
        <p:txBody>
          <a:bodyPr vert="horz" wrap="square" lIns="0" tIns="13331" rIns="0" bIns="0" anchor="t" anchorCtr="0" compatLnSpc="1">
            <a:spAutoFit/>
          </a:bodyPr>
          <a:lstStyle/>
          <a:p>
            <a:pPr marL="12701" lvl="0">
              <a:spcBef>
                <a:spcPts val="105"/>
              </a:spcBef>
            </a:pPr>
            <a:r>
              <a:rPr lang="en-US"/>
              <a:t>R</a:t>
            </a:r>
            <a:r>
              <a:rPr lang="en-US" spc="-40"/>
              <a:t>E</a:t>
            </a:r>
            <a:r>
              <a:rPr lang="en-US" spc="15"/>
              <a:t>S</a:t>
            </a:r>
            <a:r>
              <a:rPr lang="en-US" spc="-30"/>
              <a:t>U</a:t>
            </a:r>
            <a:r>
              <a:rPr lang="en-US" spc="-405"/>
              <a:t>L</a:t>
            </a:r>
            <a:r>
              <a:rPr lang="en-US"/>
              <a:t>TS</a:t>
            </a:r>
          </a:p>
        </p:txBody>
      </p:sp>
      <p:sp>
        <p:nvSpPr>
          <p:cNvPr id="7" name="object 9">
            <a:extLst>
              <a:ext uri="{FF2B5EF4-FFF2-40B4-BE49-F238E27FC236}">
                <a16:creationId xmlns:a16="http://schemas.microsoft.com/office/drawing/2014/main" id="{17783B84-A9C4-3F91-F189-C33ED506EF32}"/>
              </a:ext>
            </a:extLst>
          </p:cNvPr>
          <p:cNvSpPr txBox="1"/>
          <p:nvPr/>
        </p:nvSpPr>
        <p:spPr>
          <a:xfrm>
            <a:off x="11277222" y="6473339"/>
            <a:ext cx="228600" cy="191767"/>
          </a:xfrm>
          <a:prstGeom prst="rect">
            <a:avLst/>
          </a:prstGeom>
          <a:noFill/>
          <a:ln cap="flat">
            <a:noFill/>
          </a:ln>
        </p:spPr>
        <p:txBody>
          <a:bodyPr vert="horz" wrap="square" lIns="0" tIns="6986" rIns="0" bIns="0" anchor="t" anchorCtr="0" compatLnSpc="1">
            <a:spAutoFit/>
          </a:bodyPr>
          <a:lstStyle/>
          <a:p>
            <a:pPr marL="38103" marR="0" lvl="0" indent="0" algn="l" defTabSz="914400" rtl="0" fontAlgn="auto" hangingPunct="1">
              <a:lnSpc>
                <a:spcPct val="100000"/>
              </a:lnSpc>
              <a:spcBef>
                <a:spcPts val="55"/>
              </a:spcBef>
              <a:spcAft>
                <a:spcPts val="0"/>
              </a:spcAft>
              <a:buNone/>
              <a:tabLst/>
              <a:defRPr sz="1800" b="0" i="0" u="none" strike="noStrike" kern="0" cap="none" spc="0" baseline="0">
                <a:solidFill>
                  <a:srgbClr val="000000"/>
                </a:solidFill>
                <a:uFillTx/>
              </a:defRPr>
            </a:pPr>
            <a:fld id="{46B0A9C0-54ED-402F-9293-2B99F355934A}" type="slidenum">
              <a:t>11</a:t>
            </a:fld>
            <a:endParaRPr lang="en-US" sz="1100" b="0" i="0" u="none" strike="noStrike" kern="1200" cap="none" spc="0" baseline="0">
              <a:solidFill>
                <a:srgbClr val="000000"/>
              </a:solidFill>
              <a:uFillTx/>
              <a:latin typeface="Trebuchet MS"/>
              <a:cs typeface="Trebuchet MS"/>
            </a:endParaRPr>
          </a:p>
        </p:txBody>
      </p:sp>
      <p:sp>
        <p:nvSpPr>
          <p:cNvPr id="8" name="TextBox 7">
            <a:extLst>
              <a:ext uri="{FF2B5EF4-FFF2-40B4-BE49-F238E27FC236}">
                <a16:creationId xmlns:a16="http://schemas.microsoft.com/office/drawing/2014/main" id="{C0F853BF-7708-DBA7-F727-E139C2BE84BF}"/>
              </a:ext>
            </a:extLst>
          </p:cNvPr>
          <p:cNvSpPr txBox="1"/>
          <p:nvPr/>
        </p:nvSpPr>
        <p:spPr>
          <a:xfrm>
            <a:off x="1073578" y="2478115"/>
            <a:ext cx="6602918" cy="2031321"/>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1" u="none" strike="noStrike" kern="1200" cap="none" spc="0" baseline="0">
                <a:solidFill>
                  <a:srgbClr val="002060"/>
                </a:solidFill>
                <a:uFillTx/>
                <a:latin typeface="Calibri"/>
              </a:rPr>
              <a:t>The results from the employee performance analysis will provide a comprehensive overview of individual and team performance. This includes average performance scores, visual trends over time, and insights into how factors like attendance impact performance. Additionally, employees will be categorized into performance levels, such as high, medium, and low, to easily identify top performers and areas needing improvement.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D6458-152D-80B5-7BE7-1E83F5B04AE0}"/>
              </a:ext>
            </a:extLst>
          </p:cNvPr>
          <p:cNvSpPr txBox="1">
            <a:spLocks noGrp="1"/>
          </p:cNvSpPr>
          <p:nvPr>
            <p:ph type="title"/>
          </p:nvPr>
        </p:nvSpPr>
        <p:spPr>
          <a:xfrm>
            <a:off x="755330" y="385447"/>
            <a:ext cx="10681334" cy="758193"/>
          </a:xfrm>
          <a:prstGeom prst="rect">
            <a:avLst/>
          </a:prstGeom>
          <a:noFill/>
          <a:ln>
            <a:noFill/>
          </a:ln>
        </p:spPr>
        <p:txBody>
          <a:bodyPr vert="horz" wrap="square" lIns="0" tIns="0" rIns="0" bIns="0" anchor="t" anchorCtr="0" compatLnSpc="1">
            <a:spAutoFit/>
          </a:bodyPr>
          <a:lstStyle/>
          <a:p>
            <a:pPr lvl="0"/>
            <a:r>
              <a:rPr lang="en-US">
                <a:latin typeface="Times New Roman" pitchFamily="18"/>
                <a:cs typeface="Times New Roman" pitchFamily="18"/>
              </a:rPr>
              <a:t>conclusion</a:t>
            </a:r>
            <a:endParaRPr lang="en-IN">
              <a:latin typeface="Times New Roman" pitchFamily="18"/>
              <a:cs typeface="Times New Roman" pitchFamily="18"/>
            </a:endParaRPr>
          </a:p>
        </p:txBody>
      </p:sp>
      <p:sp>
        <p:nvSpPr>
          <p:cNvPr id="3" name="TextBox 3">
            <a:extLst>
              <a:ext uri="{FF2B5EF4-FFF2-40B4-BE49-F238E27FC236}">
                <a16:creationId xmlns:a16="http://schemas.microsoft.com/office/drawing/2014/main" id="{C6844B09-DD1D-7B71-6B09-B7FA3CF258EB}"/>
              </a:ext>
            </a:extLst>
          </p:cNvPr>
          <p:cNvSpPr txBox="1"/>
          <p:nvPr/>
        </p:nvSpPr>
        <p:spPr>
          <a:xfrm>
            <a:off x="1524003" y="2000250"/>
            <a:ext cx="6072192" cy="2585319"/>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1" u="none" strike="noStrike" kern="1200" cap="none" spc="0" baseline="0">
                <a:solidFill>
                  <a:srgbClr val="002060"/>
                </a:solidFill>
                <a:uFillTx/>
                <a:latin typeface="Calibri"/>
              </a:rPr>
              <a:t>In conclusion, the employee performance analysis offers valuable insights into productivity and effectiveness within the organization. By summarizing performance data, identifying trends, and analyzing key relationships, the analysis helps in recognizing top performers and addressing areas for improvement. These insights enable HR and management to make informed decisions, implement targeted development programs, and enhance overall organizational performance.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name="Slide2">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1C55E44C-730A-B3C1-42E1-6B3D304A8689}"/>
              </a:ext>
            </a:extLst>
          </p:cNvPr>
          <p:cNvSpPr/>
          <p:nvPr/>
        </p:nvSpPr>
        <p:spPr>
          <a:xfrm>
            <a:off x="0" y="0"/>
            <a:ext cx="12191996" cy="6858000"/>
          </a:xfrm>
          <a:custGeom>
            <a:avLst/>
            <a:gdLst>
              <a:gd name="f0" fmla="val w"/>
              <a:gd name="f1" fmla="val h"/>
              <a:gd name="f2" fmla="val 0"/>
              <a:gd name="f3" fmla="val 12192000"/>
              <a:gd name="f4" fmla="val 6858000"/>
              <a:gd name="f5" fmla="*/ f0 1 12192000"/>
              <a:gd name="f6" fmla="*/ f1 1 6858000"/>
              <a:gd name="f7" fmla="val f2"/>
              <a:gd name="f8" fmla="val f3"/>
              <a:gd name="f9" fmla="val f4"/>
              <a:gd name="f10" fmla="+- f9 0 f7"/>
              <a:gd name="f11" fmla="+- f8 0 f7"/>
              <a:gd name="f12" fmla="*/ f11 1 12192000"/>
              <a:gd name="f13" fmla="*/ f10 1 6858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2192000" h="6858000">
                <a:moveTo>
                  <a:pt x="f3" y="f2"/>
                </a:moveTo>
                <a:lnTo>
                  <a:pt x="f2" y="f2"/>
                </a:lnTo>
                <a:lnTo>
                  <a:pt x="f2" y="f4"/>
                </a:lnTo>
                <a:lnTo>
                  <a:pt x="f3" y="f4"/>
                </a:lnTo>
                <a:lnTo>
                  <a:pt x="f3" y="f2"/>
                </a:lnTo>
                <a:close/>
              </a:path>
            </a:pathLst>
          </a:custGeom>
          <a:solidFill>
            <a:srgbClr val="F1F1F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Times New Roman" pitchFamily="18"/>
              <a:cs typeface="Times New Roman" pitchFamily="18"/>
            </a:endParaRPr>
          </a:p>
        </p:txBody>
      </p:sp>
      <p:grpSp>
        <p:nvGrpSpPr>
          <p:cNvPr id="3" name="object 3">
            <a:extLst>
              <a:ext uri="{FF2B5EF4-FFF2-40B4-BE49-F238E27FC236}">
                <a16:creationId xmlns:a16="http://schemas.microsoft.com/office/drawing/2014/main" id="{2E01B6FA-6D5C-5079-EFBD-7DE815E61EC8}"/>
              </a:ext>
            </a:extLst>
          </p:cNvPr>
          <p:cNvGrpSpPr/>
          <p:nvPr/>
        </p:nvGrpSpPr>
        <p:grpSpPr>
          <a:xfrm>
            <a:off x="7448610" y="0"/>
            <a:ext cx="4743797" cy="6858465"/>
            <a:chOff x="7448610" y="0"/>
            <a:chExt cx="4743797" cy="6858465"/>
          </a:xfrm>
        </p:grpSpPr>
        <p:sp>
          <p:nvSpPr>
            <p:cNvPr id="4" name="object 4">
              <a:extLst>
                <a:ext uri="{FF2B5EF4-FFF2-40B4-BE49-F238E27FC236}">
                  <a16:creationId xmlns:a16="http://schemas.microsoft.com/office/drawing/2014/main" id="{D9F9731E-D1A6-4F06-B593-8273476607D6}"/>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object 5">
              <a:extLst>
                <a:ext uri="{FF2B5EF4-FFF2-40B4-BE49-F238E27FC236}">
                  <a16:creationId xmlns:a16="http://schemas.microsoft.com/office/drawing/2014/main" id="{FF88390E-8FB3-41CB-4B76-7D1D93909EFB}"/>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object 6">
              <a:extLst>
                <a:ext uri="{FF2B5EF4-FFF2-40B4-BE49-F238E27FC236}">
                  <a16:creationId xmlns:a16="http://schemas.microsoft.com/office/drawing/2014/main" id="{B4177778-8EAA-4C67-02F6-DACF45F2C3D1}"/>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object 7">
              <a:extLst>
                <a:ext uri="{FF2B5EF4-FFF2-40B4-BE49-F238E27FC236}">
                  <a16:creationId xmlns:a16="http://schemas.microsoft.com/office/drawing/2014/main" id="{0B2DD7AE-7C31-3EAB-305E-2AEB1510D7BB}"/>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object 8">
              <a:extLst>
                <a:ext uri="{FF2B5EF4-FFF2-40B4-BE49-F238E27FC236}">
                  <a16:creationId xmlns:a16="http://schemas.microsoft.com/office/drawing/2014/main" id="{3E9C77CA-FD04-0EFE-5133-75412A483D3A}"/>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object 9">
              <a:extLst>
                <a:ext uri="{FF2B5EF4-FFF2-40B4-BE49-F238E27FC236}">
                  <a16:creationId xmlns:a16="http://schemas.microsoft.com/office/drawing/2014/main" id="{2BCF4C06-AD47-87B3-69AD-7FB9B896157B}"/>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object 10">
              <a:extLst>
                <a:ext uri="{FF2B5EF4-FFF2-40B4-BE49-F238E27FC236}">
                  <a16:creationId xmlns:a16="http://schemas.microsoft.com/office/drawing/2014/main" id="{D1A83C97-F056-04E5-0E88-C4911F2C6DFB}"/>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object 11">
              <a:extLst>
                <a:ext uri="{FF2B5EF4-FFF2-40B4-BE49-F238E27FC236}">
                  <a16:creationId xmlns:a16="http://schemas.microsoft.com/office/drawing/2014/main" id="{B310D9BD-FEFA-FDC6-A115-09B11FDF9E15}"/>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2" name="object 12">
              <a:extLst>
                <a:ext uri="{FF2B5EF4-FFF2-40B4-BE49-F238E27FC236}">
                  <a16:creationId xmlns:a16="http://schemas.microsoft.com/office/drawing/2014/main" id="{907284C4-AFD7-2BB5-CA3E-E9411EC40809}"/>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grpSp>
      <p:sp>
        <p:nvSpPr>
          <p:cNvPr id="13" name="object 13">
            <a:extLst>
              <a:ext uri="{FF2B5EF4-FFF2-40B4-BE49-F238E27FC236}">
                <a16:creationId xmlns:a16="http://schemas.microsoft.com/office/drawing/2014/main" id="{98D03B2F-CC1A-D6C5-0E96-4DBB7268FB38}"/>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4" name="object 14">
            <a:extLst>
              <a:ext uri="{FF2B5EF4-FFF2-40B4-BE49-F238E27FC236}">
                <a16:creationId xmlns:a16="http://schemas.microsoft.com/office/drawing/2014/main" id="{271589BF-FDEF-AC92-3033-FABF8C9CA768}"/>
              </a:ext>
            </a:extLst>
          </p:cNvPr>
          <p:cNvSpPr/>
          <p:nvPr/>
        </p:nvSpPr>
        <p:spPr>
          <a:xfrm>
            <a:off x="9353553" y="5362571"/>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5" name="object 15">
            <a:extLst>
              <a:ext uri="{FF2B5EF4-FFF2-40B4-BE49-F238E27FC236}">
                <a16:creationId xmlns:a16="http://schemas.microsoft.com/office/drawing/2014/main" id="{CE6D63E0-6F2B-C819-ECAA-F0FE88BE64A7}"/>
              </a:ext>
            </a:extLst>
          </p:cNvPr>
          <p:cNvSpPr/>
          <p:nvPr/>
        </p:nvSpPr>
        <p:spPr>
          <a:xfrm>
            <a:off x="6696078" y="1695453"/>
            <a:ext cx="314325" cy="323853"/>
          </a:xfrm>
          <a:custGeom>
            <a:avLst/>
            <a:gdLst>
              <a:gd name="f0" fmla="val w"/>
              <a:gd name="f1" fmla="val h"/>
              <a:gd name="f2" fmla="val 0"/>
              <a:gd name="f3" fmla="val 314325"/>
              <a:gd name="f4" fmla="val 323850"/>
              <a:gd name="f5" fmla="*/ f0 1 314325"/>
              <a:gd name="f6" fmla="*/ f1 1 323850"/>
              <a:gd name="f7" fmla="val f2"/>
              <a:gd name="f8" fmla="val f3"/>
              <a:gd name="f9" fmla="val f4"/>
              <a:gd name="f10" fmla="+- f9 0 f7"/>
              <a:gd name="f11" fmla="+- f8 0 f7"/>
              <a:gd name="f12" fmla="*/ f11 1 314325"/>
              <a:gd name="f13" fmla="*/ f10 1 32385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14325" h="323850">
                <a:moveTo>
                  <a:pt x="f3" y="f2"/>
                </a:moveTo>
                <a:lnTo>
                  <a:pt x="f2" y="f2"/>
                </a:lnTo>
                <a:lnTo>
                  <a:pt x="f2" y="f4"/>
                </a:lnTo>
                <a:lnTo>
                  <a:pt x="f3" y="f4"/>
                </a:lnTo>
                <a:lnTo>
                  <a:pt x="f3"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6" name="object 16">
            <a:extLst>
              <a:ext uri="{FF2B5EF4-FFF2-40B4-BE49-F238E27FC236}">
                <a16:creationId xmlns:a16="http://schemas.microsoft.com/office/drawing/2014/main" id="{74C1A425-4BDD-4627-9332-D121F3FD9DF7}"/>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7" name="object 17">
            <a:extLst>
              <a:ext uri="{FF2B5EF4-FFF2-40B4-BE49-F238E27FC236}">
                <a16:creationId xmlns:a16="http://schemas.microsoft.com/office/drawing/2014/main" id="{063E80C4-446C-0D53-13AA-BD457A1A4F10}"/>
              </a:ext>
            </a:extLst>
          </p:cNvPr>
          <p:cNvSpPr txBox="1">
            <a:spLocks noGrp="1"/>
          </p:cNvSpPr>
          <p:nvPr>
            <p:ph type="title"/>
          </p:nvPr>
        </p:nvSpPr>
        <p:spPr>
          <a:xfrm>
            <a:off x="739777" y="829625"/>
            <a:ext cx="3909690" cy="678183"/>
          </a:xfrm>
          <a:prstGeom prst="rect">
            <a:avLst/>
          </a:prstGeom>
          <a:noFill/>
          <a:ln>
            <a:noFill/>
          </a:ln>
        </p:spPr>
        <p:txBody>
          <a:bodyPr vert="horz" wrap="square" lIns="0" tIns="16514" rIns="0" bIns="0" anchor="t" anchorCtr="0" compatLnSpc="1">
            <a:spAutoFit/>
          </a:bodyPr>
          <a:lstStyle/>
          <a:p>
            <a:pPr marL="12701" lvl="0">
              <a:spcBef>
                <a:spcPts val="130"/>
              </a:spcBef>
            </a:pPr>
            <a:r>
              <a:rPr lang="en-US" sz="4250" spc="5"/>
              <a:t>PROJECT</a:t>
            </a:r>
            <a:r>
              <a:rPr lang="en-US" sz="4250" spc="-85"/>
              <a:t> </a:t>
            </a:r>
            <a:r>
              <a:rPr lang="en-US" sz="4250" spc="25"/>
              <a:t>TITLE</a:t>
            </a:r>
            <a:endParaRPr lang="en-US" sz="4250"/>
          </a:p>
        </p:txBody>
      </p:sp>
      <p:grpSp>
        <p:nvGrpSpPr>
          <p:cNvPr id="18" name="object 18">
            <a:extLst>
              <a:ext uri="{FF2B5EF4-FFF2-40B4-BE49-F238E27FC236}">
                <a16:creationId xmlns:a16="http://schemas.microsoft.com/office/drawing/2014/main" id="{AB97ABA3-00F5-AE7C-9BE5-F31C1C880E0F}"/>
              </a:ext>
            </a:extLst>
          </p:cNvPr>
          <p:cNvGrpSpPr/>
          <p:nvPr/>
        </p:nvGrpSpPr>
        <p:grpSpPr>
          <a:xfrm>
            <a:off x="466728" y="6410328"/>
            <a:ext cx="3705221" cy="295278"/>
            <a:chOff x="466728" y="6410328"/>
            <a:chExt cx="3705221" cy="295278"/>
          </a:xfrm>
        </p:grpSpPr>
        <p:pic>
          <p:nvPicPr>
            <p:cNvPr id="19" name="object 19">
              <a:extLst>
                <a:ext uri="{FF2B5EF4-FFF2-40B4-BE49-F238E27FC236}">
                  <a16:creationId xmlns:a16="http://schemas.microsoft.com/office/drawing/2014/main" id="{C57EA459-55BF-84F4-398C-B087240F396A}"/>
                </a:ext>
              </a:extLst>
            </p:cNvPr>
            <p:cNvPicPr>
              <a:picLocks noChangeAspect="1"/>
            </p:cNvPicPr>
            <p:nvPr/>
          </p:nvPicPr>
          <p:blipFill>
            <a:blip r:embed="rId2"/>
            <a:stretch>
              <a:fillRect/>
            </a:stretch>
          </p:blipFill>
          <p:spPr>
            <a:xfrm>
              <a:off x="676271" y="6467478"/>
              <a:ext cx="2143125" cy="200025"/>
            </a:xfrm>
            <a:prstGeom prst="rect">
              <a:avLst/>
            </a:prstGeom>
            <a:noFill/>
            <a:ln cap="flat">
              <a:noFill/>
            </a:ln>
          </p:spPr>
        </p:pic>
        <p:pic>
          <p:nvPicPr>
            <p:cNvPr id="20" name="object 20">
              <a:extLst>
                <a:ext uri="{FF2B5EF4-FFF2-40B4-BE49-F238E27FC236}">
                  <a16:creationId xmlns:a16="http://schemas.microsoft.com/office/drawing/2014/main" id="{D1E815E2-1395-19BD-8ED5-125DAD89307E}"/>
                </a:ext>
              </a:extLst>
            </p:cNvPr>
            <p:cNvPicPr>
              <a:picLocks noChangeAspect="1"/>
            </p:cNvPicPr>
            <p:nvPr/>
          </p:nvPicPr>
          <p:blipFill>
            <a:blip r:embed="rId3"/>
            <a:stretch>
              <a:fillRect/>
            </a:stretch>
          </p:blipFill>
          <p:spPr>
            <a:xfrm>
              <a:off x="466728" y="6410328"/>
              <a:ext cx="3705221" cy="295278"/>
            </a:xfrm>
            <a:prstGeom prst="rect">
              <a:avLst/>
            </a:prstGeom>
            <a:noFill/>
            <a:ln cap="flat">
              <a:noFill/>
            </a:ln>
          </p:spPr>
        </p:pic>
      </p:grpSp>
      <p:sp>
        <p:nvSpPr>
          <p:cNvPr id="21" name="object 22">
            <a:extLst>
              <a:ext uri="{FF2B5EF4-FFF2-40B4-BE49-F238E27FC236}">
                <a16:creationId xmlns:a16="http://schemas.microsoft.com/office/drawing/2014/main" id="{237BC47F-8D3D-AC96-3DF3-B4C9FBF028ED}"/>
              </a:ext>
            </a:extLst>
          </p:cNvPr>
          <p:cNvSpPr txBox="1">
            <a:spLocks noGrp="1"/>
          </p:cNvSpPr>
          <p:nvPr/>
        </p:nvSpPr>
        <p:spPr>
          <a:xfrm>
            <a:off x="11353419" y="6473339"/>
            <a:ext cx="151132" cy="191767"/>
          </a:xfrm>
          <a:prstGeom prst="rect">
            <a:avLst/>
          </a:prstGeom>
          <a:noFill/>
          <a:ln/>
        </p:spPr>
        <p:txBody>
          <a:bodyPr vert="horz" wrap="square" lIns="0" tIns="6986" rIns="0" bIns="0" anchor="t" anchorCtr="0" compatLnSpc="1">
            <a:spAutoFit/>
          </a:bodyPr>
          <a:lstStyle/>
          <a:p>
            <a:pPr marL="38103" marR="0" lvl="0" indent="0" algn="l" defTabSz="914400" rtl="0" eaLnBrk="1" fontAlgn="auto" latinLnBrk="0" hangingPunct="1">
              <a:lnSpc>
                <a:spcPct val="100000"/>
              </a:lnSpc>
              <a:spcBef>
                <a:spcPts val="55"/>
              </a:spcBef>
              <a:spcAft>
                <a:spcPts val="0"/>
              </a:spcAft>
              <a:buClrTx/>
              <a:buSzTx/>
              <a:buFontTx/>
              <a:buNone/>
              <a:tabLst/>
              <a:defRPr/>
            </a:pPr>
            <a:fld id="{273C48F9-4827-4CA8-BDB5-27D243018677}" type="slidenum">
              <a:rPr kumimoji="0" lang="en-US" sz="1100" b="0" i="0" u="none" strike="noStrike" kern="1200" cap="none" spc="10" normalizeH="0" baseline="0" noProof="0" smtClean="0">
                <a:ln>
                  <a:noFill/>
                </a:ln>
                <a:solidFill>
                  <a:srgbClr val="2D936B"/>
                </a:solidFill>
                <a:effectLst/>
                <a:uLnTx/>
                <a:uFillTx/>
                <a:latin typeface="Trebuchet MS"/>
                <a:ea typeface="+mn-ea"/>
                <a:cs typeface="+mn-cs"/>
              </a:rPr>
              <a:pPr marL="38103" marR="0" lvl="0" indent="0" algn="l" defTabSz="914400" rtl="0" eaLnBrk="1" fontAlgn="auto" latinLnBrk="0" hangingPunct="1">
                <a:lnSpc>
                  <a:spcPct val="100000"/>
                </a:lnSpc>
                <a:spcBef>
                  <a:spcPts val="55"/>
                </a:spcBef>
                <a:spcAft>
                  <a:spcPts val="0"/>
                </a:spcAft>
                <a:buClrTx/>
                <a:buSzTx/>
                <a:buFontTx/>
                <a:buNone/>
                <a:tabLst/>
                <a:defRPr/>
              </a:pPr>
              <a:t>2</a:t>
            </a:fld>
            <a:endParaRPr kumimoji="0" lang="en-US" sz="1100" b="0" i="0" u="none" strike="noStrike" kern="1200" cap="none" spc="10" normalizeH="0" baseline="0" noProof="0">
              <a:ln>
                <a:noFill/>
              </a:ln>
              <a:solidFill>
                <a:srgbClr val="2D936B"/>
              </a:solidFill>
              <a:effectLst/>
              <a:uLnTx/>
              <a:uFillTx/>
              <a:latin typeface="Trebuchet MS"/>
              <a:ea typeface="+mn-ea"/>
              <a:cs typeface="+mn-cs"/>
            </a:endParaRPr>
          </a:p>
        </p:txBody>
      </p:sp>
      <p:sp>
        <p:nvSpPr>
          <p:cNvPr id="22" name="TextBox 22">
            <a:extLst>
              <a:ext uri="{FF2B5EF4-FFF2-40B4-BE49-F238E27FC236}">
                <a16:creationId xmlns:a16="http://schemas.microsoft.com/office/drawing/2014/main" id="{FFA449D9-7914-07E5-E273-2D0ABB89B656}"/>
              </a:ext>
            </a:extLst>
          </p:cNvPr>
          <p:cNvSpPr txBox="1"/>
          <p:nvPr/>
        </p:nvSpPr>
        <p:spPr>
          <a:xfrm>
            <a:off x="1217523" y="2123273"/>
            <a:ext cx="8593229" cy="1446553"/>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4400" b="1" i="0" u="none" strike="noStrike" kern="1200" cap="none" spc="0" baseline="0">
                <a:solidFill>
                  <a:srgbClr val="0F0F0F"/>
                </a:solidFill>
                <a:uFillTx/>
                <a:latin typeface="Times New Roman" pitchFamily="18"/>
                <a:cs typeface="Times New Roman" pitchFamily="18"/>
              </a:rPr>
              <a:t>Employee Performance Analysis using Excel</a:t>
            </a:r>
            <a:endParaRPr lang="en-IN" sz="2800" b="0" i="0" u="none" strike="noStrike" kern="1200" cap="none" spc="0" baseline="0">
              <a:solidFill>
                <a:srgbClr val="7030A0"/>
              </a:solidFill>
              <a:uFillTx/>
              <a:latin typeface="Times New Roman" pitchFamily="18"/>
              <a:cs typeface="Times New Roman" pitchFamily="1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name="Slide3">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D0B467D4-9063-09B2-51B1-C8494A969AF7}"/>
              </a:ext>
            </a:extLst>
          </p:cNvPr>
          <p:cNvSpPr/>
          <p:nvPr/>
        </p:nvSpPr>
        <p:spPr>
          <a:xfrm>
            <a:off x="-76196" y="28575"/>
            <a:ext cx="12481715" cy="6858000"/>
          </a:xfrm>
          <a:custGeom>
            <a:avLst/>
            <a:gdLst>
              <a:gd name="f0" fmla="val w"/>
              <a:gd name="f1" fmla="val h"/>
              <a:gd name="f2" fmla="val 0"/>
              <a:gd name="f3" fmla="val 12192000"/>
              <a:gd name="f4" fmla="val 6858000"/>
              <a:gd name="f5" fmla="*/ f0 1 12192000"/>
              <a:gd name="f6" fmla="*/ f1 1 6858000"/>
              <a:gd name="f7" fmla="val f2"/>
              <a:gd name="f8" fmla="val f3"/>
              <a:gd name="f9" fmla="val f4"/>
              <a:gd name="f10" fmla="+- f9 0 f7"/>
              <a:gd name="f11" fmla="+- f8 0 f7"/>
              <a:gd name="f12" fmla="*/ f11 1 12192000"/>
              <a:gd name="f13" fmla="*/ f10 1 6858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2192000" h="6858000">
                <a:moveTo>
                  <a:pt x="f3" y="f2"/>
                </a:moveTo>
                <a:lnTo>
                  <a:pt x="f2" y="f2"/>
                </a:lnTo>
                <a:lnTo>
                  <a:pt x="f2" y="f4"/>
                </a:lnTo>
                <a:lnTo>
                  <a:pt x="f3" y="f4"/>
                </a:lnTo>
                <a:lnTo>
                  <a:pt x="f3" y="f2"/>
                </a:lnTo>
                <a:close/>
              </a:path>
            </a:pathLst>
          </a:custGeom>
          <a:solidFill>
            <a:srgbClr val="F1F1F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grpSp>
        <p:nvGrpSpPr>
          <p:cNvPr id="3" name="object 3">
            <a:extLst>
              <a:ext uri="{FF2B5EF4-FFF2-40B4-BE49-F238E27FC236}">
                <a16:creationId xmlns:a16="http://schemas.microsoft.com/office/drawing/2014/main" id="{72541C8C-28C8-3EF4-A22B-6B92E36734EA}"/>
              </a:ext>
            </a:extLst>
          </p:cNvPr>
          <p:cNvGrpSpPr/>
          <p:nvPr/>
        </p:nvGrpSpPr>
        <p:grpSpPr>
          <a:xfrm>
            <a:off x="7448610" y="0"/>
            <a:ext cx="4743797" cy="6858465"/>
            <a:chOff x="7448610" y="0"/>
            <a:chExt cx="4743797" cy="6858465"/>
          </a:xfrm>
        </p:grpSpPr>
        <p:sp>
          <p:nvSpPr>
            <p:cNvPr id="4" name="object 4">
              <a:extLst>
                <a:ext uri="{FF2B5EF4-FFF2-40B4-BE49-F238E27FC236}">
                  <a16:creationId xmlns:a16="http://schemas.microsoft.com/office/drawing/2014/main" id="{C33CBC07-9444-5E92-CF5B-25C9191B2A74}"/>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object 5">
              <a:extLst>
                <a:ext uri="{FF2B5EF4-FFF2-40B4-BE49-F238E27FC236}">
                  <a16:creationId xmlns:a16="http://schemas.microsoft.com/office/drawing/2014/main" id="{EAD358F5-E3DB-3432-8415-AE87F54CB8AD}"/>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object 6">
              <a:extLst>
                <a:ext uri="{FF2B5EF4-FFF2-40B4-BE49-F238E27FC236}">
                  <a16:creationId xmlns:a16="http://schemas.microsoft.com/office/drawing/2014/main" id="{F32739FC-C288-33F3-5845-3E935C0EC6B6}"/>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object 7">
              <a:extLst>
                <a:ext uri="{FF2B5EF4-FFF2-40B4-BE49-F238E27FC236}">
                  <a16:creationId xmlns:a16="http://schemas.microsoft.com/office/drawing/2014/main" id="{104712AB-AC7A-BE53-30FC-7910E1327425}"/>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object 8">
              <a:extLst>
                <a:ext uri="{FF2B5EF4-FFF2-40B4-BE49-F238E27FC236}">
                  <a16:creationId xmlns:a16="http://schemas.microsoft.com/office/drawing/2014/main" id="{A598E3E8-428B-1912-4359-8FFECCAD9CE2}"/>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object 9">
              <a:extLst>
                <a:ext uri="{FF2B5EF4-FFF2-40B4-BE49-F238E27FC236}">
                  <a16:creationId xmlns:a16="http://schemas.microsoft.com/office/drawing/2014/main" id="{4CB4A96A-3D57-6903-FA00-8AD5F197C5BE}"/>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object 10">
              <a:extLst>
                <a:ext uri="{FF2B5EF4-FFF2-40B4-BE49-F238E27FC236}">
                  <a16:creationId xmlns:a16="http://schemas.microsoft.com/office/drawing/2014/main" id="{40D9DD74-5C95-1F77-92BB-35AFD6764D6F}"/>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object 11">
              <a:extLst>
                <a:ext uri="{FF2B5EF4-FFF2-40B4-BE49-F238E27FC236}">
                  <a16:creationId xmlns:a16="http://schemas.microsoft.com/office/drawing/2014/main" id="{55380048-6BCB-D8FC-9414-5F8372FD0807}"/>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2" name="object 12">
              <a:extLst>
                <a:ext uri="{FF2B5EF4-FFF2-40B4-BE49-F238E27FC236}">
                  <a16:creationId xmlns:a16="http://schemas.microsoft.com/office/drawing/2014/main" id="{B1120A61-DAF0-19B3-8FFC-6F18B2F14A14}"/>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grpSp>
      <p:sp>
        <p:nvSpPr>
          <p:cNvPr id="13" name="object 13">
            <a:extLst>
              <a:ext uri="{FF2B5EF4-FFF2-40B4-BE49-F238E27FC236}">
                <a16:creationId xmlns:a16="http://schemas.microsoft.com/office/drawing/2014/main" id="{645FC92C-0BA4-6D34-A706-20FB1C5B16FA}"/>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4" name="object 14">
            <a:extLst>
              <a:ext uri="{FF2B5EF4-FFF2-40B4-BE49-F238E27FC236}">
                <a16:creationId xmlns:a16="http://schemas.microsoft.com/office/drawing/2014/main" id="{127717BA-4F9B-DAD0-05C3-05F6B78D4BF1}"/>
              </a:ext>
            </a:extLst>
          </p:cNvPr>
          <p:cNvSpPr txBox="1"/>
          <p:nvPr/>
        </p:nvSpPr>
        <p:spPr>
          <a:xfrm>
            <a:off x="752478" y="6486040"/>
            <a:ext cx="1773551" cy="166365"/>
          </a:xfrm>
          <a:prstGeom prst="rect">
            <a:avLst/>
          </a:prstGeom>
          <a:noFill/>
          <a:ln cap="flat">
            <a:noFill/>
          </a:ln>
        </p:spPr>
        <p:txBody>
          <a:bodyPr vert="horz" wrap="square" lIns="0" tIns="0" rIns="0" bIns="0" anchor="t" anchorCtr="0" compatLnSpc="1">
            <a:spAutoFit/>
          </a:bodyPr>
          <a:lstStyle/>
          <a:p>
            <a:pPr marL="0" marR="0" lvl="0" indent="0" algn="l" defTabSz="914400" rtl="0" fontAlgn="auto" hangingPunct="1">
              <a:lnSpc>
                <a:spcPts val="1275"/>
              </a:lnSpc>
              <a:spcBef>
                <a:spcPts val="0"/>
              </a:spcBef>
              <a:spcAft>
                <a:spcPts val="0"/>
              </a:spcAft>
              <a:buNone/>
              <a:tabLst/>
              <a:defRPr sz="1800" b="0" i="0" u="none" strike="noStrike" kern="0" cap="none" spc="0" baseline="0">
                <a:solidFill>
                  <a:srgbClr val="000000"/>
                </a:solidFill>
                <a:uFillTx/>
              </a:defRPr>
            </a:pPr>
            <a:r>
              <a:rPr lang="en-US" sz="1100" b="0" i="0" u="none" strike="noStrike" kern="1200" cap="none" spc="20" baseline="0">
                <a:solidFill>
                  <a:srgbClr val="2D83C3"/>
                </a:solidFill>
                <a:uFillTx/>
                <a:latin typeface="Trebuchet MS"/>
                <a:cs typeface="Trebuchet MS"/>
              </a:rPr>
              <a:t>3/21/202</a:t>
            </a:r>
            <a:r>
              <a:rPr lang="en-US" sz="1100" b="0" i="0" u="none" strike="noStrike" kern="1200" cap="none" spc="10" baseline="0">
                <a:solidFill>
                  <a:srgbClr val="2D83C3"/>
                </a:solidFill>
                <a:uFillTx/>
                <a:latin typeface="Trebuchet MS"/>
                <a:cs typeface="Trebuchet MS"/>
              </a:rPr>
              <a:t>4</a:t>
            </a:r>
            <a:r>
              <a:rPr lang="en-US" sz="1100" b="0" i="0" u="none" strike="noStrike" kern="1200" cap="none" spc="0" baseline="0">
                <a:solidFill>
                  <a:srgbClr val="2D83C3"/>
                </a:solidFill>
                <a:uFillTx/>
                <a:latin typeface="Trebuchet MS"/>
                <a:cs typeface="Trebuchet MS"/>
              </a:rPr>
              <a:t> </a:t>
            </a:r>
            <a:r>
              <a:rPr lang="en-US" sz="1100" b="0" i="0" u="none" strike="noStrike" kern="1200" cap="none" spc="130" baseline="0">
                <a:solidFill>
                  <a:srgbClr val="2D83C3"/>
                </a:solidFill>
                <a:uFillTx/>
                <a:latin typeface="Trebuchet MS"/>
                <a:cs typeface="Trebuchet MS"/>
              </a:rPr>
              <a:t> </a:t>
            </a:r>
            <a:r>
              <a:rPr lang="en-US" sz="1100" b="1" i="0" u="none" strike="noStrike" kern="1200" cap="none" spc="50" baseline="0">
                <a:solidFill>
                  <a:srgbClr val="2D83C3"/>
                </a:solidFill>
                <a:uFillTx/>
                <a:latin typeface="Trebuchet MS"/>
                <a:cs typeface="Trebuchet MS"/>
              </a:rPr>
              <a:t>A</a:t>
            </a:r>
            <a:r>
              <a:rPr lang="en-US" sz="1100" b="1" i="0" u="none" strike="noStrike" kern="1200" cap="none" spc="15" baseline="0">
                <a:solidFill>
                  <a:srgbClr val="2D83C3"/>
                </a:solidFill>
                <a:uFillTx/>
                <a:latin typeface="Trebuchet MS"/>
                <a:cs typeface="Trebuchet MS"/>
              </a:rPr>
              <a:t>nnu</a:t>
            </a:r>
            <a:r>
              <a:rPr lang="en-US" sz="1100" b="1" i="0" u="none" strike="noStrike" kern="1200" cap="none" spc="10" baseline="0">
                <a:solidFill>
                  <a:srgbClr val="2D83C3"/>
                </a:solidFill>
                <a:uFillTx/>
                <a:latin typeface="Trebuchet MS"/>
                <a:cs typeface="Trebuchet MS"/>
              </a:rPr>
              <a:t>al</a:t>
            </a:r>
            <a:r>
              <a:rPr lang="en-US" sz="1100" b="1" i="0" u="none" strike="noStrike" kern="1200" cap="none" spc="-140" baseline="0">
                <a:solidFill>
                  <a:srgbClr val="2D83C3"/>
                </a:solidFill>
                <a:uFillTx/>
                <a:latin typeface="Trebuchet MS"/>
                <a:cs typeface="Trebuchet MS"/>
              </a:rPr>
              <a:t> </a:t>
            </a:r>
            <a:r>
              <a:rPr lang="en-US" sz="1100" b="1" i="0" u="none" strike="noStrike" kern="1200" cap="none" spc="0" baseline="0">
                <a:solidFill>
                  <a:srgbClr val="2D83C3"/>
                </a:solidFill>
                <a:uFillTx/>
                <a:latin typeface="Trebuchet MS"/>
                <a:cs typeface="Trebuchet MS"/>
              </a:rPr>
              <a:t>R</a:t>
            </a:r>
            <a:r>
              <a:rPr lang="en-US" sz="1100" b="1" i="0" u="none" strike="noStrike" kern="1200" cap="none" spc="35" baseline="0">
                <a:solidFill>
                  <a:srgbClr val="2D83C3"/>
                </a:solidFill>
                <a:uFillTx/>
                <a:latin typeface="Trebuchet MS"/>
                <a:cs typeface="Trebuchet MS"/>
              </a:rPr>
              <a:t>e</a:t>
            </a:r>
            <a:r>
              <a:rPr lang="en-US" sz="1100" b="1" i="0" u="none" strike="noStrike" kern="1200" cap="none" spc="90" baseline="0">
                <a:solidFill>
                  <a:srgbClr val="2D83C3"/>
                </a:solidFill>
                <a:uFillTx/>
                <a:latin typeface="Trebuchet MS"/>
                <a:cs typeface="Trebuchet MS"/>
              </a:rPr>
              <a:t>v</a:t>
            </a:r>
            <a:r>
              <a:rPr lang="en-US" sz="1100" b="1" i="0" u="none" strike="noStrike" kern="1200" cap="none" spc="-35" baseline="0">
                <a:solidFill>
                  <a:srgbClr val="2D83C3"/>
                </a:solidFill>
                <a:uFillTx/>
                <a:latin typeface="Trebuchet MS"/>
                <a:cs typeface="Trebuchet MS"/>
              </a:rPr>
              <a:t>i</a:t>
            </a:r>
            <a:r>
              <a:rPr lang="en-US" sz="1100" b="1" i="0" u="none" strike="noStrike" kern="1200" cap="none" spc="35" baseline="0">
                <a:solidFill>
                  <a:srgbClr val="2D83C3"/>
                </a:solidFill>
                <a:uFillTx/>
                <a:latin typeface="Trebuchet MS"/>
                <a:cs typeface="Trebuchet MS"/>
              </a:rPr>
              <a:t>e</a:t>
            </a:r>
            <a:r>
              <a:rPr lang="en-US" sz="1100" b="1" i="0" u="none" strike="noStrike" kern="1200" cap="none" spc="15" baseline="0">
                <a:solidFill>
                  <a:srgbClr val="2D83C3"/>
                </a:solidFill>
                <a:uFillTx/>
                <a:latin typeface="Trebuchet MS"/>
                <a:cs typeface="Trebuchet MS"/>
              </a:rPr>
              <a:t>w</a:t>
            </a:r>
            <a:endParaRPr lang="en-US" sz="1100" b="0" i="0" u="none" strike="noStrike" kern="1200" cap="none" spc="0" baseline="0">
              <a:solidFill>
                <a:srgbClr val="000000"/>
              </a:solidFill>
              <a:uFillTx/>
              <a:latin typeface="Trebuchet MS"/>
              <a:cs typeface="Trebuchet MS"/>
            </a:endParaRPr>
          </a:p>
        </p:txBody>
      </p:sp>
      <p:sp>
        <p:nvSpPr>
          <p:cNvPr id="15" name="object 15">
            <a:extLst>
              <a:ext uri="{FF2B5EF4-FFF2-40B4-BE49-F238E27FC236}">
                <a16:creationId xmlns:a16="http://schemas.microsoft.com/office/drawing/2014/main" id="{352BB5C2-19F7-5A9C-F1B0-247A96B556D2}"/>
              </a:ext>
            </a:extLst>
          </p:cNvPr>
          <p:cNvSpPr/>
          <p:nvPr/>
        </p:nvSpPr>
        <p:spPr>
          <a:xfrm>
            <a:off x="7362821" y="447671"/>
            <a:ext cx="361946" cy="361946"/>
          </a:xfrm>
          <a:custGeom>
            <a:avLst/>
            <a:gdLst>
              <a:gd name="f0" fmla="val w"/>
              <a:gd name="f1" fmla="val h"/>
              <a:gd name="f2" fmla="val 0"/>
              <a:gd name="f3" fmla="val 361950"/>
              <a:gd name="f4" fmla="val 180975"/>
              <a:gd name="f5" fmla="val 132864"/>
              <a:gd name="f6" fmla="val 6464"/>
              <a:gd name="f7" fmla="val 89633"/>
              <a:gd name="f8" fmla="val 24708"/>
              <a:gd name="f9" fmla="val 53006"/>
              <a:gd name="f10" fmla="val 229085"/>
              <a:gd name="f11" fmla="val 272316"/>
              <a:gd name="f12" fmla="val 308943"/>
              <a:gd name="f13" fmla="val 337241"/>
              <a:gd name="f14" fmla="val 355485"/>
              <a:gd name="f15" fmla="*/ f0 1 361950"/>
              <a:gd name="f16" fmla="*/ f1 1 361950"/>
              <a:gd name="f17" fmla="val f2"/>
              <a:gd name="f18" fmla="val f3"/>
              <a:gd name="f19" fmla="+- f18 0 f17"/>
              <a:gd name="f20" fmla="*/ f19 1 361950"/>
              <a:gd name="f21" fmla="*/ f17 1 f20"/>
              <a:gd name="f22" fmla="*/ f18 1 f20"/>
              <a:gd name="f23" fmla="*/ f21 f15 1"/>
              <a:gd name="f24" fmla="*/ f22 f15 1"/>
              <a:gd name="f25" fmla="*/ f22 f16 1"/>
              <a:gd name="f26" fmla="*/ f21 f16 1"/>
            </a:gdLst>
            <a:ahLst/>
            <a:cxnLst>
              <a:cxn ang="3cd4">
                <a:pos x="hc" y="t"/>
              </a:cxn>
              <a:cxn ang="0">
                <a:pos x="r" y="vc"/>
              </a:cxn>
              <a:cxn ang="cd4">
                <a:pos x="hc" y="b"/>
              </a:cxn>
              <a:cxn ang="cd2">
                <a:pos x="l" y="vc"/>
              </a:cxn>
            </a:cxnLst>
            <a:rect l="f23" t="f26" r="f24" b="f25"/>
            <a:pathLst>
              <a:path w="361950" h="361950">
                <a:moveTo>
                  <a:pt x="f4" y="f2"/>
                </a:moveTo>
                <a:lnTo>
                  <a:pt x="f5" y="f6"/>
                </a:lnTo>
                <a:lnTo>
                  <a:pt x="f7" y="f8"/>
                </a:lnTo>
                <a:lnTo>
                  <a:pt x="f9" y="f9"/>
                </a:lnTo>
                <a:lnTo>
                  <a:pt x="f8" y="f7"/>
                </a:lnTo>
                <a:lnTo>
                  <a:pt x="f6" y="f5"/>
                </a:lnTo>
                <a:lnTo>
                  <a:pt x="f2" y="f4"/>
                </a:lnTo>
                <a:lnTo>
                  <a:pt x="f6" y="f10"/>
                </a:lnTo>
                <a:lnTo>
                  <a:pt x="f8" y="f11"/>
                </a:lnTo>
                <a:lnTo>
                  <a:pt x="f9" y="f12"/>
                </a:lnTo>
                <a:lnTo>
                  <a:pt x="f7" y="f13"/>
                </a:lnTo>
                <a:lnTo>
                  <a:pt x="f5" y="f14"/>
                </a:lnTo>
                <a:lnTo>
                  <a:pt x="f4" y="f3"/>
                </a:lnTo>
                <a:lnTo>
                  <a:pt x="f10" y="f14"/>
                </a:lnTo>
                <a:lnTo>
                  <a:pt x="f11" y="f13"/>
                </a:lnTo>
                <a:lnTo>
                  <a:pt x="f12" y="f12"/>
                </a:lnTo>
                <a:lnTo>
                  <a:pt x="f13" y="f11"/>
                </a:lnTo>
                <a:lnTo>
                  <a:pt x="f14" y="f10"/>
                </a:lnTo>
                <a:lnTo>
                  <a:pt x="f3" y="f4"/>
                </a:lnTo>
                <a:lnTo>
                  <a:pt x="f14" y="f5"/>
                </a:lnTo>
                <a:lnTo>
                  <a:pt x="f13" y="f7"/>
                </a:lnTo>
                <a:lnTo>
                  <a:pt x="f12" y="f9"/>
                </a:lnTo>
                <a:lnTo>
                  <a:pt x="f11" y="f8"/>
                </a:lnTo>
                <a:lnTo>
                  <a:pt x="f10" y="f6"/>
                </a:lnTo>
                <a:lnTo>
                  <a:pt x="f4" y="f2"/>
                </a:lnTo>
                <a:close/>
              </a:path>
            </a:pathLst>
          </a:custGeom>
          <a:solidFill>
            <a:srgbClr val="EBEBE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6" name="object 16">
            <a:extLst>
              <a:ext uri="{FF2B5EF4-FFF2-40B4-BE49-F238E27FC236}">
                <a16:creationId xmlns:a16="http://schemas.microsoft.com/office/drawing/2014/main" id="{A08B1457-6B55-68C3-0CDB-BA70DB8C8A00}"/>
              </a:ext>
            </a:extLst>
          </p:cNvPr>
          <p:cNvSpPr/>
          <p:nvPr/>
        </p:nvSpPr>
        <p:spPr>
          <a:xfrm>
            <a:off x="11010903" y="5610228"/>
            <a:ext cx="647696" cy="647696"/>
          </a:xfrm>
          <a:custGeom>
            <a:avLst/>
            <a:gdLst>
              <a:gd name="f0" fmla="val w"/>
              <a:gd name="f1" fmla="val h"/>
              <a:gd name="f2" fmla="val 0"/>
              <a:gd name="f3" fmla="val 647700"/>
              <a:gd name="f4" fmla="val 323850"/>
              <a:gd name="f5" fmla="val 276003"/>
              <a:gd name="f6" fmla="val 3511"/>
              <a:gd name="f7" fmla="val 230332"/>
              <a:gd name="f8" fmla="val 13711"/>
              <a:gd name="f9" fmla="val 187340"/>
              <a:gd name="f10" fmla="val 30099"/>
              <a:gd name="f11" fmla="val 147528"/>
              <a:gd name="f12" fmla="val 52175"/>
              <a:gd name="f13" fmla="val 111397"/>
              <a:gd name="f14" fmla="val 79436"/>
              <a:gd name="f15" fmla="val 79448"/>
              <a:gd name="f16" fmla="val 111381"/>
              <a:gd name="f17" fmla="val 52184"/>
              <a:gd name="f18" fmla="val 147511"/>
              <a:gd name="f19" fmla="val 30106"/>
              <a:gd name="f20" fmla="val 187324"/>
              <a:gd name="f21" fmla="val 13714"/>
              <a:gd name="f22" fmla="val 230319"/>
              <a:gd name="f23" fmla="val 3512"/>
              <a:gd name="f24" fmla="val 275994"/>
              <a:gd name="f25" fmla="val 371705"/>
              <a:gd name="f26" fmla="val 417380"/>
              <a:gd name="f27" fmla="val 460375"/>
              <a:gd name="f28" fmla="val 500188"/>
              <a:gd name="f29" fmla="val 536318"/>
              <a:gd name="f30" fmla="val 568263"/>
              <a:gd name="f31" fmla="val 595524"/>
              <a:gd name="f32" fmla="val 617600"/>
              <a:gd name="f33" fmla="val 633988"/>
              <a:gd name="f34" fmla="val 644188"/>
              <a:gd name="f35" fmla="val 371696"/>
              <a:gd name="f36" fmla="val 417367"/>
              <a:gd name="f37" fmla="val 460359"/>
              <a:gd name="f38" fmla="val 500171"/>
              <a:gd name="f39" fmla="val 536302"/>
              <a:gd name="f40" fmla="val 568251"/>
              <a:gd name="f41" fmla="val 595515"/>
              <a:gd name="f42" fmla="val 617593"/>
              <a:gd name="f43" fmla="val 633985"/>
              <a:gd name="f44" fmla="val 644187"/>
              <a:gd name="f45" fmla="*/ f0 1 647700"/>
              <a:gd name="f46" fmla="*/ f1 1 647700"/>
              <a:gd name="f47" fmla="val f2"/>
              <a:gd name="f48" fmla="val f3"/>
              <a:gd name="f49" fmla="+- f48 0 f47"/>
              <a:gd name="f50" fmla="*/ f49 1 647700"/>
              <a:gd name="f51" fmla="*/ f47 1 f50"/>
              <a:gd name="f52" fmla="*/ f48 1 f50"/>
              <a:gd name="f53" fmla="*/ f51 f45 1"/>
              <a:gd name="f54" fmla="*/ f52 f45 1"/>
              <a:gd name="f55" fmla="*/ f52 f46 1"/>
              <a:gd name="f56" fmla="*/ f51 f46 1"/>
            </a:gdLst>
            <a:ahLst/>
            <a:cxnLst>
              <a:cxn ang="3cd4">
                <a:pos x="hc" y="t"/>
              </a:cxn>
              <a:cxn ang="0">
                <a:pos x="r" y="vc"/>
              </a:cxn>
              <a:cxn ang="cd4">
                <a:pos x="hc" y="b"/>
              </a:cxn>
              <a:cxn ang="cd2">
                <a:pos x="l" y="vc"/>
              </a:cxn>
            </a:cxnLst>
            <a:rect l="f53" t="f56" r="f54" b="f55"/>
            <a:pathLst>
              <a:path w="647700" h="647700">
                <a:moveTo>
                  <a:pt x="f4" y="f2"/>
                </a:moveTo>
                <a:lnTo>
                  <a:pt x="f5" y="f6"/>
                </a:lnTo>
                <a:lnTo>
                  <a:pt x="f7" y="f8"/>
                </a:lnTo>
                <a:lnTo>
                  <a:pt x="f9" y="f10"/>
                </a:lnTo>
                <a:lnTo>
                  <a:pt x="f11" y="f12"/>
                </a:lnTo>
                <a:lnTo>
                  <a:pt x="f13" y="f14"/>
                </a:lnTo>
                <a:lnTo>
                  <a:pt x="f15" y="f16"/>
                </a:lnTo>
                <a:lnTo>
                  <a:pt x="f17" y="f18"/>
                </a:lnTo>
                <a:lnTo>
                  <a:pt x="f19" y="f20"/>
                </a:lnTo>
                <a:lnTo>
                  <a:pt x="f21" y="f22"/>
                </a:lnTo>
                <a:lnTo>
                  <a:pt x="f23" y="f24"/>
                </a:lnTo>
                <a:lnTo>
                  <a:pt x="f2" y="f4"/>
                </a:lnTo>
                <a:lnTo>
                  <a:pt x="f23" y="f25"/>
                </a:lnTo>
                <a:lnTo>
                  <a:pt x="f21" y="f26"/>
                </a:lnTo>
                <a:lnTo>
                  <a:pt x="f19" y="f27"/>
                </a:lnTo>
                <a:lnTo>
                  <a:pt x="f17" y="f28"/>
                </a:lnTo>
                <a:lnTo>
                  <a:pt x="f15" y="f29"/>
                </a:lnTo>
                <a:lnTo>
                  <a:pt x="f13" y="f30"/>
                </a:lnTo>
                <a:lnTo>
                  <a:pt x="f11" y="f31"/>
                </a:lnTo>
                <a:lnTo>
                  <a:pt x="f9" y="f32"/>
                </a:lnTo>
                <a:lnTo>
                  <a:pt x="f7" y="f33"/>
                </a:lnTo>
                <a:lnTo>
                  <a:pt x="f5" y="f34"/>
                </a:lnTo>
                <a:lnTo>
                  <a:pt x="f4" y="f3"/>
                </a:lnTo>
                <a:lnTo>
                  <a:pt x="f35" y="f34"/>
                </a:lnTo>
                <a:lnTo>
                  <a:pt x="f36" y="f33"/>
                </a:lnTo>
                <a:lnTo>
                  <a:pt x="f37" y="f32"/>
                </a:lnTo>
                <a:lnTo>
                  <a:pt x="f38" y="f31"/>
                </a:lnTo>
                <a:lnTo>
                  <a:pt x="f39" y="f30"/>
                </a:lnTo>
                <a:lnTo>
                  <a:pt x="f40" y="f29"/>
                </a:lnTo>
                <a:lnTo>
                  <a:pt x="f41" y="f28"/>
                </a:lnTo>
                <a:lnTo>
                  <a:pt x="f42" y="f27"/>
                </a:lnTo>
                <a:lnTo>
                  <a:pt x="f43" y="f26"/>
                </a:lnTo>
                <a:lnTo>
                  <a:pt x="f44" y="f25"/>
                </a:lnTo>
                <a:lnTo>
                  <a:pt x="f3" y="f4"/>
                </a:lnTo>
                <a:lnTo>
                  <a:pt x="f44" y="f24"/>
                </a:lnTo>
                <a:lnTo>
                  <a:pt x="f43" y="f22"/>
                </a:lnTo>
                <a:lnTo>
                  <a:pt x="f42" y="f20"/>
                </a:lnTo>
                <a:lnTo>
                  <a:pt x="f41" y="f18"/>
                </a:lnTo>
                <a:lnTo>
                  <a:pt x="f40" y="f16"/>
                </a:lnTo>
                <a:lnTo>
                  <a:pt x="f39" y="f14"/>
                </a:lnTo>
                <a:lnTo>
                  <a:pt x="f38" y="f12"/>
                </a:lnTo>
                <a:lnTo>
                  <a:pt x="f37" y="f10"/>
                </a:lnTo>
                <a:lnTo>
                  <a:pt x="f36" y="f8"/>
                </a:lnTo>
                <a:lnTo>
                  <a:pt x="f35" y="f6"/>
                </a:lnTo>
                <a:lnTo>
                  <a:pt x="f4"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pic>
        <p:nvPicPr>
          <p:cNvPr id="17" name="object 17">
            <a:extLst>
              <a:ext uri="{FF2B5EF4-FFF2-40B4-BE49-F238E27FC236}">
                <a16:creationId xmlns:a16="http://schemas.microsoft.com/office/drawing/2014/main" id="{8C23EB90-800E-CEEC-CCBB-70535534504B}"/>
              </a:ext>
            </a:extLst>
          </p:cNvPr>
          <p:cNvPicPr>
            <a:picLocks noChangeAspect="1"/>
          </p:cNvPicPr>
          <p:nvPr/>
        </p:nvPicPr>
        <p:blipFill>
          <a:blip r:embed="rId2"/>
          <a:stretch>
            <a:fillRect/>
          </a:stretch>
        </p:blipFill>
        <p:spPr>
          <a:xfrm>
            <a:off x="10687050" y="6134096"/>
            <a:ext cx="247646" cy="247646"/>
          </a:xfrm>
          <a:prstGeom prst="rect">
            <a:avLst/>
          </a:prstGeom>
          <a:noFill/>
          <a:ln cap="flat">
            <a:noFill/>
          </a:ln>
        </p:spPr>
      </p:pic>
      <p:grpSp>
        <p:nvGrpSpPr>
          <p:cNvPr id="18" name="object 18">
            <a:extLst>
              <a:ext uri="{FF2B5EF4-FFF2-40B4-BE49-F238E27FC236}">
                <a16:creationId xmlns:a16="http://schemas.microsoft.com/office/drawing/2014/main" id="{72750E97-0E8D-CE67-4247-C9DBF8801042}"/>
              </a:ext>
            </a:extLst>
          </p:cNvPr>
          <p:cNvGrpSpPr/>
          <p:nvPr/>
        </p:nvGrpSpPr>
        <p:grpSpPr>
          <a:xfrm>
            <a:off x="47621" y="3819521"/>
            <a:ext cx="4124328" cy="3009893"/>
            <a:chOff x="47621" y="3819521"/>
            <a:chExt cx="4124328" cy="3009893"/>
          </a:xfrm>
        </p:grpSpPr>
        <p:pic>
          <p:nvPicPr>
            <p:cNvPr id="19" name="object 19">
              <a:extLst>
                <a:ext uri="{FF2B5EF4-FFF2-40B4-BE49-F238E27FC236}">
                  <a16:creationId xmlns:a16="http://schemas.microsoft.com/office/drawing/2014/main" id="{878B7819-5EA2-F986-B1F0-2F256AA3ABCC}"/>
                </a:ext>
              </a:extLst>
            </p:cNvPr>
            <p:cNvPicPr>
              <a:picLocks noChangeAspect="1"/>
            </p:cNvPicPr>
            <p:nvPr/>
          </p:nvPicPr>
          <p:blipFill>
            <a:blip r:embed="rId3"/>
            <a:stretch>
              <a:fillRect/>
            </a:stretch>
          </p:blipFill>
          <p:spPr>
            <a:xfrm>
              <a:off x="466728" y="6410328"/>
              <a:ext cx="3705221" cy="295278"/>
            </a:xfrm>
            <a:prstGeom prst="rect">
              <a:avLst/>
            </a:prstGeom>
            <a:noFill/>
            <a:ln cap="flat">
              <a:noFill/>
            </a:ln>
          </p:spPr>
        </p:pic>
        <p:pic>
          <p:nvPicPr>
            <p:cNvPr id="20" name="object 20">
              <a:extLst>
                <a:ext uri="{FF2B5EF4-FFF2-40B4-BE49-F238E27FC236}">
                  <a16:creationId xmlns:a16="http://schemas.microsoft.com/office/drawing/2014/main" id="{8170B890-4934-4D2E-46BD-ABFCC9343789}"/>
                </a:ext>
              </a:extLst>
            </p:cNvPr>
            <p:cNvPicPr>
              <a:picLocks noChangeAspect="1"/>
            </p:cNvPicPr>
            <p:nvPr/>
          </p:nvPicPr>
          <p:blipFill>
            <a:blip r:embed="rId4"/>
            <a:stretch>
              <a:fillRect/>
            </a:stretch>
          </p:blipFill>
          <p:spPr>
            <a:xfrm>
              <a:off x="47621" y="3819521"/>
              <a:ext cx="1733546" cy="3009893"/>
            </a:xfrm>
            <a:prstGeom prst="rect">
              <a:avLst/>
            </a:prstGeom>
            <a:noFill/>
            <a:ln cap="flat">
              <a:noFill/>
            </a:ln>
          </p:spPr>
        </p:pic>
      </p:grpSp>
      <p:sp>
        <p:nvSpPr>
          <p:cNvPr id="21" name="object 21">
            <a:extLst>
              <a:ext uri="{FF2B5EF4-FFF2-40B4-BE49-F238E27FC236}">
                <a16:creationId xmlns:a16="http://schemas.microsoft.com/office/drawing/2014/main" id="{B885FD2E-59AD-78AD-D631-D66FD7EA2559}"/>
              </a:ext>
            </a:extLst>
          </p:cNvPr>
          <p:cNvSpPr txBox="1">
            <a:spLocks noGrp="1"/>
          </p:cNvSpPr>
          <p:nvPr>
            <p:ph type="title"/>
          </p:nvPr>
        </p:nvSpPr>
        <p:spPr>
          <a:xfrm>
            <a:off x="739777" y="445385"/>
            <a:ext cx="2357122" cy="758193"/>
          </a:xfrm>
          <a:prstGeom prst="rect">
            <a:avLst/>
          </a:prstGeom>
          <a:noFill/>
          <a:ln>
            <a:noFill/>
          </a:ln>
        </p:spPr>
        <p:txBody>
          <a:bodyPr vert="horz" wrap="square" lIns="0" tIns="13331" rIns="0" bIns="0" anchor="t" anchorCtr="0" compatLnSpc="1">
            <a:spAutoFit/>
          </a:bodyPr>
          <a:lstStyle/>
          <a:p>
            <a:pPr marL="12701" lvl="0">
              <a:spcBef>
                <a:spcPts val="105"/>
              </a:spcBef>
            </a:pPr>
            <a:r>
              <a:rPr lang="en-US" spc="25"/>
              <a:t>A</a:t>
            </a:r>
            <a:r>
              <a:rPr lang="en-US" spc="-5"/>
              <a:t>G</a:t>
            </a:r>
            <a:r>
              <a:rPr lang="en-US" spc="-35"/>
              <a:t>E</a:t>
            </a:r>
            <a:r>
              <a:rPr lang="en-US" spc="15"/>
              <a:t>N</a:t>
            </a:r>
            <a:r>
              <a:rPr lang="en-US"/>
              <a:t>DA</a:t>
            </a:r>
          </a:p>
        </p:txBody>
      </p:sp>
      <p:sp>
        <p:nvSpPr>
          <p:cNvPr id="22" name="object 22">
            <a:extLst>
              <a:ext uri="{FF2B5EF4-FFF2-40B4-BE49-F238E27FC236}">
                <a16:creationId xmlns:a16="http://schemas.microsoft.com/office/drawing/2014/main" id="{409CBC69-9469-97BA-61C6-A20778E0F22C}"/>
              </a:ext>
            </a:extLst>
          </p:cNvPr>
          <p:cNvSpPr txBox="1">
            <a:spLocks noGrp="1"/>
          </p:cNvSpPr>
          <p:nvPr/>
        </p:nvSpPr>
        <p:spPr>
          <a:xfrm>
            <a:off x="11353419" y="6473339"/>
            <a:ext cx="151132" cy="191767"/>
          </a:xfrm>
          <a:prstGeom prst="rect">
            <a:avLst/>
          </a:prstGeom>
          <a:noFill/>
          <a:ln/>
        </p:spPr>
        <p:txBody>
          <a:bodyPr vert="horz" wrap="square" lIns="0" tIns="6986" rIns="0" bIns="0" anchor="t" anchorCtr="0" compatLnSpc="1">
            <a:spAutoFit/>
          </a:bodyPr>
          <a:lstStyle/>
          <a:p>
            <a:pPr marL="38103" marR="0" lvl="0" indent="0" algn="l" defTabSz="914400" rtl="0" eaLnBrk="1" fontAlgn="auto" latinLnBrk="0" hangingPunct="1">
              <a:lnSpc>
                <a:spcPct val="100000"/>
              </a:lnSpc>
              <a:spcBef>
                <a:spcPts val="55"/>
              </a:spcBef>
              <a:spcAft>
                <a:spcPts val="0"/>
              </a:spcAft>
              <a:buClrTx/>
              <a:buSzTx/>
              <a:buFontTx/>
              <a:buNone/>
              <a:tabLst/>
              <a:defRPr/>
            </a:pPr>
            <a:fld id="{7BE31A6D-A022-4354-A788-9D6838B4C661}" type="slidenum">
              <a:rPr kumimoji="0" lang="en-US" sz="1100" b="0" i="0" u="none" strike="noStrike" kern="1200" cap="none" spc="10" normalizeH="0" baseline="0" noProof="0" smtClean="0">
                <a:ln>
                  <a:noFill/>
                </a:ln>
                <a:solidFill>
                  <a:srgbClr val="2D936B"/>
                </a:solidFill>
                <a:effectLst/>
                <a:uLnTx/>
                <a:uFillTx/>
                <a:latin typeface="Trebuchet MS"/>
                <a:ea typeface="+mn-ea"/>
                <a:cs typeface="+mn-cs"/>
              </a:rPr>
              <a:pPr marL="38103" marR="0" lvl="0" indent="0" algn="l" defTabSz="914400" rtl="0" eaLnBrk="1" fontAlgn="auto" latinLnBrk="0" hangingPunct="1">
                <a:lnSpc>
                  <a:spcPct val="100000"/>
                </a:lnSpc>
                <a:spcBef>
                  <a:spcPts val="55"/>
                </a:spcBef>
                <a:spcAft>
                  <a:spcPts val="0"/>
                </a:spcAft>
                <a:buClrTx/>
                <a:buSzTx/>
                <a:buFontTx/>
                <a:buNone/>
                <a:tabLst/>
                <a:defRPr/>
              </a:pPr>
              <a:t>3</a:t>
            </a:fld>
            <a:endParaRPr kumimoji="0" lang="en-US" sz="1100" b="0" i="0" u="none" strike="noStrike" kern="1200" cap="none" spc="10" normalizeH="0" baseline="0" noProof="0">
              <a:ln>
                <a:noFill/>
              </a:ln>
              <a:solidFill>
                <a:srgbClr val="2D936B"/>
              </a:solidFill>
              <a:effectLst/>
              <a:uLnTx/>
              <a:uFillTx/>
              <a:latin typeface="Trebuchet MS"/>
              <a:ea typeface="+mn-ea"/>
              <a:cs typeface="+mn-cs"/>
            </a:endParaRPr>
          </a:p>
        </p:txBody>
      </p:sp>
      <p:sp>
        <p:nvSpPr>
          <p:cNvPr id="23" name="TextBox 22">
            <a:extLst>
              <a:ext uri="{FF2B5EF4-FFF2-40B4-BE49-F238E27FC236}">
                <a16:creationId xmlns:a16="http://schemas.microsoft.com/office/drawing/2014/main" id="{16E42B8C-927C-8714-30D4-B96DF05CDA3D}"/>
              </a:ext>
            </a:extLst>
          </p:cNvPr>
          <p:cNvSpPr txBox="1"/>
          <p:nvPr/>
        </p:nvSpPr>
        <p:spPr>
          <a:xfrm>
            <a:off x="2509808" y="1041529"/>
            <a:ext cx="5029200" cy="4401208"/>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800" b="0" i="0" u="none" strike="noStrike" kern="1200" cap="none" spc="0" baseline="0">
              <a:solidFill>
                <a:srgbClr val="0D0D0D"/>
              </a:solidFill>
              <a:uFillTx/>
              <a:latin typeface="Times New Roman" pitchFamily="18"/>
              <a:cs typeface="Times New Roman" pitchFamily="18"/>
            </a:endParaRP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Problem Statement</a:t>
            </a: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Project Overview</a:t>
            </a: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End Users</a:t>
            </a: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Our Solution and Proposition</a:t>
            </a: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Dataset Description</a:t>
            </a: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Modelling Approach</a:t>
            </a: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Results and Discussion</a:t>
            </a: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Conclusion</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2800" b="0" i="0" u="none" strike="noStrike" kern="1200" cap="none" spc="0" baseline="0">
              <a:solidFill>
                <a:srgbClr val="000000"/>
              </a:solidFill>
              <a:uFillTx/>
              <a:latin typeface="Times New Roman" pitchFamily="18"/>
              <a:cs typeface="Times New Roman" pitchFamily="1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id="{4280AB20-6E87-A506-7245-08E6A7CE2942}"/>
              </a:ext>
            </a:extLst>
          </p:cNvPr>
          <p:cNvGrpSpPr/>
          <p:nvPr/>
        </p:nvGrpSpPr>
        <p:grpSpPr>
          <a:xfrm>
            <a:off x="7991471" y="2933696"/>
            <a:ext cx="2762246" cy="3257550"/>
            <a:chOff x="7991471" y="2933696"/>
            <a:chExt cx="2762246" cy="3257550"/>
          </a:xfrm>
        </p:grpSpPr>
        <p:sp>
          <p:nvSpPr>
            <p:cNvPr id="3" name="object 3">
              <a:extLst>
                <a:ext uri="{FF2B5EF4-FFF2-40B4-BE49-F238E27FC236}">
                  <a16:creationId xmlns:a16="http://schemas.microsoft.com/office/drawing/2014/main" id="{2B96088E-1946-DF1A-051A-5DD588CCD6F1}"/>
                </a:ext>
              </a:extLst>
            </p:cNvPr>
            <p:cNvSpPr/>
            <p:nvPr/>
          </p:nvSpPr>
          <p:spPr>
            <a:xfrm>
              <a:off x="9353553" y="5362571"/>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object 4">
              <a:extLst>
                <a:ext uri="{FF2B5EF4-FFF2-40B4-BE49-F238E27FC236}">
                  <a16:creationId xmlns:a16="http://schemas.microsoft.com/office/drawing/2014/main" id="{5849E75E-9B3F-F176-4C1E-1A19D46F559E}"/>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pic>
          <p:nvPicPr>
            <p:cNvPr id="5" name="object 5">
              <a:extLst>
                <a:ext uri="{FF2B5EF4-FFF2-40B4-BE49-F238E27FC236}">
                  <a16:creationId xmlns:a16="http://schemas.microsoft.com/office/drawing/2014/main" id="{25800463-62EC-AD3A-CC62-D1BEC5880043}"/>
                </a:ext>
              </a:extLst>
            </p:cNvPr>
            <p:cNvPicPr>
              <a:picLocks noChangeAspect="1"/>
            </p:cNvPicPr>
            <p:nvPr/>
          </p:nvPicPr>
          <p:blipFill>
            <a:blip r:embed="rId2"/>
            <a:stretch>
              <a:fillRect/>
            </a:stretch>
          </p:blipFill>
          <p:spPr>
            <a:xfrm>
              <a:off x="7991471" y="2933696"/>
              <a:ext cx="2762246" cy="3257550"/>
            </a:xfrm>
            <a:prstGeom prst="rect">
              <a:avLst/>
            </a:prstGeom>
            <a:noFill/>
            <a:ln cap="flat">
              <a:noFill/>
            </a:ln>
          </p:spPr>
        </p:pic>
      </p:grpSp>
      <p:sp>
        <p:nvSpPr>
          <p:cNvPr id="6" name="object 6">
            <a:extLst>
              <a:ext uri="{FF2B5EF4-FFF2-40B4-BE49-F238E27FC236}">
                <a16:creationId xmlns:a16="http://schemas.microsoft.com/office/drawing/2014/main" id="{77A659B0-5763-3EBD-6218-191D079A80CE}"/>
              </a:ext>
            </a:extLst>
          </p:cNvPr>
          <p:cNvSpPr/>
          <p:nvPr/>
        </p:nvSpPr>
        <p:spPr>
          <a:xfrm>
            <a:off x="6696078" y="1695453"/>
            <a:ext cx="314325" cy="323853"/>
          </a:xfrm>
          <a:custGeom>
            <a:avLst/>
            <a:gdLst>
              <a:gd name="f0" fmla="val w"/>
              <a:gd name="f1" fmla="val h"/>
              <a:gd name="f2" fmla="val 0"/>
              <a:gd name="f3" fmla="val 314325"/>
              <a:gd name="f4" fmla="val 323850"/>
              <a:gd name="f5" fmla="*/ f0 1 314325"/>
              <a:gd name="f6" fmla="*/ f1 1 323850"/>
              <a:gd name="f7" fmla="val f2"/>
              <a:gd name="f8" fmla="val f3"/>
              <a:gd name="f9" fmla="val f4"/>
              <a:gd name="f10" fmla="+- f9 0 f7"/>
              <a:gd name="f11" fmla="+- f8 0 f7"/>
              <a:gd name="f12" fmla="*/ f11 1 314325"/>
              <a:gd name="f13" fmla="*/ f10 1 32385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14325" h="323850">
                <a:moveTo>
                  <a:pt x="f3" y="f2"/>
                </a:moveTo>
                <a:lnTo>
                  <a:pt x="f2" y="f2"/>
                </a:lnTo>
                <a:lnTo>
                  <a:pt x="f2" y="f4"/>
                </a:lnTo>
                <a:lnTo>
                  <a:pt x="f3" y="f4"/>
                </a:lnTo>
                <a:lnTo>
                  <a:pt x="f3"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object 7">
            <a:extLst>
              <a:ext uri="{FF2B5EF4-FFF2-40B4-BE49-F238E27FC236}">
                <a16:creationId xmlns:a16="http://schemas.microsoft.com/office/drawing/2014/main" id="{E5FFBE48-DA3B-F16B-0D04-95B10636E0C5}"/>
              </a:ext>
            </a:extLst>
          </p:cNvPr>
          <p:cNvSpPr txBox="1">
            <a:spLocks noGrp="1"/>
          </p:cNvSpPr>
          <p:nvPr>
            <p:ph type="title"/>
          </p:nvPr>
        </p:nvSpPr>
        <p:spPr>
          <a:xfrm>
            <a:off x="834069" y="575057"/>
            <a:ext cx="5636891" cy="678183"/>
          </a:xfrm>
          <a:prstGeom prst="rect">
            <a:avLst/>
          </a:prstGeom>
          <a:noFill/>
          <a:ln>
            <a:noFill/>
          </a:ln>
        </p:spPr>
        <p:txBody>
          <a:bodyPr vert="horz" wrap="square" lIns="0" tIns="16514" rIns="0" bIns="0" anchor="t" anchorCtr="0" compatLnSpc="1">
            <a:spAutoFit/>
          </a:bodyPr>
          <a:lstStyle/>
          <a:p>
            <a:pPr marL="12701" lvl="0">
              <a:spcBef>
                <a:spcPts val="130"/>
              </a:spcBef>
              <a:tabLst>
                <a:tab pos="2727956" algn="l"/>
              </a:tabLst>
            </a:pPr>
            <a:r>
              <a:rPr lang="en-US" sz="4250" spc="-20"/>
              <a:t>P</a:t>
            </a:r>
            <a:r>
              <a:rPr lang="en-US" sz="4250" spc="15"/>
              <a:t>ROB</a:t>
            </a:r>
            <a:r>
              <a:rPr lang="en-US" sz="4250" spc="55"/>
              <a:t>L</a:t>
            </a:r>
            <a:r>
              <a:rPr lang="en-US" sz="4250" spc="-20"/>
              <a:t>E</a:t>
            </a:r>
            <a:r>
              <a:rPr lang="en-US" sz="4250" spc="20"/>
              <a:t>M</a:t>
            </a:r>
            <a:r>
              <a:rPr lang="en-US" sz="4250"/>
              <a:t>	</a:t>
            </a:r>
            <a:r>
              <a:rPr lang="en-US" sz="4250" spc="10"/>
              <a:t>S</a:t>
            </a:r>
            <a:r>
              <a:rPr lang="en-US" sz="4250" spc="-370"/>
              <a:t>T</a:t>
            </a:r>
            <a:r>
              <a:rPr lang="en-US" sz="4250" spc="-375"/>
              <a:t>A</a:t>
            </a:r>
            <a:r>
              <a:rPr lang="en-US" sz="4250" spc="15"/>
              <a:t>T</a:t>
            </a:r>
            <a:r>
              <a:rPr lang="en-US" sz="4250" spc="-10"/>
              <a:t>E</a:t>
            </a:r>
            <a:r>
              <a:rPr lang="en-US" sz="4250" spc="-20"/>
              <a:t>ME</a:t>
            </a:r>
            <a:r>
              <a:rPr lang="en-US" sz="4250" spc="10"/>
              <a:t>NT</a:t>
            </a:r>
            <a:endParaRPr lang="en-US" sz="4250"/>
          </a:p>
        </p:txBody>
      </p:sp>
      <p:pic>
        <p:nvPicPr>
          <p:cNvPr id="8" name="object 8">
            <a:extLst>
              <a:ext uri="{FF2B5EF4-FFF2-40B4-BE49-F238E27FC236}">
                <a16:creationId xmlns:a16="http://schemas.microsoft.com/office/drawing/2014/main" id="{1D92040F-30F1-BAD4-B104-2BCBD5AFC76F}"/>
              </a:ext>
            </a:extLst>
          </p:cNvPr>
          <p:cNvPicPr>
            <a:picLocks noChangeAspect="1"/>
          </p:cNvPicPr>
          <p:nvPr/>
        </p:nvPicPr>
        <p:blipFill>
          <a:blip r:embed="rId3"/>
          <a:stretch>
            <a:fillRect/>
          </a:stretch>
        </p:blipFill>
        <p:spPr>
          <a:xfrm>
            <a:off x="676271" y="6467478"/>
            <a:ext cx="2143125" cy="200025"/>
          </a:xfrm>
          <a:prstGeom prst="rect">
            <a:avLst/>
          </a:prstGeom>
          <a:noFill/>
          <a:ln cap="flat">
            <a:noFill/>
          </a:ln>
        </p:spPr>
      </p:pic>
      <p:sp>
        <p:nvSpPr>
          <p:cNvPr id="9" name="object 10">
            <a:extLst>
              <a:ext uri="{FF2B5EF4-FFF2-40B4-BE49-F238E27FC236}">
                <a16:creationId xmlns:a16="http://schemas.microsoft.com/office/drawing/2014/main" id="{70F74221-DE46-7517-9A7A-AF6CB4D384CB}"/>
              </a:ext>
            </a:extLst>
          </p:cNvPr>
          <p:cNvSpPr txBox="1">
            <a:spLocks noGrp="1"/>
          </p:cNvSpPr>
          <p:nvPr/>
        </p:nvSpPr>
        <p:spPr>
          <a:xfrm>
            <a:off x="11353419" y="6473339"/>
            <a:ext cx="151132" cy="191767"/>
          </a:xfrm>
          <a:prstGeom prst="rect">
            <a:avLst/>
          </a:prstGeom>
          <a:noFill/>
          <a:ln/>
        </p:spPr>
        <p:txBody>
          <a:bodyPr vert="horz" wrap="square" lIns="0" tIns="6986" rIns="0" bIns="0" anchor="t" anchorCtr="0" compatLnSpc="1">
            <a:spAutoFit/>
          </a:bodyPr>
          <a:lstStyle/>
          <a:p>
            <a:pPr marL="38103" marR="0" lvl="0" indent="0" algn="l" defTabSz="914400" rtl="0" eaLnBrk="1" fontAlgn="auto" latinLnBrk="0" hangingPunct="1">
              <a:lnSpc>
                <a:spcPct val="100000"/>
              </a:lnSpc>
              <a:spcBef>
                <a:spcPts val="55"/>
              </a:spcBef>
              <a:spcAft>
                <a:spcPts val="0"/>
              </a:spcAft>
              <a:buClrTx/>
              <a:buSzTx/>
              <a:buFontTx/>
              <a:buNone/>
              <a:tabLst/>
              <a:defRPr/>
            </a:pPr>
            <a:fld id="{8F8FC29F-FF35-42DB-8778-AC86F2FC7065}" type="slidenum">
              <a:rPr kumimoji="0" lang="en-US" sz="1100" b="0" i="0" u="none" strike="noStrike" kern="1200" cap="none" spc="10" normalizeH="0" baseline="0" noProof="0" smtClean="0">
                <a:ln>
                  <a:noFill/>
                </a:ln>
                <a:solidFill>
                  <a:srgbClr val="2D936B"/>
                </a:solidFill>
                <a:effectLst/>
                <a:uLnTx/>
                <a:uFillTx/>
                <a:latin typeface="Trebuchet MS"/>
                <a:ea typeface="+mn-ea"/>
                <a:cs typeface="+mn-cs"/>
              </a:rPr>
              <a:pPr marL="38103" marR="0" lvl="0" indent="0" algn="l" defTabSz="914400" rtl="0" eaLnBrk="1" fontAlgn="auto" latinLnBrk="0" hangingPunct="1">
                <a:lnSpc>
                  <a:spcPct val="100000"/>
                </a:lnSpc>
                <a:spcBef>
                  <a:spcPts val="55"/>
                </a:spcBef>
                <a:spcAft>
                  <a:spcPts val="0"/>
                </a:spcAft>
                <a:buClrTx/>
                <a:buSzTx/>
                <a:buFontTx/>
                <a:buNone/>
                <a:tabLst/>
                <a:defRPr/>
              </a:pPr>
              <a:t>4</a:t>
            </a:fld>
            <a:endParaRPr kumimoji="0" lang="en-US" sz="1100" b="0" i="0" u="none" strike="noStrike" kern="1200" cap="none" spc="10" normalizeH="0" baseline="0" noProof="0">
              <a:ln>
                <a:noFill/>
              </a:ln>
              <a:solidFill>
                <a:srgbClr val="2D936B"/>
              </a:solidFill>
              <a:effectLst/>
              <a:uLnTx/>
              <a:uFillTx/>
              <a:latin typeface="Trebuchet MS"/>
              <a:ea typeface="+mn-ea"/>
              <a:cs typeface="+mn-cs"/>
            </a:endParaRPr>
          </a:p>
        </p:txBody>
      </p:sp>
      <p:sp>
        <p:nvSpPr>
          <p:cNvPr id="10" name="TextBox 10">
            <a:extLst>
              <a:ext uri="{FF2B5EF4-FFF2-40B4-BE49-F238E27FC236}">
                <a16:creationId xmlns:a16="http://schemas.microsoft.com/office/drawing/2014/main" id="{62D5D34D-9114-A531-1BC8-153C7B5C3F82}"/>
              </a:ext>
            </a:extLst>
          </p:cNvPr>
          <p:cNvSpPr txBox="1"/>
          <p:nvPr/>
        </p:nvSpPr>
        <p:spPr>
          <a:xfrm>
            <a:off x="311856" y="2019296"/>
            <a:ext cx="8597984" cy="2246772"/>
          </a:xfrm>
          <a:prstGeom prst="rect">
            <a:avLst/>
          </a:prstGeom>
          <a:noFill/>
          <a:ln cap="flat">
            <a:noFill/>
          </a:ln>
        </p:spPr>
        <p:txBody>
          <a:bodyPr vert="horz" wrap="square" lIns="91440" tIns="45720" rIns="91440" bIns="45720" anchor="b" anchorCtr="0" compatLnSpc="1">
            <a:spAutoFit/>
          </a:bodyPr>
          <a:lstStyle/>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000" b="1" i="1" u="none" strike="noStrike" kern="1200" cap="none" spc="0" baseline="0">
                <a:solidFill>
                  <a:srgbClr val="002060"/>
                </a:solidFill>
                <a:uFillTx/>
                <a:latin typeface="Calibri"/>
              </a:rPr>
              <a:t>The company seeks to evaluate employee performance to identify high performers, underperformers, and trends in productivity. Using Excel, the goal is to analyze data including employee names, departments, monthly performance scores, attendance, and project completion rates. The analysis will involve calculating key metrics, identifying trends, and creating visualizations to provide insights that can guide decisions on improving overall employee performance and productivity.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id="{E062F33C-DEFA-F468-A4D7-7BBF71AEB628}"/>
              </a:ext>
            </a:extLst>
          </p:cNvPr>
          <p:cNvGrpSpPr/>
          <p:nvPr/>
        </p:nvGrpSpPr>
        <p:grpSpPr>
          <a:xfrm>
            <a:off x="8658225" y="2647946"/>
            <a:ext cx="3533771" cy="3810003"/>
            <a:chOff x="8658225" y="2647946"/>
            <a:chExt cx="3533771" cy="3810003"/>
          </a:xfrm>
        </p:grpSpPr>
        <p:sp>
          <p:nvSpPr>
            <p:cNvPr id="3" name="object 3">
              <a:extLst>
                <a:ext uri="{FF2B5EF4-FFF2-40B4-BE49-F238E27FC236}">
                  <a16:creationId xmlns:a16="http://schemas.microsoft.com/office/drawing/2014/main" id="{474790CF-3909-5F41-56F6-0261D5836EF9}"/>
                </a:ext>
              </a:extLst>
            </p:cNvPr>
            <p:cNvSpPr/>
            <p:nvPr/>
          </p:nvSpPr>
          <p:spPr>
            <a:xfrm>
              <a:off x="9353553" y="5362571"/>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object 4">
              <a:extLst>
                <a:ext uri="{FF2B5EF4-FFF2-40B4-BE49-F238E27FC236}">
                  <a16:creationId xmlns:a16="http://schemas.microsoft.com/office/drawing/2014/main" id="{51AB0948-8BC4-3B45-7725-31AE7437C635}"/>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pic>
          <p:nvPicPr>
            <p:cNvPr id="5" name="object 5">
              <a:extLst>
                <a:ext uri="{FF2B5EF4-FFF2-40B4-BE49-F238E27FC236}">
                  <a16:creationId xmlns:a16="http://schemas.microsoft.com/office/drawing/2014/main" id="{0C4C82C7-63F8-EA97-AADE-3CD3045361C4}"/>
                </a:ext>
              </a:extLst>
            </p:cNvPr>
            <p:cNvPicPr>
              <a:picLocks noChangeAspect="1"/>
            </p:cNvPicPr>
            <p:nvPr/>
          </p:nvPicPr>
          <p:blipFill>
            <a:blip r:embed="rId2"/>
            <a:stretch>
              <a:fillRect/>
            </a:stretch>
          </p:blipFill>
          <p:spPr>
            <a:xfrm>
              <a:off x="8658225" y="2647946"/>
              <a:ext cx="3533771" cy="3810003"/>
            </a:xfrm>
            <a:prstGeom prst="rect">
              <a:avLst/>
            </a:prstGeom>
            <a:noFill/>
            <a:ln cap="flat">
              <a:noFill/>
            </a:ln>
          </p:spPr>
        </p:pic>
      </p:grpSp>
      <p:sp>
        <p:nvSpPr>
          <p:cNvPr id="6" name="object 6">
            <a:extLst>
              <a:ext uri="{FF2B5EF4-FFF2-40B4-BE49-F238E27FC236}">
                <a16:creationId xmlns:a16="http://schemas.microsoft.com/office/drawing/2014/main" id="{0C023C14-26AA-08B2-7205-BD11E963B5D5}"/>
              </a:ext>
            </a:extLst>
          </p:cNvPr>
          <p:cNvSpPr/>
          <p:nvPr/>
        </p:nvSpPr>
        <p:spPr>
          <a:xfrm>
            <a:off x="6696078" y="1695453"/>
            <a:ext cx="314325" cy="323853"/>
          </a:xfrm>
          <a:custGeom>
            <a:avLst/>
            <a:gdLst>
              <a:gd name="f0" fmla="val w"/>
              <a:gd name="f1" fmla="val h"/>
              <a:gd name="f2" fmla="val 0"/>
              <a:gd name="f3" fmla="val 314325"/>
              <a:gd name="f4" fmla="val 323850"/>
              <a:gd name="f5" fmla="*/ f0 1 314325"/>
              <a:gd name="f6" fmla="*/ f1 1 323850"/>
              <a:gd name="f7" fmla="val f2"/>
              <a:gd name="f8" fmla="val f3"/>
              <a:gd name="f9" fmla="val f4"/>
              <a:gd name="f10" fmla="+- f9 0 f7"/>
              <a:gd name="f11" fmla="+- f8 0 f7"/>
              <a:gd name="f12" fmla="*/ f11 1 314325"/>
              <a:gd name="f13" fmla="*/ f10 1 32385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14325" h="323850">
                <a:moveTo>
                  <a:pt x="f3" y="f2"/>
                </a:moveTo>
                <a:lnTo>
                  <a:pt x="f2" y="f2"/>
                </a:lnTo>
                <a:lnTo>
                  <a:pt x="f2" y="f4"/>
                </a:lnTo>
                <a:lnTo>
                  <a:pt x="f3" y="f4"/>
                </a:lnTo>
                <a:lnTo>
                  <a:pt x="f3"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object 7">
            <a:extLst>
              <a:ext uri="{FF2B5EF4-FFF2-40B4-BE49-F238E27FC236}">
                <a16:creationId xmlns:a16="http://schemas.microsoft.com/office/drawing/2014/main" id="{674374D3-24B8-DBEC-D181-51F099856FD1}"/>
              </a:ext>
            </a:extLst>
          </p:cNvPr>
          <p:cNvSpPr txBox="1">
            <a:spLocks noGrp="1"/>
          </p:cNvSpPr>
          <p:nvPr>
            <p:ph type="title"/>
          </p:nvPr>
        </p:nvSpPr>
        <p:spPr>
          <a:xfrm>
            <a:off x="739777" y="829625"/>
            <a:ext cx="5263515" cy="678183"/>
          </a:xfrm>
          <a:prstGeom prst="rect">
            <a:avLst/>
          </a:prstGeom>
          <a:noFill/>
          <a:ln>
            <a:noFill/>
          </a:ln>
        </p:spPr>
        <p:txBody>
          <a:bodyPr vert="horz" wrap="square" lIns="0" tIns="16514" rIns="0" bIns="0" anchor="t" anchorCtr="0" compatLnSpc="1">
            <a:spAutoFit/>
          </a:bodyPr>
          <a:lstStyle/>
          <a:p>
            <a:pPr marL="12701" lvl="0">
              <a:spcBef>
                <a:spcPts val="130"/>
              </a:spcBef>
              <a:tabLst>
                <a:tab pos="2642872" algn="l"/>
              </a:tabLst>
            </a:pPr>
            <a:r>
              <a:rPr lang="en-US" sz="4250" spc="5"/>
              <a:t>PROJECT	</a:t>
            </a:r>
            <a:r>
              <a:rPr lang="en-US" sz="4250" spc="-20"/>
              <a:t>OVERVIEW</a:t>
            </a:r>
            <a:endParaRPr lang="en-US" sz="4250"/>
          </a:p>
        </p:txBody>
      </p:sp>
      <p:pic>
        <p:nvPicPr>
          <p:cNvPr id="8" name="object 8">
            <a:extLst>
              <a:ext uri="{FF2B5EF4-FFF2-40B4-BE49-F238E27FC236}">
                <a16:creationId xmlns:a16="http://schemas.microsoft.com/office/drawing/2014/main" id="{1AFD31B3-BEF6-6EBC-3CFA-2F44A291E27E}"/>
              </a:ext>
            </a:extLst>
          </p:cNvPr>
          <p:cNvPicPr>
            <a:picLocks noChangeAspect="1"/>
          </p:cNvPicPr>
          <p:nvPr/>
        </p:nvPicPr>
        <p:blipFill>
          <a:blip r:embed="rId3"/>
          <a:stretch>
            <a:fillRect/>
          </a:stretch>
        </p:blipFill>
        <p:spPr>
          <a:xfrm>
            <a:off x="676271" y="6467478"/>
            <a:ext cx="2143125" cy="200025"/>
          </a:xfrm>
          <a:prstGeom prst="rect">
            <a:avLst/>
          </a:prstGeom>
          <a:noFill/>
          <a:ln cap="flat">
            <a:noFill/>
          </a:ln>
        </p:spPr>
      </p:pic>
      <p:sp>
        <p:nvSpPr>
          <p:cNvPr id="9" name="object 10">
            <a:extLst>
              <a:ext uri="{FF2B5EF4-FFF2-40B4-BE49-F238E27FC236}">
                <a16:creationId xmlns:a16="http://schemas.microsoft.com/office/drawing/2014/main" id="{2B318571-10D9-7A34-6031-E58F6F8DD623}"/>
              </a:ext>
            </a:extLst>
          </p:cNvPr>
          <p:cNvSpPr txBox="1">
            <a:spLocks noGrp="1"/>
          </p:cNvSpPr>
          <p:nvPr/>
        </p:nvSpPr>
        <p:spPr>
          <a:xfrm>
            <a:off x="11353419" y="6473339"/>
            <a:ext cx="151132" cy="191767"/>
          </a:xfrm>
          <a:prstGeom prst="rect">
            <a:avLst/>
          </a:prstGeom>
          <a:noFill/>
          <a:ln/>
        </p:spPr>
        <p:txBody>
          <a:bodyPr vert="horz" wrap="square" lIns="0" tIns="6986" rIns="0" bIns="0" anchor="t" anchorCtr="0" compatLnSpc="1">
            <a:spAutoFit/>
          </a:bodyPr>
          <a:lstStyle/>
          <a:p>
            <a:pPr marL="38103" marR="0" lvl="0" indent="0" algn="l" defTabSz="914400" rtl="0" eaLnBrk="1" fontAlgn="auto" latinLnBrk="0" hangingPunct="1">
              <a:lnSpc>
                <a:spcPct val="100000"/>
              </a:lnSpc>
              <a:spcBef>
                <a:spcPts val="55"/>
              </a:spcBef>
              <a:spcAft>
                <a:spcPts val="0"/>
              </a:spcAft>
              <a:buClrTx/>
              <a:buSzTx/>
              <a:buFontTx/>
              <a:buNone/>
              <a:tabLst/>
              <a:defRPr/>
            </a:pPr>
            <a:fld id="{B3BCD94C-A15A-4B97-B3ED-1C6D840451BC}" type="slidenum">
              <a:rPr kumimoji="0" lang="en-US" sz="1100" b="0" i="0" u="none" strike="noStrike" kern="1200" cap="none" spc="10" normalizeH="0" baseline="0" noProof="0" smtClean="0">
                <a:ln>
                  <a:noFill/>
                </a:ln>
                <a:solidFill>
                  <a:srgbClr val="2D936B"/>
                </a:solidFill>
                <a:effectLst/>
                <a:uLnTx/>
                <a:uFillTx/>
                <a:latin typeface="Trebuchet MS"/>
                <a:ea typeface="+mn-ea"/>
                <a:cs typeface="+mn-cs"/>
              </a:rPr>
              <a:pPr marL="38103" marR="0" lvl="0" indent="0" algn="l" defTabSz="914400" rtl="0" eaLnBrk="1" fontAlgn="auto" latinLnBrk="0" hangingPunct="1">
                <a:lnSpc>
                  <a:spcPct val="100000"/>
                </a:lnSpc>
                <a:spcBef>
                  <a:spcPts val="55"/>
                </a:spcBef>
                <a:spcAft>
                  <a:spcPts val="0"/>
                </a:spcAft>
                <a:buClrTx/>
                <a:buSzTx/>
                <a:buFontTx/>
                <a:buNone/>
                <a:tabLst/>
                <a:defRPr/>
              </a:pPr>
              <a:t>5</a:t>
            </a:fld>
            <a:endParaRPr kumimoji="0" lang="en-US" sz="1100" b="0" i="0" u="none" strike="noStrike" kern="1200" cap="none" spc="10" normalizeH="0" baseline="0" noProof="0">
              <a:ln>
                <a:noFill/>
              </a:ln>
              <a:solidFill>
                <a:srgbClr val="2D936B"/>
              </a:solidFill>
              <a:effectLst/>
              <a:uLnTx/>
              <a:uFillTx/>
              <a:latin typeface="Trebuchet MS"/>
              <a:ea typeface="+mn-ea"/>
              <a:cs typeface="+mn-cs"/>
            </a:endParaRPr>
          </a:p>
        </p:txBody>
      </p:sp>
      <p:sp>
        <p:nvSpPr>
          <p:cNvPr id="10" name="TextBox 10">
            <a:extLst>
              <a:ext uri="{FF2B5EF4-FFF2-40B4-BE49-F238E27FC236}">
                <a16:creationId xmlns:a16="http://schemas.microsoft.com/office/drawing/2014/main" id="{CF2E93F7-F842-A602-0198-4C24AEF732C3}"/>
              </a:ext>
            </a:extLst>
          </p:cNvPr>
          <p:cNvSpPr txBox="1"/>
          <p:nvPr/>
        </p:nvSpPr>
        <p:spPr>
          <a:xfrm>
            <a:off x="990596" y="2133596"/>
            <a:ext cx="7924803" cy="83099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400" b="0" i="0" u="none" strike="noStrike" kern="1200" cap="none" spc="0" baseline="0">
                <a:solidFill>
                  <a:srgbClr val="0D0D0D"/>
                </a:solidFill>
                <a:uFillTx/>
                <a:latin typeface="Times New Roman" pitchFamily="18"/>
                <a:cs typeface="Times New Roman" pitchFamily="18"/>
              </a:rPr>
              <a: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2400" b="0" i="0" u="none" strike="noStrike" kern="1200" cap="none" spc="0" baseline="0">
              <a:solidFill>
                <a:srgbClr val="000000"/>
              </a:solidFill>
              <a:uFillTx/>
              <a:latin typeface="Times New Roman" pitchFamily="18"/>
              <a:cs typeface="Times New Roman" pitchFamily="18"/>
            </a:endParaRPr>
          </a:p>
        </p:txBody>
      </p:sp>
      <p:sp>
        <p:nvSpPr>
          <p:cNvPr id="11" name="TextBox 11">
            <a:extLst>
              <a:ext uri="{FF2B5EF4-FFF2-40B4-BE49-F238E27FC236}">
                <a16:creationId xmlns:a16="http://schemas.microsoft.com/office/drawing/2014/main" id="{55CC0375-A33F-76DA-338C-1DE0B7514692}"/>
              </a:ext>
            </a:extLst>
          </p:cNvPr>
          <p:cNvSpPr txBox="1"/>
          <p:nvPr/>
        </p:nvSpPr>
        <p:spPr>
          <a:xfrm>
            <a:off x="1241224" y="2187144"/>
            <a:ext cx="7674175" cy="120033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1" u="none" strike="noStrike" kern="1200" cap="none" spc="0" baseline="0">
                <a:solidFill>
                  <a:srgbClr val="002060"/>
                </a:solidFill>
                <a:uFillTx/>
                <a:latin typeface="Calibri"/>
              </a:rPr>
              <a:t>This project involves using Excel to analyze employee performance data, identifying key trends and insights. The findings will help HR, managers, and leadership make informed decisions to improve productivity and employee development.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20A296B1-9590-22DE-385E-5F242C55186D}"/>
              </a:ext>
            </a:extLst>
          </p:cNvPr>
          <p:cNvSpPr/>
          <p:nvPr/>
        </p:nvSpPr>
        <p:spPr>
          <a:xfrm>
            <a:off x="9353553" y="5362571"/>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object 3">
            <a:extLst>
              <a:ext uri="{FF2B5EF4-FFF2-40B4-BE49-F238E27FC236}">
                <a16:creationId xmlns:a16="http://schemas.microsoft.com/office/drawing/2014/main" id="{CD8B9F31-553E-7FF4-FCAC-E583B3FDB328}"/>
              </a:ext>
            </a:extLst>
          </p:cNvPr>
          <p:cNvSpPr/>
          <p:nvPr/>
        </p:nvSpPr>
        <p:spPr>
          <a:xfrm>
            <a:off x="6696078" y="1695453"/>
            <a:ext cx="314325" cy="323853"/>
          </a:xfrm>
          <a:custGeom>
            <a:avLst/>
            <a:gdLst>
              <a:gd name="f0" fmla="val w"/>
              <a:gd name="f1" fmla="val h"/>
              <a:gd name="f2" fmla="val 0"/>
              <a:gd name="f3" fmla="val 314325"/>
              <a:gd name="f4" fmla="val 323850"/>
              <a:gd name="f5" fmla="*/ f0 1 314325"/>
              <a:gd name="f6" fmla="*/ f1 1 323850"/>
              <a:gd name="f7" fmla="val f2"/>
              <a:gd name="f8" fmla="val f3"/>
              <a:gd name="f9" fmla="val f4"/>
              <a:gd name="f10" fmla="+- f9 0 f7"/>
              <a:gd name="f11" fmla="+- f8 0 f7"/>
              <a:gd name="f12" fmla="*/ f11 1 314325"/>
              <a:gd name="f13" fmla="*/ f10 1 32385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14325" h="323850">
                <a:moveTo>
                  <a:pt x="f3" y="f2"/>
                </a:moveTo>
                <a:lnTo>
                  <a:pt x="f2" y="f2"/>
                </a:lnTo>
                <a:lnTo>
                  <a:pt x="f2" y="f4"/>
                </a:lnTo>
                <a:lnTo>
                  <a:pt x="f3" y="f4"/>
                </a:lnTo>
                <a:lnTo>
                  <a:pt x="f3"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object 4">
            <a:extLst>
              <a:ext uri="{FF2B5EF4-FFF2-40B4-BE49-F238E27FC236}">
                <a16:creationId xmlns:a16="http://schemas.microsoft.com/office/drawing/2014/main" id="{879611B4-0FA9-392A-87BA-CFA82A83456F}"/>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object 5">
            <a:extLst>
              <a:ext uri="{FF2B5EF4-FFF2-40B4-BE49-F238E27FC236}">
                <a16:creationId xmlns:a16="http://schemas.microsoft.com/office/drawing/2014/main" id="{9C4FE93D-E482-CA9F-4A02-6CE52BB556B3}"/>
              </a:ext>
            </a:extLst>
          </p:cNvPr>
          <p:cNvSpPr txBox="1">
            <a:spLocks noGrp="1"/>
          </p:cNvSpPr>
          <p:nvPr>
            <p:ph type="title"/>
          </p:nvPr>
        </p:nvSpPr>
        <p:spPr>
          <a:xfrm>
            <a:off x="699451" y="891796"/>
            <a:ext cx="5014597" cy="518163"/>
          </a:xfrm>
          <a:prstGeom prst="rect">
            <a:avLst/>
          </a:prstGeom>
          <a:noFill/>
          <a:ln>
            <a:noFill/>
          </a:ln>
        </p:spPr>
        <p:txBody>
          <a:bodyPr vert="horz" wrap="square" lIns="0" tIns="16514" rIns="0" bIns="0" anchor="t" anchorCtr="0" compatLnSpc="1">
            <a:spAutoFit/>
          </a:bodyPr>
          <a:lstStyle/>
          <a:p>
            <a:pPr marL="12701" lvl="0">
              <a:spcBef>
                <a:spcPts val="130"/>
              </a:spcBef>
            </a:pPr>
            <a:r>
              <a:rPr lang="en-US" sz="3200" spc="25"/>
              <a:t>W</a:t>
            </a:r>
            <a:r>
              <a:rPr lang="en-US" sz="3200" spc="-20"/>
              <a:t>H</a:t>
            </a:r>
            <a:r>
              <a:rPr lang="en-US" sz="3200" spc="20"/>
              <a:t>O</a:t>
            </a:r>
            <a:r>
              <a:rPr lang="en-US" sz="3200" spc="-235"/>
              <a:t> </a:t>
            </a:r>
            <a:r>
              <a:rPr lang="en-US" sz="3200" spc="-10"/>
              <a:t>AR</a:t>
            </a:r>
            <a:r>
              <a:rPr lang="en-US" sz="3200" spc="15"/>
              <a:t>E</a:t>
            </a:r>
            <a:r>
              <a:rPr lang="en-US" sz="3200" spc="-35"/>
              <a:t> </a:t>
            </a:r>
            <a:r>
              <a:rPr lang="en-US" sz="3200" spc="-10"/>
              <a:t>T</a:t>
            </a:r>
            <a:r>
              <a:rPr lang="en-US" sz="3200" spc="-15"/>
              <a:t>H</a:t>
            </a:r>
            <a:r>
              <a:rPr lang="en-US" sz="3200" spc="15"/>
              <a:t>E</a:t>
            </a:r>
            <a:r>
              <a:rPr lang="en-US" sz="3200" spc="-35"/>
              <a:t> </a:t>
            </a:r>
            <a:r>
              <a:rPr lang="en-US" sz="3200" spc="-20"/>
              <a:t>E</a:t>
            </a:r>
            <a:r>
              <a:rPr lang="en-US" sz="3200" spc="30"/>
              <a:t>N</a:t>
            </a:r>
            <a:r>
              <a:rPr lang="en-US" sz="3200" spc="15"/>
              <a:t>D</a:t>
            </a:r>
            <a:r>
              <a:rPr lang="en-US" sz="3200" spc="-45"/>
              <a:t> </a:t>
            </a:r>
            <a:r>
              <a:rPr lang="en-US" sz="3200"/>
              <a:t>U</a:t>
            </a:r>
            <a:r>
              <a:rPr lang="en-US" sz="3200" spc="10"/>
              <a:t>S</a:t>
            </a:r>
            <a:r>
              <a:rPr lang="en-US" sz="3200" spc="-25"/>
              <a:t>E</a:t>
            </a:r>
            <a:r>
              <a:rPr lang="en-US" sz="3200" spc="-10"/>
              <a:t>R</a:t>
            </a:r>
            <a:r>
              <a:rPr lang="en-US" sz="3200" spc="5"/>
              <a:t>S?</a:t>
            </a:r>
            <a:endParaRPr lang="en-US" sz="3200"/>
          </a:p>
        </p:txBody>
      </p:sp>
      <p:pic>
        <p:nvPicPr>
          <p:cNvPr id="6" name="object 6">
            <a:extLst>
              <a:ext uri="{FF2B5EF4-FFF2-40B4-BE49-F238E27FC236}">
                <a16:creationId xmlns:a16="http://schemas.microsoft.com/office/drawing/2014/main" id="{A167A53A-0EBD-AD0C-EDC6-578A4DC7D465}"/>
              </a:ext>
            </a:extLst>
          </p:cNvPr>
          <p:cNvPicPr>
            <a:picLocks noChangeAspect="1"/>
          </p:cNvPicPr>
          <p:nvPr/>
        </p:nvPicPr>
        <p:blipFill>
          <a:blip r:embed="rId2"/>
          <a:stretch>
            <a:fillRect/>
          </a:stretch>
        </p:blipFill>
        <p:spPr>
          <a:xfrm>
            <a:off x="723903" y="6172200"/>
            <a:ext cx="2181228" cy="485775"/>
          </a:xfrm>
          <a:prstGeom prst="rect">
            <a:avLst/>
          </a:prstGeom>
          <a:noFill/>
          <a:ln cap="flat">
            <a:noFill/>
          </a:ln>
        </p:spPr>
      </p:pic>
      <p:sp>
        <p:nvSpPr>
          <p:cNvPr id="7" name="object 8">
            <a:extLst>
              <a:ext uri="{FF2B5EF4-FFF2-40B4-BE49-F238E27FC236}">
                <a16:creationId xmlns:a16="http://schemas.microsoft.com/office/drawing/2014/main" id="{3F02B8F9-0D46-FBBD-BD2C-F69E5CD9945E}"/>
              </a:ext>
            </a:extLst>
          </p:cNvPr>
          <p:cNvSpPr txBox="1">
            <a:spLocks noGrp="1"/>
          </p:cNvSpPr>
          <p:nvPr/>
        </p:nvSpPr>
        <p:spPr>
          <a:xfrm>
            <a:off x="11353419" y="6473339"/>
            <a:ext cx="151132" cy="191767"/>
          </a:xfrm>
          <a:prstGeom prst="rect">
            <a:avLst/>
          </a:prstGeom>
          <a:noFill/>
          <a:ln/>
        </p:spPr>
        <p:txBody>
          <a:bodyPr vert="horz" wrap="square" lIns="0" tIns="6986" rIns="0" bIns="0" anchor="t" anchorCtr="0" compatLnSpc="1">
            <a:spAutoFit/>
          </a:bodyPr>
          <a:lstStyle/>
          <a:p>
            <a:pPr marL="38103" marR="0" lvl="0" indent="0" algn="l" defTabSz="914400" rtl="0" eaLnBrk="1" fontAlgn="auto" latinLnBrk="0" hangingPunct="1">
              <a:lnSpc>
                <a:spcPct val="100000"/>
              </a:lnSpc>
              <a:spcBef>
                <a:spcPts val="55"/>
              </a:spcBef>
              <a:spcAft>
                <a:spcPts val="0"/>
              </a:spcAft>
              <a:buClrTx/>
              <a:buSzTx/>
              <a:buFontTx/>
              <a:buNone/>
              <a:tabLst/>
              <a:defRPr/>
            </a:pPr>
            <a:fld id="{D80CC893-434D-48A3-9638-379F1025E120}" type="slidenum">
              <a:rPr kumimoji="0" lang="en-US" sz="1100" b="0" i="0" u="none" strike="noStrike" kern="1200" cap="none" spc="10" normalizeH="0" baseline="0" noProof="0" smtClean="0">
                <a:ln>
                  <a:noFill/>
                </a:ln>
                <a:solidFill>
                  <a:srgbClr val="2D936B"/>
                </a:solidFill>
                <a:effectLst/>
                <a:uLnTx/>
                <a:uFillTx/>
                <a:latin typeface="Trebuchet MS"/>
                <a:ea typeface="+mn-ea"/>
                <a:cs typeface="+mn-cs"/>
              </a:rPr>
              <a:pPr marL="38103" marR="0" lvl="0" indent="0" algn="l" defTabSz="914400" rtl="0" eaLnBrk="1" fontAlgn="auto" latinLnBrk="0" hangingPunct="1">
                <a:lnSpc>
                  <a:spcPct val="100000"/>
                </a:lnSpc>
                <a:spcBef>
                  <a:spcPts val="55"/>
                </a:spcBef>
                <a:spcAft>
                  <a:spcPts val="0"/>
                </a:spcAft>
                <a:buClrTx/>
                <a:buSzTx/>
                <a:buFontTx/>
                <a:buNone/>
                <a:tabLst/>
                <a:defRPr/>
              </a:pPr>
              <a:t>6</a:t>
            </a:fld>
            <a:endParaRPr kumimoji="0" lang="en-US" sz="1100" b="0" i="0" u="none" strike="noStrike" kern="1200" cap="none" spc="10" normalizeH="0" baseline="0" noProof="0">
              <a:ln>
                <a:noFill/>
              </a:ln>
              <a:solidFill>
                <a:srgbClr val="2D936B"/>
              </a:solidFill>
              <a:effectLst/>
              <a:uLnTx/>
              <a:uFillTx/>
              <a:latin typeface="Trebuchet MS"/>
              <a:ea typeface="+mn-ea"/>
              <a:cs typeface="+mn-cs"/>
            </a:endParaRPr>
          </a:p>
        </p:txBody>
      </p:sp>
      <p:sp>
        <p:nvSpPr>
          <p:cNvPr id="8" name="TextBox 10">
            <a:extLst>
              <a:ext uri="{FF2B5EF4-FFF2-40B4-BE49-F238E27FC236}">
                <a16:creationId xmlns:a16="http://schemas.microsoft.com/office/drawing/2014/main" id="{7EEB6042-5C50-F5A5-88E3-133CA8CB9264}"/>
              </a:ext>
            </a:extLst>
          </p:cNvPr>
          <p:cNvSpPr txBox="1"/>
          <p:nvPr/>
        </p:nvSpPr>
        <p:spPr>
          <a:xfrm>
            <a:off x="816769" y="2164558"/>
            <a:ext cx="8627272" cy="3693316"/>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1" u="none" strike="noStrike" kern="1200" cap="none" spc="0" baseline="0">
                <a:solidFill>
                  <a:srgbClr val="002060"/>
                </a:solidFill>
                <a:uFillTx/>
                <a:latin typeface="Calibri"/>
              </a:rPr>
              <a:t>The end users for this employee performance analysis are likely to be:</a:t>
            </a:r>
            <a:r>
              <a:rPr lang="en-IN" sz="1800" b="1" i="1" u="none" strike="noStrike" kern="1200" cap="none" spc="0" baseline="0">
                <a:solidFill>
                  <a:srgbClr val="002060"/>
                </a:solidFill>
                <a:uFillTx/>
                <a:latin typeface="Calibri"/>
              </a:rPr>
              <a: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1" i="1" u="none" strike="noStrike" kern="1200" cap="none" spc="0" baseline="0">
              <a:solidFill>
                <a:srgbClr val="00206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800" b="1" i="1" u="none" strike="noStrike" kern="1200" cap="none" spc="0" baseline="0">
                <a:solidFill>
                  <a:srgbClr val="C00000"/>
                </a:solidFill>
                <a:uFillTx/>
                <a:latin typeface="Calibri"/>
              </a:rPr>
              <a:t>    </a:t>
            </a:r>
            <a:r>
              <a:rPr lang="en-US" sz="1800" b="1" i="1" u="none" strike="noStrike" kern="1200" cap="none" spc="0" baseline="0">
                <a:solidFill>
                  <a:srgbClr val="C00000"/>
                </a:solidFill>
                <a:uFillTx/>
                <a:latin typeface="Calibri"/>
              </a:rPr>
              <a:t>1. Human Resources (HR) Team: </a:t>
            </a:r>
            <a:r>
              <a:rPr lang="en-US" sz="1800" b="1" i="1" u="none" strike="noStrike" kern="1200" cap="none" spc="0" baseline="0">
                <a:solidFill>
                  <a:srgbClr val="002060"/>
                </a:solidFill>
                <a:uFillTx/>
                <a:latin typeface="Calibri"/>
              </a:rPr>
              <a:t>To assess employee performance, identify areas for improvement, and implement necessary training or support.</a:t>
            </a:r>
            <a:r>
              <a:rPr lang="en-IN" sz="1800" b="1" i="1" u="none" strike="noStrike" kern="1200" cap="none" spc="0" baseline="0">
                <a:solidFill>
                  <a:srgbClr val="002060"/>
                </a:solidFill>
                <a:uFillTx/>
                <a:latin typeface="Calibri"/>
              </a:rPr>
              <a: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800" b="1" i="1" u="none" strike="noStrike" kern="1200" cap="none" spc="0" baseline="0">
                <a:solidFill>
                  <a:srgbClr val="002060"/>
                </a:solidFill>
                <a:uFillTx/>
                <a:latin typeface="Calibri"/>
              </a:rPr>
              <a: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800" b="1" i="1" u="none" strike="noStrike" kern="1200" cap="none" spc="0" baseline="0">
                <a:solidFill>
                  <a:srgbClr val="002060"/>
                </a:solidFill>
                <a:uFillTx/>
                <a:latin typeface="Calibri"/>
              </a:rPr>
              <a:t>   </a:t>
            </a:r>
            <a:r>
              <a:rPr lang="en-US" sz="1800" b="1" i="1" u="none" strike="noStrike" kern="1200" cap="none" spc="0" baseline="0">
                <a:solidFill>
                  <a:srgbClr val="002060"/>
                </a:solidFill>
                <a:uFillTx/>
                <a:latin typeface="Calibri"/>
              </a:rPr>
              <a:t>2. </a:t>
            </a:r>
            <a:r>
              <a:rPr lang="en-US" sz="1800" b="1" i="1" u="none" strike="noStrike" kern="1200" cap="none" spc="0" baseline="0">
                <a:solidFill>
                  <a:srgbClr val="C00000"/>
                </a:solidFill>
                <a:uFillTx/>
                <a:latin typeface="Calibri"/>
              </a:rPr>
              <a:t>Department</a:t>
            </a:r>
            <a:r>
              <a:rPr lang="en-US" sz="1800" b="1" i="1" u="none" strike="noStrike" kern="1200" cap="none" spc="0" baseline="0">
                <a:solidFill>
                  <a:srgbClr val="002060"/>
                </a:solidFill>
                <a:uFillTx/>
                <a:latin typeface="Calibri"/>
              </a:rPr>
              <a:t> </a:t>
            </a:r>
            <a:r>
              <a:rPr lang="en-US" sz="1800" b="1" i="1" u="none" strike="noStrike" kern="1200" cap="none" spc="0" baseline="0">
                <a:solidFill>
                  <a:srgbClr val="C00000"/>
                </a:solidFill>
                <a:uFillTx/>
                <a:latin typeface="Calibri"/>
              </a:rPr>
              <a:t>Managers</a:t>
            </a:r>
            <a:r>
              <a:rPr lang="en-US" sz="1800" b="1" i="1" u="none" strike="noStrike" kern="1200" cap="none" spc="0" baseline="0">
                <a:solidFill>
                  <a:srgbClr val="002060"/>
                </a:solidFill>
                <a:uFillTx/>
                <a:latin typeface="Calibri"/>
              </a:rPr>
              <a:t>: To understand the performance of their team members, recognize top performers, and address any performance issues</a:t>
            </a:r>
            <a:r>
              <a:rPr lang="en-IN" sz="1800" b="1" i="1" u="none" strike="noStrike" kern="1200" cap="none" spc="0" baseline="0">
                <a:solidFill>
                  <a:srgbClr val="002060"/>
                </a:solidFill>
                <a:uFillTx/>
                <a:latin typeface="Calibri"/>
              </a:rPr>
              <a: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800" b="1" i="1" u="none" strike="noStrike" kern="1200" cap="none" spc="0" baseline="0">
                <a:solidFill>
                  <a:srgbClr val="002060"/>
                </a:solidFill>
                <a:uFillTx/>
                <a:latin typeface="Calibri"/>
              </a:rPr>
              <a: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800" b="1" i="1" u="none" strike="noStrike" kern="1200" cap="none" spc="0" baseline="0">
                <a:solidFill>
                  <a:srgbClr val="002060"/>
                </a:solidFill>
                <a:uFillTx/>
                <a:latin typeface="Calibri"/>
              </a:rPr>
              <a:t>   </a:t>
            </a:r>
            <a:r>
              <a:rPr lang="en-US" sz="1800" b="1" i="1" u="none" strike="noStrike" kern="1200" cap="none" spc="0" baseline="0">
                <a:solidFill>
                  <a:srgbClr val="002060"/>
                </a:solidFill>
                <a:uFillTx/>
                <a:latin typeface="Calibri"/>
              </a:rPr>
              <a:t>3. </a:t>
            </a:r>
            <a:r>
              <a:rPr lang="en-US" sz="1800" b="1" i="1" u="none" strike="noStrike" kern="1200" cap="none" spc="0" baseline="0">
                <a:solidFill>
                  <a:srgbClr val="C00000"/>
                </a:solidFill>
                <a:uFillTx/>
                <a:latin typeface="Calibri"/>
              </a:rPr>
              <a:t>Senior</a:t>
            </a:r>
            <a:r>
              <a:rPr lang="en-US" sz="1800" b="1" i="1" u="none" strike="noStrike" kern="1200" cap="none" spc="0" baseline="0">
                <a:solidFill>
                  <a:srgbClr val="002060"/>
                </a:solidFill>
                <a:uFillTx/>
                <a:latin typeface="Calibri"/>
              </a:rPr>
              <a:t> </a:t>
            </a:r>
            <a:r>
              <a:rPr lang="en-US" sz="1800" b="1" i="1" u="none" strike="noStrike" kern="1200" cap="none" spc="0" baseline="0">
                <a:solidFill>
                  <a:srgbClr val="C00000"/>
                </a:solidFill>
                <a:uFillTx/>
                <a:latin typeface="Calibri"/>
              </a:rPr>
              <a:t>Management</a:t>
            </a:r>
            <a:r>
              <a:rPr lang="en-US" sz="1800" b="1" i="1" u="none" strike="noStrike" kern="1200" cap="none" spc="0" baseline="0">
                <a:solidFill>
                  <a:srgbClr val="002060"/>
                </a:solidFill>
                <a:uFillTx/>
                <a:latin typeface="Calibri"/>
              </a:rPr>
              <a:t>/</a:t>
            </a:r>
            <a:r>
              <a:rPr lang="en-US" sz="1800" b="1" i="1" u="none" strike="noStrike" kern="1200" cap="none" spc="0" baseline="0">
                <a:solidFill>
                  <a:srgbClr val="C00000"/>
                </a:solidFill>
                <a:uFillTx/>
                <a:latin typeface="Calibri"/>
              </a:rPr>
              <a:t>Executives</a:t>
            </a:r>
            <a:r>
              <a:rPr lang="en-US" sz="1800" b="1" i="1" u="none" strike="noStrike" kern="1200" cap="none" spc="0" baseline="0">
                <a:solidFill>
                  <a:srgbClr val="002060"/>
                </a:solidFill>
                <a:uFillTx/>
                <a:latin typeface="Calibri"/>
              </a:rPr>
              <a:t>: To gain insights into overall organizational productivity, make strategic decisions regarding employee</a:t>
            </a:r>
            <a:r>
              <a:rPr lang="en-IN" sz="1800" b="1" i="1" u="none" strike="noStrike" kern="1200" cap="none" spc="0" baseline="0">
                <a:solidFill>
                  <a:srgbClr val="002060"/>
                </a:solidFill>
                <a:uFillTx/>
                <a:latin typeface="Calibri"/>
              </a:rPr>
              <a: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800" b="1" i="1" u="none" strike="noStrike" kern="1200" cap="none" spc="0" baseline="0">
                <a:solidFill>
                  <a:srgbClr val="002060"/>
                </a:solidFill>
                <a:uFillTx/>
                <a:latin typeface="Calibri"/>
              </a:rPr>
              <a: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800" b="1" i="1" u="none" strike="noStrike" kern="1200" cap="none" spc="0" baseline="0">
                <a:solidFill>
                  <a:srgbClr val="002060"/>
                </a:solidFill>
                <a:uFillTx/>
                <a:latin typeface="Calibri"/>
              </a:rPr>
              <a:t>    </a:t>
            </a:r>
            <a:r>
              <a:rPr lang="en-US" sz="1800" b="1" i="1" u="none" strike="noStrike" kern="1200" cap="none" spc="0" baseline="0">
                <a:solidFill>
                  <a:srgbClr val="002060"/>
                </a:solidFill>
                <a:uFillTx/>
                <a:latin typeface="Calibri"/>
              </a:rPr>
              <a:t>4</a:t>
            </a:r>
            <a:r>
              <a:rPr lang="en-US" sz="1800" b="1" i="1" u="none" strike="noStrike" kern="1200" cap="none" spc="0" baseline="0">
                <a:solidFill>
                  <a:srgbClr val="C00000"/>
                </a:solidFill>
                <a:uFillTx/>
                <a:latin typeface="Calibri"/>
              </a:rPr>
              <a:t>. </a:t>
            </a:r>
            <a:r>
              <a:rPr lang="en-IN" sz="1800" b="1" i="1" u="none" strike="noStrike" kern="1200" cap="none" spc="0" baseline="0">
                <a:solidFill>
                  <a:srgbClr val="C00000"/>
                </a:solidFill>
                <a:uFillTx/>
                <a:latin typeface="Calibri"/>
              </a:rPr>
              <a:t>E</a:t>
            </a:r>
            <a:r>
              <a:rPr lang="en-US" sz="1800" b="1" i="1" u="none" strike="noStrike" kern="1200" cap="none" spc="0" baseline="0">
                <a:solidFill>
                  <a:srgbClr val="C00000"/>
                </a:solidFill>
                <a:uFillTx/>
                <a:latin typeface="Calibri"/>
              </a:rPr>
              <a:t>mployees</a:t>
            </a:r>
            <a:r>
              <a:rPr lang="en-US" sz="1800" b="1" i="1" u="none" strike="noStrike" kern="1200" cap="none" spc="0" baseline="0">
                <a:solidFill>
                  <a:srgbClr val="002060"/>
                </a:solidFill>
                <a:uFillTx/>
                <a:latin typeface="Calibri"/>
              </a:rPr>
              <a:t> </a:t>
            </a:r>
            <a:r>
              <a:rPr lang="en-US" sz="1800" b="1" i="1" u="none" strike="noStrike" kern="1200" cap="none" spc="0" baseline="0">
                <a:solidFill>
                  <a:srgbClr val="C00000"/>
                </a:solidFill>
                <a:uFillTx/>
                <a:latin typeface="Calibri"/>
              </a:rPr>
              <a:t>Themselves</a:t>
            </a:r>
            <a:r>
              <a:rPr lang="en-US" sz="1800" b="1" i="1" u="none" strike="noStrike" kern="1200" cap="none" spc="0" baseline="0">
                <a:solidFill>
                  <a:srgbClr val="002060"/>
                </a:solidFill>
                <a:uFillTx/>
                <a:latin typeface="Calibri"/>
              </a:rPr>
              <a:t>: To receive feedback on their performance and understand how they can improve or maintain their productivity.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pic>
        <p:nvPicPr>
          <p:cNvPr id="2" name="object 2">
            <a:extLst>
              <a:ext uri="{FF2B5EF4-FFF2-40B4-BE49-F238E27FC236}">
                <a16:creationId xmlns:a16="http://schemas.microsoft.com/office/drawing/2014/main" id="{6F977DCF-EE52-2308-7D85-5EF0BB8BD82C}"/>
              </a:ext>
            </a:extLst>
          </p:cNvPr>
          <p:cNvPicPr>
            <a:picLocks noChangeAspect="1"/>
          </p:cNvPicPr>
          <p:nvPr/>
        </p:nvPicPr>
        <p:blipFill>
          <a:blip r:embed="rId2"/>
          <a:stretch>
            <a:fillRect/>
          </a:stretch>
        </p:blipFill>
        <p:spPr>
          <a:xfrm>
            <a:off x="0" y="1476371"/>
            <a:ext cx="2695578" cy="3248021"/>
          </a:xfrm>
          <a:prstGeom prst="rect">
            <a:avLst/>
          </a:prstGeom>
          <a:noFill/>
          <a:ln cap="flat">
            <a:noFill/>
          </a:ln>
        </p:spPr>
      </p:pic>
      <p:sp>
        <p:nvSpPr>
          <p:cNvPr id="3" name="object 3">
            <a:extLst>
              <a:ext uri="{FF2B5EF4-FFF2-40B4-BE49-F238E27FC236}">
                <a16:creationId xmlns:a16="http://schemas.microsoft.com/office/drawing/2014/main" id="{F08EE582-48F4-292A-02F3-23E9AD375701}"/>
              </a:ext>
            </a:extLst>
          </p:cNvPr>
          <p:cNvSpPr/>
          <p:nvPr/>
        </p:nvSpPr>
        <p:spPr>
          <a:xfrm>
            <a:off x="9353553" y="5362571"/>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object 4">
            <a:extLst>
              <a:ext uri="{FF2B5EF4-FFF2-40B4-BE49-F238E27FC236}">
                <a16:creationId xmlns:a16="http://schemas.microsoft.com/office/drawing/2014/main" id="{9425D3BD-08E8-1143-C850-07ADDF27A347}"/>
              </a:ext>
            </a:extLst>
          </p:cNvPr>
          <p:cNvSpPr/>
          <p:nvPr/>
        </p:nvSpPr>
        <p:spPr>
          <a:xfrm>
            <a:off x="6696078" y="1695453"/>
            <a:ext cx="314325" cy="323853"/>
          </a:xfrm>
          <a:custGeom>
            <a:avLst/>
            <a:gdLst>
              <a:gd name="f0" fmla="val w"/>
              <a:gd name="f1" fmla="val h"/>
              <a:gd name="f2" fmla="val 0"/>
              <a:gd name="f3" fmla="val 314325"/>
              <a:gd name="f4" fmla="val 323850"/>
              <a:gd name="f5" fmla="*/ f0 1 314325"/>
              <a:gd name="f6" fmla="*/ f1 1 323850"/>
              <a:gd name="f7" fmla="val f2"/>
              <a:gd name="f8" fmla="val f3"/>
              <a:gd name="f9" fmla="val f4"/>
              <a:gd name="f10" fmla="+- f9 0 f7"/>
              <a:gd name="f11" fmla="+- f8 0 f7"/>
              <a:gd name="f12" fmla="*/ f11 1 314325"/>
              <a:gd name="f13" fmla="*/ f10 1 32385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14325" h="323850">
                <a:moveTo>
                  <a:pt x="f3" y="f2"/>
                </a:moveTo>
                <a:lnTo>
                  <a:pt x="f2" y="f2"/>
                </a:lnTo>
                <a:lnTo>
                  <a:pt x="f2" y="f4"/>
                </a:lnTo>
                <a:lnTo>
                  <a:pt x="f3" y="f4"/>
                </a:lnTo>
                <a:lnTo>
                  <a:pt x="f3"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object 5">
            <a:extLst>
              <a:ext uri="{FF2B5EF4-FFF2-40B4-BE49-F238E27FC236}">
                <a16:creationId xmlns:a16="http://schemas.microsoft.com/office/drawing/2014/main" id="{96E54C93-8AED-367A-5079-09AA1D7247FA}"/>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object 6">
            <a:extLst>
              <a:ext uri="{FF2B5EF4-FFF2-40B4-BE49-F238E27FC236}">
                <a16:creationId xmlns:a16="http://schemas.microsoft.com/office/drawing/2014/main" id="{E0CB60BC-321C-B358-66DC-F37ADE71AE84}"/>
              </a:ext>
            </a:extLst>
          </p:cNvPr>
          <p:cNvSpPr txBox="1">
            <a:spLocks noGrp="1"/>
          </p:cNvSpPr>
          <p:nvPr>
            <p:ph type="title"/>
          </p:nvPr>
        </p:nvSpPr>
        <p:spPr>
          <a:xfrm>
            <a:off x="558168" y="857880"/>
            <a:ext cx="9763121" cy="575313"/>
          </a:xfrm>
          <a:prstGeom prst="rect">
            <a:avLst/>
          </a:prstGeom>
          <a:noFill/>
          <a:ln>
            <a:noFill/>
          </a:ln>
        </p:spPr>
        <p:txBody>
          <a:bodyPr vert="horz" wrap="square" lIns="0" tIns="13331" rIns="0" bIns="0" anchor="t" anchorCtr="0" compatLnSpc="1">
            <a:spAutoFit/>
          </a:bodyPr>
          <a:lstStyle/>
          <a:p>
            <a:pPr marL="12701" lvl="0">
              <a:spcBef>
                <a:spcPts val="105"/>
              </a:spcBef>
            </a:pPr>
            <a:r>
              <a:rPr lang="en-US" sz="3600" spc="10"/>
              <a:t>O</a:t>
            </a:r>
            <a:r>
              <a:rPr lang="en-US" sz="3600" spc="25"/>
              <a:t>U</a:t>
            </a:r>
            <a:r>
              <a:rPr lang="en-US" sz="3600"/>
              <a:t>R</a:t>
            </a:r>
            <a:r>
              <a:rPr lang="en-US" sz="3600" spc="5"/>
              <a:t> </a:t>
            </a:r>
            <a:r>
              <a:rPr lang="en-US" sz="3600" spc="25"/>
              <a:t>S</a:t>
            </a:r>
            <a:r>
              <a:rPr lang="en-US" sz="3600" spc="10"/>
              <a:t>O</a:t>
            </a:r>
            <a:r>
              <a:rPr lang="en-US" sz="3600" spc="25"/>
              <a:t>LU</a:t>
            </a:r>
            <a:r>
              <a:rPr lang="en-US" sz="3600" spc="-35"/>
              <a:t>T</a:t>
            </a:r>
            <a:r>
              <a:rPr lang="en-US" sz="3600" spc="-30"/>
              <a:t>I</a:t>
            </a:r>
            <a:r>
              <a:rPr lang="en-US" sz="3600" spc="10"/>
              <a:t>O</a:t>
            </a:r>
            <a:r>
              <a:rPr lang="en-US" sz="3600"/>
              <a:t>N</a:t>
            </a:r>
            <a:r>
              <a:rPr lang="en-US" sz="3600" spc="-345"/>
              <a:t> </a:t>
            </a:r>
            <a:r>
              <a:rPr lang="en-US" sz="3600" spc="-35"/>
              <a:t>A</a:t>
            </a:r>
            <a:r>
              <a:rPr lang="en-US" sz="3600" spc="-5"/>
              <a:t>N</a:t>
            </a:r>
            <a:r>
              <a:rPr lang="en-US" sz="3600"/>
              <a:t>D</a:t>
            </a:r>
            <a:r>
              <a:rPr lang="en-US" sz="3600" spc="35"/>
              <a:t> </a:t>
            </a:r>
            <a:r>
              <a:rPr lang="en-US" sz="3600" spc="-30"/>
              <a:t>I</a:t>
            </a:r>
            <a:r>
              <a:rPr lang="en-US" sz="3600" spc="-35"/>
              <a:t>T</a:t>
            </a:r>
            <a:r>
              <a:rPr lang="en-US" sz="3600"/>
              <a:t>S</a:t>
            </a:r>
            <a:r>
              <a:rPr lang="en-US" sz="3600" spc="60"/>
              <a:t> </a:t>
            </a:r>
            <a:r>
              <a:rPr lang="en-US" sz="3600" spc="-295"/>
              <a:t>V</a:t>
            </a:r>
            <a:r>
              <a:rPr lang="en-US" sz="3600" spc="-35"/>
              <a:t>A</a:t>
            </a:r>
            <a:r>
              <a:rPr lang="en-US" sz="3600" spc="25"/>
              <a:t>LU</a:t>
            </a:r>
            <a:r>
              <a:rPr lang="en-US" sz="3600"/>
              <a:t>E</a:t>
            </a:r>
            <a:r>
              <a:rPr lang="en-US" sz="3600" spc="-65"/>
              <a:t> </a:t>
            </a:r>
            <a:r>
              <a:rPr lang="en-US" sz="3600" spc="-15"/>
              <a:t>P</a:t>
            </a:r>
            <a:r>
              <a:rPr lang="en-US" sz="3600" spc="-30"/>
              <a:t>R</a:t>
            </a:r>
            <a:r>
              <a:rPr lang="en-US" sz="3600" spc="10"/>
              <a:t>O</a:t>
            </a:r>
            <a:r>
              <a:rPr lang="en-US" sz="3600" spc="-15"/>
              <a:t>P</a:t>
            </a:r>
            <a:r>
              <a:rPr lang="en-US" sz="3600" spc="10"/>
              <a:t>O</a:t>
            </a:r>
            <a:r>
              <a:rPr lang="en-US" sz="3600" spc="25"/>
              <a:t>S</a:t>
            </a:r>
            <a:r>
              <a:rPr lang="en-US" sz="3600" spc="-30"/>
              <a:t>I</a:t>
            </a:r>
            <a:r>
              <a:rPr lang="en-US" sz="3600" spc="-35"/>
              <a:t>T</a:t>
            </a:r>
            <a:r>
              <a:rPr lang="en-US" sz="3600" spc="-30"/>
              <a:t>I</a:t>
            </a:r>
            <a:r>
              <a:rPr lang="en-US" sz="3600" spc="10"/>
              <a:t>O</a:t>
            </a:r>
            <a:r>
              <a:rPr lang="en-US" sz="3600"/>
              <a:t>N</a:t>
            </a:r>
          </a:p>
        </p:txBody>
      </p:sp>
      <p:pic>
        <p:nvPicPr>
          <p:cNvPr id="7" name="object 7">
            <a:extLst>
              <a:ext uri="{FF2B5EF4-FFF2-40B4-BE49-F238E27FC236}">
                <a16:creationId xmlns:a16="http://schemas.microsoft.com/office/drawing/2014/main" id="{DAD4AB91-A685-872B-FFE6-A60AE88F0E49}"/>
              </a:ext>
            </a:extLst>
          </p:cNvPr>
          <p:cNvPicPr>
            <a:picLocks noChangeAspect="1"/>
          </p:cNvPicPr>
          <p:nvPr/>
        </p:nvPicPr>
        <p:blipFill>
          <a:blip r:embed="rId3"/>
          <a:stretch>
            <a:fillRect/>
          </a:stretch>
        </p:blipFill>
        <p:spPr>
          <a:xfrm>
            <a:off x="676271" y="6467478"/>
            <a:ext cx="2143125" cy="200025"/>
          </a:xfrm>
          <a:prstGeom prst="rect">
            <a:avLst/>
          </a:prstGeom>
          <a:noFill/>
          <a:ln cap="flat">
            <a:noFill/>
          </a:ln>
        </p:spPr>
      </p:pic>
      <p:sp>
        <p:nvSpPr>
          <p:cNvPr id="8" name="object 9">
            <a:extLst>
              <a:ext uri="{FF2B5EF4-FFF2-40B4-BE49-F238E27FC236}">
                <a16:creationId xmlns:a16="http://schemas.microsoft.com/office/drawing/2014/main" id="{F5CD28EF-1991-B67E-AA98-F3D2E5531DCC}"/>
              </a:ext>
            </a:extLst>
          </p:cNvPr>
          <p:cNvSpPr txBox="1">
            <a:spLocks noGrp="1"/>
          </p:cNvSpPr>
          <p:nvPr/>
        </p:nvSpPr>
        <p:spPr>
          <a:xfrm>
            <a:off x="11353419" y="6473339"/>
            <a:ext cx="151132" cy="191767"/>
          </a:xfrm>
          <a:prstGeom prst="rect">
            <a:avLst/>
          </a:prstGeom>
          <a:noFill/>
          <a:ln/>
        </p:spPr>
        <p:txBody>
          <a:bodyPr vert="horz" wrap="square" lIns="0" tIns="6986" rIns="0" bIns="0" anchor="t" anchorCtr="0" compatLnSpc="1">
            <a:spAutoFit/>
          </a:bodyPr>
          <a:lstStyle/>
          <a:p>
            <a:pPr marL="38103" marR="0" lvl="0" indent="0" algn="l" defTabSz="914400" rtl="0" eaLnBrk="1" fontAlgn="auto" latinLnBrk="0" hangingPunct="1">
              <a:lnSpc>
                <a:spcPct val="100000"/>
              </a:lnSpc>
              <a:spcBef>
                <a:spcPts val="55"/>
              </a:spcBef>
              <a:spcAft>
                <a:spcPts val="0"/>
              </a:spcAft>
              <a:buClrTx/>
              <a:buSzTx/>
              <a:buFontTx/>
              <a:buNone/>
              <a:tabLst/>
              <a:defRPr/>
            </a:pPr>
            <a:fld id="{FA470751-529E-4557-9DB9-627E872DD93C}" type="slidenum">
              <a:rPr kumimoji="0" lang="en-US" sz="1100" b="0" i="0" u="none" strike="noStrike" kern="1200" cap="none" spc="10" normalizeH="0" baseline="0" noProof="0" smtClean="0">
                <a:ln>
                  <a:noFill/>
                </a:ln>
                <a:solidFill>
                  <a:srgbClr val="2D936B"/>
                </a:solidFill>
                <a:effectLst/>
                <a:uLnTx/>
                <a:uFillTx/>
                <a:latin typeface="Trebuchet MS"/>
                <a:ea typeface="+mn-ea"/>
                <a:cs typeface="+mn-cs"/>
              </a:rPr>
              <a:pPr marL="38103" marR="0" lvl="0" indent="0" algn="l" defTabSz="914400" rtl="0" eaLnBrk="1" fontAlgn="auto" latinLnBrk="0" hangingPunct="1">
                <a:lnSpc>
                  <a:spcPct val="100000"/>
                </a:lnSpc>
                <a:spcBef>
                  <a:spcPts val="55"/>
                </a:spcBef>
                <a:spcAft>
                  <a:spcPts val="0"/>
                </a:spcAft>
                <a:buClrTx/>
                <a:buSzTx/>
                <a:buFontTx/>
                <a:buNone/>
                <a:tabLst/>
                <a:defRPr/>
              </a:pPr>
              <a:t>7</a:t>
            </a:fld>
            <a:endParaRPr kumimoji="0" lang="en-US" sz="1100" b="0" i="0" u="none" strike="noStrike" kern="1200" cap="none" spc="10" normalizeH="0" baseline="0" noProof="0">
              <a:ln>
                <a:noFill/>
              </a:ln>
              <a:solidFill>
                <a:srgbClr val="2D936B"/>
              </a:solidFill>
              <a:effectLst/>
              <a:uLnTx/>
              <a:uFillTx/>
              <a:latin typeface="Trebuchet MS"/>
              <a:ea typeface="+mn-ea"/>
              <a:cs typeface="+mn-cs"/>
            </a:endParaRPr>
          </a:p>
        </p:txBody>
      </p:sp>
      <p:sp>
        <p:nvSpPr>
          <p:cNvPr id="9" name="TextBox 9">
            <a:extLst>
              <a:ext uri="{FF2B5EF4-FFF2-40B4-BE49-F238E27FC236}">
                <a16:creationId xmlns:a16="http://schemas.microsoft.com/office/drawing/2014/main" id="{456F6A0A-1592-F83C-938E-DF2F33542901}"/>
              </a:ext>
            </a:extLst>
          </p:cNvPr>
          <p:cNvSpPr txBox="1"/>
          <p:nvPr/>
        </p:nvSpPr>
        <p:spPr>
          <a:xfrm>
            <a:off x="3050977" y="2419292"/>
            <a:ext cx="6101955" cy="2585319"/>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1" u="none" strike="noStrike" kern="1200" cap="none" spc="0" baseline="0">
                <a:solidFill>
                  <a:srgbClr val="C00000"/>
                </a:solidFill>
                <a:uFillTx/>
                <a:latin typeface="Calibri"/>
              </a:rPr>
              <a:t>Our Solution</a:t>
            </a:r>
            <a:r>
              <a:rPr lang="en-US" sz="1800" b="1" i="1" u="none" strike="noStrike" kern="1200" cap="none" spc="0" baseline="0">
                <a:solidFill>
                  <a:srgbClr val="002060"/>
                </a:solidFill>
                <a:uFillTx/>
                <a:latin typeface="Calibri"/>
              </a:rPr>
              <a:t>:We provide a comprehensive Excel-based employee performance analysis that organizes and visualizes key metrics such as productivity, attendance, and project completion rates.</a:t>
            </a:r>
            <a:r>
              <a:rPr lang="en-IN" sz="1800" b="1" i="1" u="none" strike="noStrike" kern="1200" cap="none" spc="0" baseline="0">
                <a:solidFill>
                  <a:srgbClr val="002060"/>
                </a:solidFill>
                <a:uFillTx/>
                <a:latin typeface="Calibri"/>
              </a:rPr>
              <a: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800" b="1" i="1" u="none" strike="noStrike" kern="1200" cap="none" spc="0" baseline="0">
                <a:solidFill>
                  <a:srgbClr val="002060"/>
                </a:solidFill>
                <a:uFillTx/>
                <a:latin typeface="Calibri"/>
              </a:rPr>
              <a:t>                                                                                                           </a:t>
            </a:r>
            <a:r>
              <a:rPr lang="en-US" sz="1800" b="1" i="1" u="none" strike="noStrike" kern="1200" cap="none" spc="0" baseline="0">
                <a:solidFill>
                  <a:srgbClr val="C00000"/>
                </a:solidFill>
                <a:uFillTx/>
                <a:latin typeface="Calibri"/>
              </a:rPr>
              <a:t>Value</a:t>
            </a:r>
            <a:r>
              <a:rPr lang="en-US" sz="1800" b="1" i="1" u="none" strike="noStrike" kern="1200" cap="none" spc="0" baseline="0">
                <a:solidFill>
                  <a:srgbClr val="002060"/>
                </a:solidFill>
                <a:uFillTx/>
                <a:latin typeface="Calibri"/>
              </a:rPr>
              <a:t> </a:t>
            </a:r>
            <a:r>
              <a:rPr lang="en-US" sz="1800" b="1" i="1" u="none" strike="noStrike" kern="1200" cap="none" spc="0" baseline="0">
                <a:solidFill>
                  <a:srgbClr val="C00000"/>
                </a:solidFill>
                <a:uFillTx/>
                <a:latin typeface="Calibri"/>
              </a:rPr>
              <a:t>Proposition</a:t>
            </a:r>
            <a:r>
              <a:rPr lang="en-US" sz="1800" b="1" i="1" u="none" strike="noStrike" kern="1200" cap="none" spc="0" baseline="0">
                <a:solidFill>
                  <a:srgbClr val="002060"/>
                </a:solidFill>
                <a:uFillTx/>
                <a:latin typeface="Calibri"/>
              </a:rPr>
              <a:t>:</a:t>
            </a:r>
            <a:r>
              <a:rPr lang="en-IN" sz="1800" b="1" i="1" u="none" strike="noStrike" kern="1200" cap="none" spc="0" baseline="0">
                <a:solidFill>
                  <a:srgbClr val="002060"/>
                </a:solidFill>
                <a:uFillTx/>
                <a:latin typeface="Calibri"/>
              </a:rPr>
              <a:t> </a:t>
            </a:r>
            <a:r>
              <a:rPr lang="en-US" sz="1800" b="1" i="1" u="none" strike="noStrike" kern="1200" cap="none" spc="0" baseline="0">
                <a:solidFill>
                  <a:srgbClr val="002060"/>
                </a:solidFill>
                <a:uFillTx/>
                <a:latin typeface="Calibri"/>
              </a:rPr>
              <a:t>This solution enables HR and management to make data-driven decisions, enhancing employee development, improving overall productivity, and optimizing resource allocation.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1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45E63-0A37-0B39-378F-46AAFADE4C24}"/>
              </a:ext>
            </a:extLst>
          </p:cNvPr>
          <p:cNvSpPr txBox="1">
            <a:spLocks noGrp="1"/>
          </p:cNvSpPr>
          <p:nvPr>
            <p:ph type="title"/>
          </p:nvPr>
        </p:nvSpPr>
        <p:spPr>
          <a:xfrm>
            <a:off x="755330" y="385447"/>
            <a:ext cx="10681334" cy="758193"/>
          </a:xfrm>
          <a:prstGeom prst="rect">
            <a:avLst/>
          </a:prstGeom>
          <a:noFill/>
          <a:ln>
            <a:noFill/>
          </a:ln>
        </p:spPr>
        <p:txBody>
          <a:bodyPr vert="horz" wrap="square" lIns="0" tIns="0" rIns="0" bIns="0" anchor="t" anchorCtr="0" compatLnSpc="1">
            <a:spAutoFit/>
          </a:bodyPr>
          <a:lstStyle/>
          <a:p>
            <a:pPr lvl="0"/>
            <a:r>
              <a:rPr lang="en-IN"/>
              <a:t>Dataset Description</a:t>
            </a:r>
          </a:p>
        </p:txBody>
      </p:sp>
      <p:sp>
        <p:nvSpPr>
          <p:cNvPr id="3" name="TextBox 3">
            <a:extLst>
              <a:ext uri="{FF2B5EF4-FFF2-40B4-BE49-F238E27FC236}">
                <a16:creationId xmlns:a16="http://schemas.microsoft.com/office/drawing/2014/main" id="{B1FCEB7B-8900-E9A1-88D7-1F5579919A09}"/>
              </a:ext>
            </a:extLst>
          </p:cNvPr>
          <p:cNvSpPr txBox="1"/>
          <p:nvPr/>
        </p:nvSpPr>
        <p:spPr>
          <a:xfrm>
            <a:off x="900546" y="2060865"/>
            <a:ext cx="6390412" cy="147733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1" u="none" strike="noStrike" kern="1200" cap="none" spc="0" baseline="0">
                <a:solidFill>
                  <a:srgbClr val="002060"/>
                </a:solidFill>
                <a:uFillTx/>
                <a:latin typeface="Calibri"/>
              </a:rPr>
              <a:t>The dataset includes key details about employees, such as their unique ID, name, and department. It tracks monthly performance scores, attendance records, and project completion rates. This information will be used to analyze performance trends and identify areas for improvement.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8">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1A7ADA1B-52F4-3BE0-9816-8086450DA666}"/>
              </a:ext>
            </a:extLst>
          </p:cNvPr>
          <p:cNvSpPr txBox="1"/>
          <p:nvPr/>
        </p:nvSpPr>
        <p:spPr>
          <a:xfrm>
            <a:off x="752478" y="6486040"/>
            <a:ext cx="1773551" cy="166365"/>
          </a:xfrm>
          <a:prstGeom prst="rect">
            <a:avLst/>
          </a:prstGeom>
          <a:noFill/>
          <a:ln cap="flat">
            <a:noFill/>
          </a:ln>
        </p:spPr>
        <p:txBody>
          <a:bodyPr vert="horz" wrap="square" lIns="0" tIns="0" rIns="0" bIns="0" anchor="t" anchorCtr="0" compatLnSpc="1">
            <a:spAutoFit/>
          </a:bodyPr>
          <a:lstStyle/>
          <a:p>
            <a:pPr marL="0" marR="0" lvl="0" indent="0" algn="l" defTabSz="914400" rtl="0" fontAlgn="auto" hangingPunct="1">
              <a:lnSpc>
                <a:spcPts val="1275"/>
              </a:lnSpc>
              <a:spcBef>
                <a:spcPts val="0"/>
              </a:spcBef>
              <a:spcAft>
                <a:spcPts val="0"/>
              </a:spcAft>
              <a:buNone/>
              <a:tabLst/>
              <a:defRPr sz="1800" b="0" i="0" u="none" strike="noStrike" kern="0" cap="none" spc="0" baseline="0">
                <a:solidFill>
                  <a:srgbClr val="000000"/>
                </a:solidFill>
                <a:uFillTx/>
              </a:defRPr>
            </a:pPr>
            <a:r>
              <a:rPr lang="en-US" sz="1100" b="0" i="0" u="none" strike="noStrike" kern="1200" cap="none" spc="20" baseline="0">
                <a:solidFill>
                  <a:srgbClr val="2D83C3"/>
                </a:solidFill>
                <a:uFillTx/>
                <a:latin typeface="Trebuchet MS"/>
                <a:cs typeface="Trebuchet MS"/>
              </a:rPr>
              <a:t>3/21/202</a:t>
            </a:r>
            <a:r>
              <a:rPr lang="en-US" sz="1100" b="0" i="0" u="none" strike="noStrike" kern="1200" cap="none" spc="10" baseline="0">
                <a:solidFill>
                  <a:srgbClr val="2D83C3"/>
                </a:solidFill>
                <a:uFillTx/>
                <a:latin typeface="Trebuchet MS"/>
                <a:cs typeface="Trebuchet MS"/>
              </a:rPr>
              <a:t>4</a:t>
            </a:r>
            <a:r>
              <a:rPr lang="en-US" sz="1100" b="0" i="0" u="none" strike="noStrike" kern="1200" cap="none" spc="0" baseline="0">
                <a:solidFill>
                  <a:srgbClr val="2D83C3"/>
                </a:solidFill>
                <a:uFillTx/>
                <a:latin typeface="Trebuchet MS"/>
                <a:cs typeface="Trebuchet MS"/>
              </a:rPr>
              <a:t> </a:t>
            </a:r>
            <a:r>
              <a:rPr lang="en-US" sz="1100" b="0" i="0" u="none" strike="noStrike" kern="1200" cap="none" spc="130" baseline="0">
                <a:solidFill>
                  <a:srgbClr val="2D83C3"/>
                </a:solidFill>
                <a:uFillTx/>
                <a:latin typeface="Trebuchet MS"/>
                <a:cs typeface="Trebuchet MS"/>
              </a:rPr>
              <a:t> </a:t>
            </a:r>
            <a:r>
              <a:rPr lang="en-US" sz="1100" b="1" i="0" u="none" strike="noStrike" kern="1200" cap="none" spc="50" baseline="0">
                <a:solidFill>
                  <a:srgbClr val="2D83C3"/>
                </a:solidFill>
                <a:uFillTx/>
                <a:latin typeface="Trebuchet MS"/>
                <a:cs typeface="Trebuchet MS"/>
              </a:rPr>
              <a:t>A</a:t>
            </a:r>
            <a:r>
              <a:rPr lang="en-US" sz="1100" b="1" i="0" u="none" strike="noStrike" kern="1200" cap="none" spc="15" baseline="0">
                <a:solidFill>
                  <a:srgbClr val="2D83C3"/>
                </a:solidFill>
                <a:uFillTx/>
                <a:latin typeface="Trebuchet MS"/>
                <a:cs typeface="Trebuchet MS"/>
              </a:rPr>
              <a:t>nnu</a:t>
            </a:r>
            <a:r>
              <a:rPr lang="en-US" sz="1100" b="1" i="0" u="none" strike="noStrike" kern="1200" cap="none" spc="10" baseline="0">
                <a:solidFill>
                  <a:srgbClr val="2D83C3"/>
                </a:solidFill>
                <a:uFillTx/>
                <a:latin typeface="Trebuchet MS"/>
                <a:cs typeface="Trebuchet MS"/>
              </a:rPr>
              <a:t>al</a:t>
            </a:r>
            <a:r>
              <a:rPr lang="en-US" sz="1100" b="1" i="0" u="none" strike="noStrike" kern="1200" cap="none" spc="-140" baseline="0">
                <a:solidFill>
                  <a:srgbClr val="2D83C3"/>
                </a:solidFill>
                <a:uFillTx/>
                <a:latin typeface="Trebuchet MS"/>
                <a:cs typeface="Trebuchet MS"/>
              </a:rPr>
              <a:t> </a:t>
            </a:r>
            <a:r>
              <a:rPr lang="en-US" sz="1100" b="1" i="0" u="none" strike="noStrike" kern="1200" cap="none" spc="0" baseline="0">
                <a:solidFill>
                  <a:srgbClr val="2D83C3"/>
                </a:solidFill>
                <a:uFillTx/>
                <a:latin typeface="Trebuchet MS"/>
                <a:cs typeface="Trebuchet MS"/>
              </a:rPr>
              <a:t>R</a:t>
            </a:r>
            <a:r>
              <a:rPr lang="en-US" sz="1100" b="1" i="0" u="none" strike="noStrike" kern="1200" cap="none" spc="35" baseline="0">
                <a:solidFill>
                  <a:srgbClr val="2D83C3"/>
                </a:solidFill>
                <a:uFillTx/>
                <a:latin typeface="Trebuchet MS"/>
                <a:cs typeface="Trebuchet MS"/>
              </a:rPr>
              <a:t>e</a:t>
            </a:r>
            <a:r>
              <a:rPr lang="en-US" sz="1100" b="1" i="0" u="none" strike="noStrike" kern="1200" cap="none" spc="90" baseline="0">
                <a:solidFill>
                  <a:srgbClr val="2D83C3"/>
                </a:solidFill>
                <a:uFillTx/>
                <a:latin typeface="Trebuchet MS"/>
                <a:cs typeface="Trebuchet MS"/>
              </a:rPr>
              <a:t>v</a:t>
            </a:r>
            <a:r>
              <a:rPr lang="en-US" sz="1100" b="1" i="0" u="none" strike="noStrike" kern="1200" cap="none" spc="-35" baseline="0">
                <a:solidFill>
                  <a:srgbClr val="2D83C3"/>
                </a:solidFill>
                <a:uFillTx/>
                <a:latin typeface="Trebuchet MS"/>
                <a:cs typeface="Trebuchet MS"/>
              </a:rPr>
              <a:t>i</a:t>
            </a:r>
            <a:r>
              <a:rPr lang="en-US" sz="1100" b="1" i="0" u="none" strike="noStrike" kern="1200" cap="none" spc="35" baseline="0">
                <a:solidFill>
                  <a:srgbClr val="2D83C3"/>
                </a:solidFill>
                <a:uFillTx/>
                <a:latin typeface="Trebuchet MS"/>
                <a:cs typeface="Trebuchet MS"/>
              </a:rPr>
              <a:t>e</a:t>
            </a:r>
            <a:r>
              <a:rPr lang="en-US" sz="1100" b="1" i="0" u="none" strike="noStrike" kern="1200" cap="none" spc="15" baseline="0">
                <a:solidFill>
                  <a:srgbClr val="2D83C3"/>
                </a:solidFill>
                <a:uFillTx/>
                <a:latin typeface="Trebuchet MS"/>
                <a:cs typeface="Trebuchet MS"/>
              </a:rPr>
              <a:t>w</a:t>
            </a:r>
            <a:endParaRPr lang="en-US" sz="1100" b="0" i="0" u="none" strike="noStrike" kern="1200" cap="none" spc="0" baseline="0">
              <a:solidFill>
                <a:srgbClr val="000000"/>
              </a:solidFill>
              <a:uFillTx/>
              <a:latin typeface="Trebuchet MS"/>
              <a:cs typeface="Trebuchet MS"/>
            </a:endParaRPr>
          </a:p>
        </p:txBody>
      </p:sp>
      <p:sp>
        <p:nvSpPr>
          <p:cNvPr id="3" name="object 3">
            <a:extLst>
              <a:ext uri="{FF2B5EF4-FFF2-40B4-BE49-F238E27FC236}">
                <a16:creationId xmlns:a16="http://schemas.microsoft.com/office/drawing/2014/main" id="{D7F5643C-7C60-559B-367C-FAA0B8A7F853}"/>
              </a:ext>
            </a:extLst>
          </p:cNvPr>
          <p:cNvSpPr/>
          <p:nvPr/>
        </p:nvSpPr>
        <p:spPr>
          <a:xfrm>
            <a:off x="9353553" y="5362571"/>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object 4">
            <a:extLst>
              <a:ext uri="{FF2B5EF4-FFF2-40B4-BE49-F238E27FC236}">
                <a16:creationId xmlns:a16="http://schemas.microsoft.com/office/drawing/2014/main" id="{559307E4-356E-C46D-DA5E-0741BB3EEA1F}"/>
              </a:ext>
            </a:extLst>
          </p:cNvPr>
          <p:cNvSpPr/>
          <p:nvPr/>
        </p:nvSpPr>
        <p:spPr>
          <a:xfrm>
            <a:off x="6696078" y="1695453"/>
            <a:ext cx="314325" cy="323853"/>
          </a:xfrm>
          <a:custGeom>
            <a:avLst/>
            <a:gdLst>
              <a:gd name="f0" fmla="val w"/>
              <a:gd name="f1" fmla="val h"/>
              <a:gd name="f2" fmla="val 0"/>
              <a:gd name="f3" fmla="val 314325"/>
              <a:gd name="f4" fmla="val 323850"/>
              <a:gd name="f5" fmla="*/ f0 1 314325"/>
              <a:gd name="f6" fmla="*/ f1 1 323850"/>
              <a:gd name="f7" fmla="val f2"/>
              <a:gd name="f8" fmla="val f3"/>
              <a:gd name="f9" fmla="val f4"/>
              <a:gd name="f10" fmla="+- f9 0 f7"/>
              <a:gd name="f11" fmla="+- f8 0 f7"/>
              <a:gd name="f12" fmla="*/ f11 1 314325"/>
              <a:gd name="f13" fmla="*/ f10 1 32385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14325" h="323850">
                <a:moveTo>
                  <a:pt x="f3" y="f2"/>
                </a:moveTo>
                <a:lnTo>
                  <a:pt x="f2" y="f2"/>
                </a:lnTo>
                <a:lnTo>
                  <a:pt x="f2" y="f4"/>
                </a:lnTo>
                <a:lnTo>
                  <a:pt x="f3" y="f4"/>
                </a:lnTo>
                <a:lnTo>
                  <a:pt x="f3"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object 5">
            <a:extLst>
              <a:ext uri="{FF2B5EF4-FFF2-40B4-BE49-F238E27FC236}">
                <a16:creationId xmlns:a16="http://schemas.microsoft.com/office/drawing/2014/main" id="{16858AE8-A701-4EC0-2DA8-79B52FB141E1}"/>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pic>
        <p:nvPicPr>
          <p:cNvPr id="6" name="object 6">
            <a:extLst>
              <a:ext uri="{FF2B5EF4-FFF2-40B4-BE49-F238E27FC236}">
                <a16:creationId xmlns:a16="http://schemas.microsoft.com/office/drawing/2014/main" id="{1F5E25BD-9156-F367-1F8F-15C23EF2481D}"/>
              </a:ext>
            </a:extLst>
          </p:cNvPr>
          <p:cNvPicPr>
            <a:picLocks noChangeAspect="1"/>
          </p:cNvPicPr>
          <p:nvPr/>
        </p:nvPicPr>
        <p:blipFill>
          <a:blip r:embed="rId2"/>
          <a:stretch>
            <a:fillRect/>
          </a:stretch>
        </p:blipFill>
        <p:spPr>
          <a:xfrm>
            <a:off x="66678" y="3381368"/>
            <a:ext cx="2466978" cy="3419471"/>
          </a:xfrm>
          <a:prstGeom prst="rect">
            <a:avLst/>
          </a:prstGeom>
          <a:noFill/>
          <a:ln cap="flat">
            <a:noFill/>
          </a:ln>
        </p:spPr>
      </p:pic>
      <p:sp>
        <p:nvSpPr>
          <p:cNvPr id="7" name="object 7">
            <a:extLst>
              <a:ext uri="{FF2B5EF4-FFF2-40B4-BE49-F238E27FC236}">
                <a16:creationId xmlns:a16="http://schemas.microsoft.com/office/drawing/2014/main" id="{90BFBB92-ABBE-4FCB-F2CD-87D117CADECB}"/>
              </a:ext>
            </a:extLst>
          </p:cNvPr>
          <p:cNvSpPr txBox="1">
            <a:spLocks noGrp="1"/>
          </p:cNvSpPr>
          <p:nvPr>
            <p:ph type="title"/>
          </p:nvPr>
        </p:nvSpPr>
        <p:spPr>
          <a:xfrm>
            <a:off x="739777" y="654939"/>
            <a:ext cx="8480429" cy="670694"/>
          </a:xfrm>
          <a:prstGeom prst="rect">
            <a:avLst/>
          </a:prstGeom>
          <a:noFill/>
          <a:ln>
            <a:noFill/>
          </a:ln>
        </p:spPr>
        <p:txBody>
          <a:bodyPr vert="horz" wrap="square" lIns="0" tIns="16514" rIns="0" bIns="0" anchor="t" anchorCtr="0" compatLnSpc="1">
            <a:spAutoFit/>
          </a:bodyPr>
          <a:lstStyle/>
          <a:p>
            <a:pPr marL="12701" lvl="0">
              <a:spcBef>
                <a:spcPts val="130"/>
              </a:spcBef>
            </a:pPr>
            <a:r>
              <a:rPr lang="en-US" sz="4250" spc="15"/>
              <a:t>THE</a:t>
            </a:r>
            <a:r>
              <a:rPr lang="en-US" sz="4250" spc="20"/>
              <a:t> "</a:t>
            </a:r>
            <a:r>
              <a:rPr lang="en-US" sz="4250" spc="10"/>
              <a:t>WOW"</a:t>
            </a:r>
            <a:r>
              <a:rPr lang="en-US" sz="4250" spc="85"/>
              <a:t> </a:t>
            </a:r>
            <a:r>
              <a:rPr lang="en-US" sz="4250" spc="10"/>
              <a:t>IN</a:t>
            </a:r>
            <a:r>
              <a:rPr lang="en-US" sz="4250" spc="-5"/>
              <a:t> </a:t>
            </a:r>
            <a:r>
              <a:rPr lang="en-US" sz="4250" spc="15"/>
              <a:t>OUR</a:t>
            </a:r>
            <a:r>
              <a:rPr lang="en-US" sz="4250" spc="-10"/>
              <a:t> </a:t>
            </a:r>
            <a:r>
              <a:rPr lang="en-US" sz="4250" spc="20"/>
              <a:t>SOLUTION</a:t>
            </a:r>
            <a:endParaRPr lang="en-US" sz="4250"/>
          </a:p>
        </p:txBody>
      </p:sp>
      <p:sp>
        <p:nvSpPr>
          <p:cNvPr id="8" name="object 8">
            <a:extLst>
              <a:ext uri="{FF2B5EF4-FFF2-40B4-BE49-F238E27FC236}">
                <a16:creationId xmlns:a16="http://schemas.microsoft.com/office/drawing/2014/main" id="{C9661B05-586A-AB86-9A02-7409D6B9441C}"/>
              </a:ext>
            </a:extLst>
          </p:cNvPr>
          <p:cNvSpPr txBox="1"/>
          <p:nvPr/>
        </p:nvSpPr>
        <p:spPr>
          <a:xfrm>
            <a:off x="11277222" y="6473339"/>
            <a:ext cx="228600" cy="191767"/>
          </a:xfrm>
          <a:prstGeom prst="rect">
            <a:avLst/>
          </a:prstGeom>
          <a:noFill/>
          <a:ln cap="flat">
            <a:noFill/>
          </a:ln>
        </p:spPr>
        <p:txBody>
          <a:bodyPr vert="horz" wrap="square" lIns="0" tIns="6986" rIns="0" bIns="0" anchor="t" anchorCtr="0" compatLnSpc="1">
            <a:spAutoFit/>
          </a:bodyPr>
          <a:lstStyle/>
          <a:p>
            <a:pPr marL="38103" marR="0" lvl="0" indent="0" algn="l" defTabSz="914400" rtl="0" fontAlgn="auto" hangingPunct="1">
              <a:lnSpc>
                <a:spcPct val="100000"/>
              </a:lnSpc>
              <a:spcBef>
                <a:spcPts val="55"/>
              </a:spcBef>
              <a:spcAft>
                <a:spcPts val="0"/>
              </a:spcAft>
              <a:buNone/>
              <a:tabLst/>
              <a:defRPr sz="1800" b="0" i="0" u="none" strike="noStrike" kern="0" cap="none" spc="0" baseline="0">
                <a:solidFill>
                  <a:srgbClr val="000000"/>
                </a:solidFill>
                <a:uFillTx/>
              </a:defRPr>
            </a:pPr>
            <a:fld id="{910309A5-DC4E-4F46-84DD-E18A884BE83B}" type="slidenum">
              <a:t>9</a:t>
            </a:fld>
            <a:endParaRPr lang="en-US" sz="1100" b="0" i="0" u="none" strike="noStrike" kern="1200" cap="none" spc="0" baseline="0">
              <a:solidFill>
                <a:srgbClr val="000000"/>
              </a:solidFill>
              <a:uFillTx/>
              <a:latin typeface="Trebuchet MS"/>
              <a:cs typeface="Trebuchet MS"/>
            </a:endParaRPr>
          </a:p>
        </p:txBody>
      </p:sp>
      <p:sp>
        <p:nvSpPr>
          <p:cNvPr id="9" name="TextBox 8">
            <a:extLst>
              <a:ext uri="{FF2B5EF4-FFF2-40B4-BE49-F238E27FC236}">
                <a16:creationId xmlns:a16="http://schemas.microsoft.com/office/drawing/2014/main" id="{70753733-8826-81A6-826D-641F2071A038}"/>
              </a:ext>
            </a:extLst>
          </p:cNvPr>
          <p:cNvSpPr txBox="1"/>
          <p:nvPr/>
        </p:nvSpPr>
        <p:spPr>
          <a:xfrm>
            <a:off x="2743200" y="2354698"/>
            <a:ext cx="8534022" cy="954103"/>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2800" b="0" i="0" u="none" strike="noStrike" kern="1200" cap="none" spc="0" baseline="0">
              <a:solidFill>
                <a:srgbClr val="0D0D0D"/>
              </a:solidFill>
              <a:uFillTx/>
              <a:latin typeface="Times New Roman" pitchFamily="18"/>
              <a:cs typeface="Times New Roman" pitchFamily="18"/>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2800" b="0" i="0" u="none" strike="noStrike" kern="1200" cap="none" spc="0" baseline="0">
              <a:solidFill>
                <a:srgbClr val="000000"/>
              </a:solidFill>
              <a:uFillTx/>
              <a:latin typeface="Times New Roman" pitchFamily="18"/>
              <a:cs typeface="Times New Roman" pitchFamily="18"/>
            </a:endParaRPr>
          </a:p>
        </p:txBody>
      </p:sp>
      <p:sp>
        <p:nvSpPr>
          <p:cNvPr id="10" name="TextBox 10">
            <a:extLst>
              <a:ext uri="{FF2B5EF4-FFF2-40B4-BE49-F238E27FC236}">
                <a16:creationId xmlns:a16="http://schemas.microsoft.com/office/drawing/2014/main" id="{7F44D512-EA5B-1294-3E21-91F48393FCE2}"/>
              </a:ext>
            </a:extLst>
          </p:cNvPr>
          <p:cNvSpPr txBox="1"/>
          <p:nvPr/>
        </p:nvSpPr>
        <p:spPr>
          <a:xfrm>
            <a:off x="2892622" y="2906694"/>
            <a:ext cx="6101955" cy="175432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1" u="none" strike="noStrike" kern="1200" cap="none" spc="0" baseline="0">
                <a:solidFill>
                  <a:srgbClr val="002060"/>
                </a:solidFill>
                <a:uFillTx/>
                <a:latin typeface="Calibri"/>
              </a:rPr>
              <a:t>The "wow" factor in our solution lies in its ability to turn complex performance data into clear, actionable insights through intuitive visualizations and detailed analyses. By highlighting key trends and performance metrics, our solution empowers decision-makers to enhance productivity and drive targeted employee development with ease.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gamearjuns99@gmail.com</cp:lastModifiedBy>
  <cp:revision>22</cp:revision>
  <dcterms:created xsi:type="dcterms:W3CDTF">2024-03-29T15:07:22Z</dcterms:created>
  <dcterms:modified xsi:type="dcterms:W3CDTF">2024-08-31T15:41:04Z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