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940"/>
    <a:srgbClr val="005C5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18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5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5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4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0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6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2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8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91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62BC-6C2D-4481-BE81-D1C20B176E0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4B0D8-91BB-4AC9-B539-1B2EFC4A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16A0E-33FA-161D-6C6A-038C24BE3265}"/>
              </a:ext>
            </a:extLst>
          </p:cNvPr>
          <p:cNvSpPr/>
          <p:nvPr/>
        </p:nvSpPr>
        <p:spPr>
          <a:xfrm>
            <a:off x="0" y="1805523"/>
            <a:ext cx="6858000" cy="10539044"/>
          </a:xfrm>
          <a:prstGeom prst="rect">
            <a:avLst/>
          </a:prstGeom>
          <a:solidFill>
            <a:srgbClr val="0429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1FF287-A7D5-AE93-C063-EF2A8A91AF84}"/>
              </a:ext>
            </a:extLst>
          </p:cNvPr>
          <p:cNvSpPr/>
          <p:nvPr/>
        </p:nvSpPr>
        <p:spPr>
          <a:xfrm rot="10800000">
            <a:off x="-4640" y="6170118"/>
            <a:ext cx="5321808" cy="1383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7000"/>
                </a:schemeClr>
              </a:gs>
              <a:gs pos="100000">
                <a:schemeClr val="accent1">
                  <a:lumMod val="60000"/>
                  <a:lumOff val="40000"/>
                  <a:alpha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9D1283-EBF3-0832-3F00-B9F7C2704C5F}"/>
              </a:ext>
            </a:extLst>
          </p:cNvPr>
          <p:cNvSpPr/>
          <p:nvPr/>
        </p:nvSpPr>
        <p:spPr>
          <a:xfrm>
            <a:off x="1587622" y="10242235"/>
            <a:ext cx="5303520" cy="1383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7000"/>
                </a:schemeClr>
              </a:gs>
              <a:gs pos="100000">
                <a:schemeClr val="accent1">
                  <a:lumMod val="60000"/>
                  <a:lumOff val="40000"/>
                  <a:alpha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D757A9-3879-F0B2-FB75-F7DA93D60170}"/>
              </a:ext>
            </a:extLst>
          </p:cNvPr>
          <p:cNvSpPr/>
          <p:nvPr/>
        </p:nvSpPr>
        <p:spPr>
          <a:xfrm>
            <a:off x="1540831" y="2157045"/>
            <a:ext cx="5321808" cy="13833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87000"/>
                </a:schemeClr>
              </a:gs>
              <a:gs pos="100000">
                <a:schemeClr val="accent1">
                  <a:lumMod val="60000"/>
                  <a:lumOff val="40000"/>
                  <a:alpha val="5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D0191-D03E-E061-396F-FE79DBC3CDB6}"/>
              </a:ext>
            </a:extLst>
          </p:cNvPr>
          <p:cNvSpPr/>
          <p:nvPr/>
        </p:nvSpPr>
        <p:spPr>
          <a:xfrm>
            <a:off x="0" y="1"/>
            <a:ext cx="6858000" cy="86750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BD1AD5-2A01-D4FE-DFD6-DDFB63A272E3}"/>
              </a:ext>
            </a:extLst>
          </p:cNvPr>
          <p:cNvSpPr>
            <a:spLocks/>
          </p:cNvSpPr>
          <p:nvPr/>
        </p:nvSpPr>
        <p:spPr>
          <a:xfrm>
            <a:off x="281353" y="1916722"/>
            <a:ext cx="1850114" cy="18396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2A069D-F40D-4E00-0027-20029F65BB01}"/>
              </a:ext>
            </a:extLst>
          </p:cNvPr>
          <p:cNvSpPr>
            <a:spLocks/>
          </p:cNvSpPr>
          <p:nvPr/>
        </p:nvSpPr>
        <p:spPr>
          <a:xfrm rot="-540000">
            <a:off x="260986" y="1899973"/>
            <a:ext cx="1827804" cy="188591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9B053C-91B0-2463-50E9-13C1B895BBB0}"/>
              </a:ext>
            </a:extLst>
          </p:cNvPr>
          <p:cNvSpPr>
            <a:spLocks/>
          </p:cNvSpPr>
          <p:nvPr/>
        </p:nvSpPr>
        <p:spPr>
          <a:xfrm>
            <a:off x="4677507" y="5941946"/>
            <a:ext cx="1850114" cy="183966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5044A2-33C8-F852-EA88-E6F6CDA85804}"/>
              </a:ext>
            </a:extLst>
          </p:cNvPr>
          <p:cNvSpPr>
            <a:spLocks/>
          </p:cNvSpPr>
          <p:nvPr/>
        </p:nvSpPr>
        <p:spPr>
          <a:xfrm rot="-540000">
            <a:off x="4580382" y="5948344"/>
            <a:ext cx="1827804" cy="18859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61F4421-64D6-94C6-8B6B-5CF492C1B4E0}"/>
              </a:ext>
            </a:extLst>
          </p:cNvPr>
          <p:cNvSpPr>
            <a:spLocks/>
          </p:cNvSpPr>
          <p:nvPr/>
        </p:nvSpPr>
        <p:spPr>
          <a:xfrm>
            <a:off x="437979" y="10014063"/>
            <a:ext cx="1850114" cy="183966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12045B-7CDE-BBB0-97C7-2C048806E09A}"/>
              </a:ext>
            </a:extLst>
          </p:cNvPr>
          <p:cNvSpPr>
            <a:spLocks/>
          </p:cNvSpPr>
          <p:nvPr/>
        </p:nvSpPr>
        <p:spPr>
          <a:xfrm rot="-540000">
            <a:off x="507059" y="10010752"/>
            <a:ext cx="1827804" cy="18859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C0A673-DC02-9AF3-F641-9AD83946840B}"/>
              </a:ext>
            </a:extLst>
          </p:cNvPr>
          <p:cNvSpPr>
            <a:spLocks/>
          </p:cNvSpPr>
          <p:nvPr/>
        </p:nvSpPr>
        <p:spPr>
          <a:xfrm>
            <a:off x="1669767" y="1709829"/>
            <a:ext cx="680009" cy="658119"/>
          </a:xfrm>
          <a:prstGeom prst="ellipse">
            <a:avLst/>
          </a:prstGeom>
          <a:solidFill>
            <a:schemeClr val="bg1"/>
          </a:solidFill>
          <a:ln w="730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F21545-7326-F027-EED4-A7AC608A4400}"/>
              </a:ext>
            </a:extLst>
          </p:cNvPr>
          <p:cNvSpPr>
            <a:spLocks/>
          </p:cNvSpPr>
          <p:nvPr/>
        </p:nvSpPr>
        <p:spPr>
          <a:xfrm>
            <a:off x="4394617" y="7535669"/>
            <a:ext cx="680009" cy="658119"/>
          </a:xfrm>
          <a:prstGeom prst="ellipse">
            <a:avLst/>
          </a:prstGeom>
          <a:solidFill>
            <a:schemeClr val="bg1"/>
          </a:solidFill>
          <a:ln w="730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A94472-6373-1E34-25F4-6F340421B37E}"/>
              </a:ext>
            </a:extLst>
          </p:cNvPr>
          <p:cNvSpPr>
            <a:spLocks/>
          </p:cNvSpPr>
          <p:nvPr/>
        </p:nvSpPr>
        <p:spPr>
          <a:xfrm>
            <a:off x="2128996" y="11333406"/>
            <a:ext cx="680009" cy="658119"/>
          </a:xfrm>
          <a:prstGeom prst="ellipse">
            <a:avLst/>
          </a:prstGeom>
          <a:solidFill>
            <a:schemeClr val="bg1"/>
          </a:solidFill>
          <a:ln w="730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C5FBA5-9B05-3CEB-9E05-A375884B2EE0}"/>
              </a:ext>
            </a:extLst>
          </p:cNvPr>
          <p:cNvSpPr txBox="1"/>
          <p:nvPr/>
        </p:nvSpPr>
        <p:spPr>
          <a:xfrm>
            <a:off x="1772460" y="183883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genial Black" panose="020F0502020204030204" pitchFamily="2" charset="0"/>
              </a:rPr>
              <a:t>1st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1B0CC8-435A-10D8-7E89-BE5FE800AA86}"/>
              </a:ext>
            </a:extLst>
          </p:cNvPr>
          <p:cNvSpPr txBox="1"/>
          <p:nvPr/>
        </p:nvSpPr>
        <p:spPr>
          <a:xfrm>
            <a:off x="4394617" y="7677253"/>
            <a:ext cx="731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genial Black" panose="020F0502020204030204" pitchFamily="2" charset="0"/>
              </a:rPr>
              <a:t>2nd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7C3C38-F365-425D-BC5A-A14EB13F8B3C}"/>
              </a:ext>
            </a:extLst>
          </p:cNvPr>
          <p:cNvSpPr txBox="1"/>
          <p:nvPr/>
        </p:nvSpPr>
        <p:spPr>
          <a:xfrm>
            <a:off x="2182414" y="11490528"/>
            <a:ext cx="610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genial Black" panose="020F0502020204030204" pitchFamily="2" charset="0"/>
              </a:rPr>
              <a:t>3rd</a:t>
            </a:r>
          </a:p>
        </p:txBody>
      </p:sp>
    </p:spTree>
    <p:extLst>
      <p:ext uri="{BB962C8B-B14F-4D97-AF65-F5344CB8AC3E}">
        <p14:creationId xmlns:p14="http://schemas.microsoft.com/office/powerpoint/2010/main" val="193788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16A0E-33FA-161D-6C6A-038C24BE3265}"/>
              </a:ext>
            </a:extLst>
          </p:cNvPr>
          <p:cNvSpPr/>
          <p:nvPr/>
        </p:nvSpPr>
        <p:spPr>
          <a:xfrm>
            <a:off x="0" y="5181599"/>
            <a:ext cx="6858000" cy="7162967"/>
          </a:xfrm>
          <a:prstGeom prst="rect">
            <a:avLst/>
          </a:prstGeom>
          <a:solidFill>
            <a:srgbClr val="0429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D0191-D03E-E061-396F-FE79DBC3CDB6}"/>
              </a:ext>
            </a:extLst>
          </p:cNvPr>
          <p:cNvSpPr/>
          <p:nvPr/>
        </p:nvSpPr>
        <p:spPr>
          <a:xfrm>
            <a:off x="0" y="1"/>
            <a:ext cx="6858000" cy="119575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tatistics with solid fill">
            <a:extLst>
              <a:ext uri="{FF2B5EF4-FFF2-40B4-BE49-F238E27FC236}">
                <a16:creationId xmlns:a16="http://schemas.microsoft.com/office/drawing/2014/main" id="{D85EFA9B-DEB7-C7DF-4B1D-89827D896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353" y="5895002"/>
            <a:ext cx="914400" cy="914400"/>
          </a:xfrm>
          <a:prstGeom prst="rect">
            <a:avLst/>
          </a:prstGeom>
        </p:spPr>
      </p:pic>
      <p:pic>
        <p:nvPicPr>
          <p:cNvPr id="30" name="Graphic 29" descr="Bar chart with solid fill">
            <a:extLst>
              <a:ext uri="{FF2B5EF4-FFF2-40B4-BE49-F238E27FC236}">
                <a16:creationId xmlns:a16="http://schemas.microsoft.com/office/drawing/2014/main" id="{4A85A02A-20C0-E66F-0A0B-FBC1CB7E8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492" y="7628022"/>
            <a:ext cx="914400" cy="914400"/>
          </a:xfrm>
          <a:prstGeom prst="rect">
            <a:avLst/>
          </a:prstGeom>
        </p:spPr>
      </p:pic>
      <p:pic>
        <p:nvPicPr>
          <p:cNvPr id="36" name="Graphic 35" descr="Head with gears with solid fill">
            <a:extLst>
              <a:ext uri="{FF2B5EF4-FFF2-40B4-BE49-F238E27FC236}">
                <a16:creationId xmlns:a16="http://schemas.microsoft.com/office/drawing/2014/main" id="{187F80BD-1443-CDE5-17FA-7C574E08F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492" y="10996245"/>
            <a:ext cx="914400" cy="914400"/>
          </a:xfrm>
          <a:prstGeom prst="rect">
            <a:avLst/>
          </a:prstGeom>
        </p:spPr>
      </p:pic>
      <p:pic>
        <p:nvPicPr>
          <p:cNvPr id="38" name="Graphic 37" descr="Shopping cart with solid fill">
            <a:extLst>
              <a:ext uri="{FF2B5EF4-FFF2-40B4-BE49-F238E27FC236}">
                <a16:creationId xmlns:a16="http://schemas.microsoft.com/office/drawing/2014/main" id="{BB5FA392-C92F-A013-646E-AE5429D471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492" y="935900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9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B16A0E-33FA-161D-6C6A-038C24BE3265}"/>
              </a:ext>
            </a:extLst>
          </p:cNvPr>
          <p:cNvSpPr/>
          <p:nvPr/>
        </p:nvSpPr>
        <p:spPr>
          <a:xfrm>
            <a:off x="0" y="6096000"/>
            <a:ext cx="6858000" cy="4220308"/>
          </a:xfrm>
          <a:prstGeom prst="rect">
            <a:avLst/>
          </a:prstGeom>
          <a:solidFill>
            <a:srgbClr val="0429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BD0191-D03E-E061-396F-FE79DBC3CDB6}"/>
              </a:ext>
            </a:extLst>
          </p:cNvPr>
          <p:cNvSpPr/>
          <p:nvPr/>
        </p:nvSpPr>
        <p:spPr>
          <a:xfrm>
            <a:off x="0" y="1"/>
            <a:ext cx="6858000" cy="1195753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4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1322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Congenial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singh</dc:creator>
  <cp:lastModifiedBy>arjun singh</cp:lastModifiedBy>
  <cp:revision>2</cp:revision>
  <dcterms:created xsi:type="dcterms:W3CDTF">2023-08-31T10:59:41Z</dcterms:created>
  <dcterms:modified xsi:type="dcterms:W3CDTF">2023-09-01T09:32:07Z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2023-08-31T11:29:37Z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4b36fb19-726d-48a4-8c5d-c4fc9adbf31a</vt:lpwstr>
  </property>
  <property fmtid="{D5CDD505-2E9C-101B-9397-08002B2CF9AE}" pid="7" name="MSIP_Label_defa4170-0d19-0005-0004-bc88714345d2_ActionId">
    <vt:lpwstr>852493e1-cc72-42d7-b44e-ecc831450a21</vt:lpwstr>
  </property>
  <property fmtid="{D5CDD505-2E9C-101B-9397-08002B2CF9AE}" pid="8" name="MSIP_Label_defa4170-0d19-0005-0004-bc88714345d2_ContentBits">
    <vt:lpwstr>0</vt:lpwstr>
  </property>
</Properties>
</file>