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EF9F-4497-E823-EB30-D313F5608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BE360-9B12-C200-4989-3F9F8F27E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34BE0-0128-DDD1-86FA-FD1C463A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9C43-9DE8-4E6E-9DB5-5EC6A7D4412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52152-E603-9786-8EC1-C092F501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F002C-2AF5-1159-4B3A-218EADAC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A89-DD37-4178-AFE0-75A750B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0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DDE2-DBA6-434F-0452-DD960112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F32F1-0AE6-5C2C-38A1-B7CD81EDB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82294-3CBD-A188-17B5-90C0CECF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9C43-9DE8-4E6E-9DB5-5EC6A7D4412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87A03-019D-C1C0-C5E3-2092310A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860CE-E168-BB69-57F2-2EB291C3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A89-DD37-4178-AFE0-75A750B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2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3C0E5-A7DA-099B-C817-29CCDFD2A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CA3B3-4477-8DA9-372C-561F8B881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0BA61-5B70-BE41-6578-A4281C7E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9C43-9DE8-4E6E-9DB5-5EC6A7D4412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61F08-9D20-7C3E-33E7-C1EC1D90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F749-F54E-C70D-151F-D53D33B3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A89-DD37-4178-AFE0-75A750B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3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C6CD-3E53-7948-1293-FBA6FB9D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1DD4B-2958-FB56-6050-D5B4AA65C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3E61E-F6F8-70E5-2040-6BADFA05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9C43-9DE8-4E6E-9DB5-5EC6A7D4412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E6B03-B694-CC7F-FDA6-4A4159A0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D73E1-FBD1-95E2-0550-4A6F1990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A89-DD37-4178-AFE0-75A750B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1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F505-3BDE-E6AE-13EB-13E54FCC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AF48E-5917-64B5-FDA4-901BAC64F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707C1-6BB4-AE5F-8487-1C7BB33D7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9C43-9DE8-4E6E-9DB5-5EC6A7D4412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DDC50-B6A8-0DC7-1FF4-00DA5067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F4A3F-03EA-2E2E-59E9-E019C68E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A89-DD37-4178-AFE0-75A750B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9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29CF-E09F-3D9B-C789-138839A0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9144A-EA6E-2025-E78B-E2BBE121B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DDFA1-EB8E-ED40-BFB9-89F723C1D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873F8-513F-EB47-0EDB-F5578DAF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9C43-9DE8-4E6E-9DB5-5EC6A7D4412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27FDF-D6E0-FB1F-846A-A852171E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B1FE-4DC1-3065-EB5F-3ABED8CB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A89-DD37-4178-AFE0-75A750B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1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0BCB-4DA9-EB6F-3C1E-021C87C8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7F54B-5FAC-EF7F-C0A8-D0727019C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AB8C4-0634-EFE7-CA99-A099176AF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D80CA-B516-B276-CAB0-7BDCC39AE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1DE19-5103-118E-A490-402792E1D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E1B33-4987-A530-A716-4D3FC89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9C43-9DE8-4E6E-9DB5-5EC6A7D4412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0F0CF-041C-A8D9-E11D-FFD48C5E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6D3B2-F7B5-702E-C5F3-F4F9997A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A89-DD37-4178-AFE0-75A750B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2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E19E-4934-EDF1-ABC6-95E714C3E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05201-3FC9-9533-B4D6-70681819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9C43-9DE8-4E6E-9DB5-5EC6A7D4412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84355-D79B-329F-F151-A2AC2CF9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68ABF-1EFF-A96B-22CA-C83E5AB7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A89-DD37-4178-AFE0-75A750B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1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B43547-EB77-6763-2209-1CE6AE56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9C43-9DE8-4E6E-9DB5-5EC6A7D4412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43DCC-C323-5227-8F91-46B194A4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9A2A6-ED86-F6B9-4BCF-FA50A02F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A89-DD37-4178-AFE0-75A750B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2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65CE-FEDB-1615-2698-73104613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E077-C064-86D5-6A76-FD4052388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D3742-63E5-3AA7-C111-5E5039FFF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FB24C-B8F7-BF49-7608-B55276C4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9C43-9DE8-4E6E-9DB5-5EC6A7D4412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698EC-CE74-70E9-9590-18D76657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464DD-21B7-F5F6-FCD8-36CFCFA8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A89-DD37-4178-AFE0-75A750B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7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C824-1914-8804-7D38-989BE5AD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1CAFE-2FE9-12F4-EA4B-A510609EB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7F0C5-6D21-2706-1DA2-FEC3308F8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5CB29-F6FC-6A55-08BA-208EF3F6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9C43-9DE8-4E6E-9DB5-5EC6A7D4412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AA9F5-D3C2-C618-FF55-8397B794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14A56-473D-EFFF-882F-EBE4CDC4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A89-DD37-4178-AFE0-75A750B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2E14F-3B16-A92F-4B0E-01222CAB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CC622-8312-CE68-3964-0D74E579E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DD93D-D56E-2C13-07DA-D6097FA1D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D09C43-9DE8-4E6E-9DB5-5EC6A7D4412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74269-5A20-2BAE-6460-C09092501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A02C5-F94C-F37B-0635-2573D1D2B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E10A89-DD37-4178-AFE0-75A750B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4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arjunsingh.eee11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651-E30B-1456-A874-F634E8B8C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7752" y="1410282"/>
            <a:ext cx="6328059" cy="1782461"/>
          </a:xfrm>
        </p:spPr>
        <p:txBody>
          <a:bodyPr>
            <a:normAutofit/>
          </a:bodyPr>
          <a:lstStyle/>
          <a:p>
            <a:r>
              <a:rPr lang="en-GB" sz="3200" b="1" u="sng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NLP Project for Disaster Tweet Classification</a:t>
            </a:r>
            <a:br>
              <a:rPr lang="en-US" sz="32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0D319-B22E-B198-C018-E41E967DC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4677" y="3429000"/>
            <a:ext cx="5891134" cy="2189214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Submitted by : Arjun singh Solanki</a:t>
            </a:r>
          </a:p>
          <a:p>
            <a:pPr algn="l"/>
            <a:r>
              <a:rPr lang="en-US" sz="1800" dirty="0"/>
              <a:t>Mail-id : </a:t>
            </a:r>
            <a:r>
              <a:rPr lang="en-US" sz="1800" dirty="0" err="1">
                <a:hlinkClick r:id="rId2"/>
              </a:rPr>
              <a:t>arjunsingh.eee11@gmail.com</a:t>
            </a:r>
            <a:endParaRPr lang="en-US" sz="1800" dirty="0"/>
          </a:p>
          <a:p>
            <a:pPr algn="l"/>
            <a:r>
              <a:rPr lang="en-US" sz="1800" dirty="0" err="1"/>
              <a:t>Github</a:t>
            </a:r>
            <a:r>
              <a:rPr lang="en-US" sz="1800" dirty="0"/>
              <a:t>-id: https://</a:t>
            </a:r>
            <a:r>
              <a:rPr lang="en-US" sz="1800" dirty="0" err="1"/>
              <a:t>github.com</a:t>
            </a:r>
            <a:r>
              <a:rPr lang="en-US" sz="1800" dirty="0"/>
              <a:t>/</a:t>
            </a:r>
            <a:r>
              <a:rPr lang="en-US" sz="1800" dirty="0" err="1"/>
              <a:t>Arjunssolanki</a:t>
            </a:r>
            <a:endParaRPr lang="en-US" sz="1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magnifying glass over a bird&#10;&#10;Description automatically generated">
            <a:extLst>
              <a:ext uri="{FF2B5EF4-FFF2-40B4-BE49-F238E27FC236}">
                <a16:creationId xmlns:a16="http://schemas.microsoft.com/office/drawing/2014/main" id="{3EF7E077-8C53-3CB8-8CB7-BEB8F74FFA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768288" y="1446848"/>
            <a:ext cx="4007772" cy="3662187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4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646B1-5DDD-4AD3-2A0C-0243B293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6" y="651752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lang="en-US" b="1" dirty="0">
                <a:solidFill>
                  <a:schemeClr val="bg1"/>
                </a:solidFill>
                <a:latin typeface="Söhne"/>
              </a:rPr>
            </a:br>
            <a:r>
              <a:rPr lang="en-US" dirty="0">
                <a:solidFill>
                  <a:schemeClr val="bg1"/>
                </a:solidFill>
                <a:effectLst/>
                <a:latin typeface="Söhne"/>
              </a:rPr>
              <a:t>Disaster words visualization using word cloud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en-US" b="0" dirty="0">
                <a:solidFill>
                  <a:schemeClr val="bg1"/>
                </a:solidFill>
                <a:effectLst/>
                <a:highlight>
                  <a:srgbClr val="1F1F1F"/>
                </a:highlight>
                <a:latin typeface="Söhne"/>
              </a:rPr>
            </a:br>
            <a:endParaRPr lang="en-US" b="1" kern="12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CFD9C59-F682-0A1C-B20A-DDCECE8F9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FD99539-ADDD-4345-0CB1-22FBDC13A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75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A4F94-A0F7-C14B-5513-B396698CF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225" y="1716057"/>
            <a:ext cx="10391359" cy="46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5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646B1-5DDD-4AD3-2A0C-0243B293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6" y="651752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lang="en-US" b="1" dirty="0">
                <a:solidFill>
                  <a:schemeClr val="bg1"/>
                </a:solidFill>
                <a:latin typeface="Söhne"/>
              </a:rPr>
            </a:br>
            <a:r>
              <a:rPr lang="en-US" dirty="0">
                <a:solidFill>
                  <a:schemeClr val="bg1"/>
                </a:solidFill>
                <a:effectLst/>
                <a:latin typeface="Söhne"/>
              </a:rPr>
              <a:t>Non-Disaster words visualization using word cloud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en-US" b="0" dirty="0">
                <a:solidFill>
                  <a:schemeClr val="bg1"/>
                </a:solidFill>
                <a:effectLst/>
                <a:highlight>
                  <a:srgbClr val="1F1F1F"/>
                </a:highlight>
                <a:latin typeface="Söhne"/>
              </a:rPr>
            </a:br>
            <a:endParaRPr lang="en-US" b="1" kern="12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CFD9C59-F682-0A1C-B20A-DDCECE8F9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1420F119-CDEB-634E-EB7D-55151E4E6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4" y="6131133"/>
            <a:ext cx="101839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FD99539-ADDD-4345-0CB1-22FBDC13A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75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A4F94-A0F7-C14B-5513-B396698CF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4026" y="1585729"/>
            <a:ext cx="9683645" cy="47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30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646B1-5DDD-4AD3-2A0C-0243B293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6" y="651752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lang="en-US" b="1" dirty="0">
                <a:solidFill>
                  <a:schemeClr val="bg1"/>
                </a:solidFill>
                <a:latin typeface="Söhne"/>
              </a:rPr>
            </a:br>
            <a:r>
              <a:rPr lang="en-US" dirty="0">
                <a:solidFill>
                  <a:schemeClr val="bg1"/>
                </a:solidFill>
                <a:effectLst/>
                <a:latin typeface="Söhne"/>
              </a:rPr>
              <a:t>Web page for disaster tweet classification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en-US" b="0" dirty="0">
                <a:solidFill>
                  <a:schemeClr val="bg1"/>
                </a:solidFill>
                <a:effectLst/>
                <a:highlight>
                  <a:srgbClr val="1F1F1F"/>
                </a:highlight>
                <a:latin typeface="Söhne"/>
              </a:rPr>
            </a:br>
            <a:endParaRPr lang="en-US" b="1" kern="12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CFD9C59-F682-0A1C-B20A-DDCECE8F9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1420F119-CDEB-634E-EB7D-55151E4E6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4" y="6131133"/>
            <a:ext cx="101839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FD99539-ADDD-4345-0CB1-22FBDC13A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75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A4F94-A0F7-C14B-5513-B396698CF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225" y="1543988"/>
            <a:ext cx="10790236" cy="516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9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6251-D9EA-4DB5-72CC-908CCE9D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686"/>
            <a:ext cx="105156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US" b="1" dirty="0">
                <a:effectLst/>
                <a:latin typeface="Consolas" panose="020B0609020204030204" pitchFamily="49" charset="0"/>
              </a:rPr>
            </a:br>
            <a:r>
              <a:rPr lang="en-US" b="1" dirty="0">
                <a:effectLst/>
                <a:latin typeface="Consolas" panose="020B0609020204030204" pitchFamily="49" charset="0"/>
              </a:rPr>
              <a:t>Exploratory Data Analysis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91A30-4E5C-2A14-2A5C-BC0F067D7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This analysis can provide insights into the volume of tweets concerning disasters over time, helping us identify trends and patterns in disaster-related communication. Additionally, such an analysis can inform machine learning models and other analytical approaches, enabling us to develop tools that can automatically detect disaster-related tweets and provide timely alerts or information to relevant authorities and organizations.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6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646B1-5DDD-4AD3-2A0C-0243B293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6" y="651752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Disaster Vs Normal tweet</a:t>
            </a:r>
          </a:p>
        </p:txBody>
      </p:sp>
      <p:pic>
        <p:nvPicPr>
          <p:cNvPr id="12" name="Picture 11" descr="A graph of a bar and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2E50CFA-B0A1-D40D-6BBE-06B7FBA28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1" y="1930061"/>
            <a:ext cx="6610663" cy="44407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5D5479-3830-C2F6-7D83-868FF7C448A4}"/>
              </a:ext>
            </a:extLst>
          </p:cNvPr>
          <p:cNvSpPr txBox="1"/>
          <p:nvPr/>
        </p:nvSpPr>
        <p:spPr>
          <a:xfrm>
            <a:off x="7150308" y="1858780"/>
            <a:ext cx="45511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0 - Normal tweet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– Disaster tweet</a:t>
            </a:r>
          </a:p>
          <a:p>
            <a:endParaRPr lang="en-US" dirty="0"/>
          </a:p>
          <a:p>
            <a:r>
              <a:rPr lang="en-US" dirty="0"/>
              <a:t>From the analysis we found: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count of Normal tweet is 4342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count of Disaster tweet is 3271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0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646B1-5DDD-4AD3-2A0C-0243B293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6" y="651752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Distribution of Disaster and Non-Disaster Tweets</a:t>
            </a:r>
            <a:endParaRPr lang="en-US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pie chart with numbers and a number&#10;&#10;Description automatically generated">
            <a:extLst>
              <a:ext uri="{FF2B5EF4-FFF2-40B4-BE49-F238E27FC236}">
                <a16:creationId xmlns:a16="http://schemas.microsoft.com/office/drawing/2014/main" id="{01F1E34B-56FA-870B-6953-922B53451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17" y="1396588"/>
            <a:ext cx="4996572" cy="4453124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CCFD9C59-F682-0A1C-B20A-DDCECE8F9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1420F119-CDEB-634E-EB7D-55151E4E6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9254" y="3187718"/>
            <a:ext cx="703444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Most tweets (57.03%) are about normal topics, while disaster-related tweets make up a smaller portion (42.97%).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FD99539-ADDD-4345-0CB1-22FBDC13A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75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46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646B1-5DDD-4AD3-2A0C-0243B293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6" y="651752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effectLst/>
                <a:latin typeface="Söhne"/>
              </a:rPr>
              <a:t>Numbers of characters Distributions in tweets</a:t>
            </a:r>
            <a:br>
              <a:rPr lang="en-US" b="0" dirty="0">
                <a:solidFill>
                  <a:schemeClr val="bg1"/>
                </a:solidFill>
                <a:effectLst/>
                <a:highlight>
                  <a:srgbClr val="1F1F1F"/>
                </a:highlight>
                <a:latin typeface="Söhne"/>
              </a:rPr>
            </a:br>
            <a:endParaRPr lang="en-US" b="1" kern="12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CFD9C59-F682-0A1C-B20A-DDCECE8F9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1420F119-CDEB-634E-EB7D-55151E4E6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591" y="5715635"/>
            <a:ext cx="88208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tweets </a:t>
            </a:r>
            <a:r>
              <a:rPr lang="en-US" altLang="en-US" dirty="0">
                <a:latin typeface="Arial" panose="020B0604020202020204" pitchFamily="34" charset="0"/>
              </a:rPr>
              <a:t>are about 120 character long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There are near about 330 tweets whose character length is between 80-100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FD99539-ADDD-4345-0CB1-22FBDC13A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75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graph with red lines&#10;&#10;Description automatically generated">
            <a:extLst>
              <a:ext uri="{FF2B5EF4-FFF2-40B4-BE49-F238E27FC236}">
                <a16:creationId xmlns:a16="http://schemas.microsoft.com/office/drawing/2014/main" id="{915C68AC-1879-2837-0B0E-3E40A6820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76" y="1642390"/>
            <a:ext cx="9998441" cy="406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3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646B1-5DDD-4AD3-2A0C-0243B293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6" y="651752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effectLst/>
                <a:latin typeface="Söhne"/>
              </a:rPr>
              <a:t>Numbers of characters Distributions in tweets</a:t>
            </a:r>
            <a:br>
              <a:rPr lang="en-US" b="0" dirty="0">
                <a:solidFill>
                  <a:schemeClr val="bg1"/>
                </a:solidFill>
                <a:effectLst/>
                <a:highlight>
                  <a:srgbClr val="1F1F1F"/>
                </a:highlight>
                <a:latin typeface="Söhne"/>
              </a:rPr>
            </a:br>
            <a:endParaRPr lang="en-US" b="1" kern="12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CFD9C59-F682-0A1C-B20A-DDCECE8F9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1420F119-CDEB-634E-EB7D-55151E4E6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4" y="5854135"/>
            <a:ext cx="1018399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a disaster tweet overall concentration of number of character in a tweet is high as compared to normal tweet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FD99539-ADDD-4345-0CB1-22FBDC13A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75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C2EA4F94-A0F7-C14B-5513-B396698CF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6" y="1377571"/>
            <a:ext cx="10588728" cy="42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646B1-5DDD-4AD3-2A0C-0243B293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6" y="651752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effectLst/>
                <a:latin typeface="Söhne"/>
              </a:rPr>
              <a:t>Average word length  Distributions in tweets</a:t>
            </a:r>
            <a:br>
              <a:rPr lang="en-US" b="0" dirty="0">
                <a:solidFill>
                  <a:schemeClr val="bg1"/>
                </a:solidFill>
                <a:effectLst/>
                <a:highlight>
                  <a:srgbClr val="1F1F1F"/>
                </a:highlight>
                <a:latin typeface="Söhne"/>
              </a:rPr>
            </a:br>
            <a:endParaRPr lang="en-US" b="1" kern="12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CFD9C59-F682-0A1C-B20A-DDCECE8F9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1420F119-CDEB-634E-EB7D-55151E4E6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4" y="5854135"/>
            <a:ext cx="1018399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a disaster tweet overall concentration of </a:t>
            </a:r>
            <a:r>
              <a:rPr lang="en-US" altLang="en-US" dirty="0">
                <a:latin typeface="Arial" panose="020B0604020202020204" pitchFamily="34" charset="0"/>
              </a:rPr>
              <a:t>average word 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high as compared to normal tweet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FD99539-ADDD-4345-0CB1-22FBDC13A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75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A4F94-A0F7-C14B-5513-B396698CF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3099" y="1377571"/>
            <a:ext cx="8040182" cy="42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646B1-5DDD-4AD3-2A0C-0243B293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6" y="651752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effectLst/>
                <a:latin typeface="Söhne"/>
              </a:rPr>
              <a:t>Stop words 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count</a:t>
            </a:r>
            <a:r>
              <a:rPr lang="en-US" dirty="0">
                <a:solidFill>
                  <a:schemeClr val="bg1"/>
                </a:solidFill>
                <a:effectLst/>
                <a:latin typeface="Söhne"/>
              </a:rPr>
              <a:t> Distributions in tweets</a:t>
            </a:r>
            <a:br>
              <a:rPr lang="en-US" b="0" dirty="0">
                <a:solidFill>
                  <a:schemeClr val="bg1"/>
                </a:solidFill>
                <a:effectLst/>
                <a:highlight>
                  <a:srgbClr val="1F1F1F"/>
                </a:highlight>
                <a:latin typeface="Söhne"/>
              </a:rPr>
            </a:br>
            <a:endParaRPr lang="en-US" b="1" kern="12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CFD9C59-F682-0A1C-B20A-DDCECE8F9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1420F119-CDEB-634E-EB7D-55151E4E6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4" y="5992634"/>
            <a:ext cx="1018399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a disaster tweet overall concentration of stop </a:t>
            </a:r>
            <a:r>
              <a:rPr lang="en-US" altLang="en-US" dirty="0">
                <a:latin typeface="Arial" panose="020B0604020202020204" pitchFamily="34" charset="0"/>
              </a:rPr>
              <a:t>words 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high as compared to normal tweet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FD99539-ADDD-4345-0CB1-22FBDC13A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75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A4F94-A0F7-C14B-5513-B396698CF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3099" y="1377571"/>
            <a:ext cx="8040182" cy="42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0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646B1-5DDD-4AD3-2A0C-0243B293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6" y="651752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effectLst/>
                <a:latin typeface="Söhne"/>
              </a:rPr>
              <a:t>Top-20 words</a:t>
            </a:r>
            <a:br>
              <a:rPr lang="en-US" b="0" dirty="0">
                <a:solidFill>
                  <a:schemeClr val="bg1"/>
                </a:solidFill>
                <a:effectLst/>
                <a:highlight>
                  <a:srgbClr val="1F1F1F"/>
                </a:highlight>
                <a:latin typeface="Söhne"/>
              </a:rPr>
            </a:br>
            <a:endParaRPr lang="en-US" b="1" kern="12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CFD9C59-F682-0A1C-B20A-DDCECE8F9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1420F119-CDEB-634E-EB7D-55151E4E6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4" y="6131133"/>
            <a:ext cx="101839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Here I have selected the top-20 words based on the frequence of </a:t>
            </a:r>
            <a:r>
              <a:rPr lang="en-US" altLang="en-US" b="1" dirty="0" err="1">
                <a:latin typeface="Arial" panose="020B0604020202020204" pitchFamily="34" charset="0"/>
              </a:rPr>
              <a:t>occurance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FD99539-ADDD-4345-0CB1-22FBDC13A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75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A4F94-A0F7-C14B-5513-B396698CF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9213" y="1462258"/>
            <a:ext cx="9488774" cy="435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25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338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Consolas</vt:lpstr>
      <vt:lpstr>Söhne</vt:lpstr>
      <vt:lpstr>Times New Roman</vt:lpstr>
      <vt:lpstr>Office Theme</vt:lpstr>
      <vt:lpstr>NLP Project for Disaster Tweet Classification </vt:lpstr>
      <vt:lpstr> Exploratory Data Analysis </vt:lpstr>
      <vt:lpstr>Disaster Vs Normal tweet</vt:lpstr>
      <vt:lpstr>Distribution of Disaster and Non-Disaster Tweets</vt:lpstr>
      <vt:lpstr> Numbers of characters Distributions in tweets </vt:lpstr>
      <vt:lpstr> Numbers of characters Distributions in tweets </vt:lpstr>
      <vt:lpstr> Average word length  Distributions in tweets </vt:lpstr>
      <vt:lpstr> Stop words count Distributions in tweets </vt:lpstr>
      <vt:lpstr> Top-20 words </vt:lpstr>
      <vt:lpstr>  Disaster words visualization using word cloud  </vt:lpstr>
      <vt:lpstr>  Non-Disaster words visualization using word cloud  </vt:lpstr>
      <vt:lpstr>  Web page for disaster tweet classification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Project for Disaster Tweet Classification </dc:title>
  <dc:creator>arjun singh</dc:creator>
  <cp:lastModifiedBy>arjun singh</cp:lastModifiedBy>
  <cp:revision>3</cp:revision>
  <dcterms:created xsi:type="dcterms:W3CDTF">2024-05-08T14:53:56Z</dcterms:created>
  <dcterms:modified xsi:type="dcterms:W3CDTF">2024-05-08T16:19:53Z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2024-05-08T15:58:58Z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4b36fb19-726d-48a4-8c5d-c4fc9adbf31a</vt:lpwstr>
  </property>
  <property fmtid="{D5CDD505-2E9C-101B-9397-08002B2CF9AE}" pid="7" name="MSIP_Label_defa4170-0d19-0005-0004-bc88714345d2_ActionId">
    <vt:lpwstr>5a64f87d-b51d-4755-b0dd-605f8008f1e1</vt:lpwstr>
  </property>
  <property fmtid="{D5CDD505-2E9C-101B-9397-08002B2CF9AE}" pid="8" name="MSIP_Label_defa4170-0d19-0005-0004-bc88714345d2_ContentBits">
    <vt:lpwstr>0</vt:lpwstr>
  </property>
</Properties>
</file>