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309" r:id="rId3"/>
    <p:sldId id="310" r:id="rId4"/>
    <p:sldId id="311" r:id="rId5"/>
    <p:sldId id="312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5x5OnbQN6JZPwOLQ7gFqw==" hashData="f78hS6J7LcfQWvluurbLSxVn4O3r3Gau2xM88YTVYULmdbZq9wdLf0Q7U0K2VtIQXl5o5bYosKH8llNqIKYZb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B1C"/>
    <a:srgbClr val="673BB7"/>
    <a:srgbClr val="301B92"/>
    <a:srgbClr val="607D8B"/>
    <a:srgbClr val="ED524F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#3170726(MAD)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Android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217" y="435040"/>
            <a:ext cx="5583733" cy="1865038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dirty="0" smtClean="0"/>
              <a:t>Database Connectivity</a:t>
            </a:r>
            <a:r>
              <a:rPr lang="en-US" b="0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D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Mobile Application Development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(MAD)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3170726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 b="8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22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Storages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Android, there are </a:t>
            </a:r>
            <a:r>
              <a:rPr lang="en-US" dirty="0" smtClean="0"/>
              <a:t>2 types of storages are available in android.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storage (Databases, SQLite, Realm, etc..).</a:t>
            </a:r>
          </a:p>
          <a:p>
            <a:pPr lvl="1"/>
            <a:r>
              <a:rPr lang="en-US" dirty="0" smtClean="0"/>
              <a:t>File storage (SD Card, Phone Storage).</a:t>
            </a:r>
          </a:p>
          <a:p>
            <a:r>
              <a:rPr lang="en-US" dirty="0" smtClean="0"/>
              <a:t>The </a:t>
            </a:r>
            <a:r>
              <a:rPr lang="en-US" dirty="0"/>
              <a:t>system provides several options for you to save your app </a:t>
            </a:r>
            <a:r>
              <a:rPr lang="en-US" dirty="0" smtClean="0"/>
              <a:t>data.</a:t>
            </a:r>
          </a:p>
          <a:p>
            <a:pPr lvl="1"/>
            <a:r>
              <a:rPr lang="en-US" b="1" dirty="0"/>
              <a:t>App-specific </a:t>
            </a:r>
            <a:r>
              <a:rPr lang="en-US" b="1" dirty="0" smtClean="0"/>
              <a:t>storage: </a:t>
            </a:r>
            <a:r>
              <a:rPr lang="en-US" dirty="0"/>
              <a:t>Store files that are </a:t>
            </a:r>
            <a:r>
              <a:rPr lang="en-US" dirty="0" smtClean="0"/>
              <a:t>only used </a:t>
            </a:r>
            <a:r>
              <a:rPr lang="en-US" dirty="0"/>
              <a:t>for your </a:t>
            </a:r>
            <a:r>
              <a:rPr lang="en-US" dirty="0" smtClean="0"/>
              <a:t>application, </a:t>
            </a:r>
            <a:r>
              <a:rPr lang="en-US" dirty="0"/>
              <a:t>either in dedicated directories within an internal </a:t>
            </a:r>
            <a:r>
              <a:rPr lang="en-US" dirty="0" smtClean="0"/>
              <a:t>storage </a:t>
            </a:r>
            <a:r>
              <a:rPr lang="en-US" dirty="0"/>
              <a:t>or different dedicated directories within external storage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Shared </a:t>
            </a:r>
            <a:r>
              <a:rPr lang="en-US" b="1" dirty="0" smtClean="0"/>
              <a:t>Storage</a:t>
            </a:r>
            <a:r>
              <a:rPr lang="en-US" b="1" dirty="0"/>
              <a:t>: </a:t>
            </a:r>
            <a:r>
              <a:rPr lang="en-US" dirty="0"/>
              <a:t>Store files that your app intends to share with other apps, including media, documents, and other files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Preferences</a:t>
            </a:r>
            <a:r>
              <a:rPr lang="en-US" b="1" dirty="0" smtClean="0"/>
              <a:t>: </a:t>
            </a:r>
            <a:r>
              <a:rPr lang="en-US" dirty="0"/>
              <a:t>Store private, primitive data in </a:t>
            </a:r>
            <a:r>
              <a:rPr lang="en-US" dirty="0" smtClean="0"/>
              <a:t>key-value pairs inside root directories in xml format.</a:t>
            </a:r>
          </a:p>
          <a:p>
            <a:pPr lvl="1"/>
            <a:r>
              <a:rPr lang="en-US" b="1" dirty="0"/>
              <a:t>Databases</a:t>
            </a:r>
            <a:r>
              <a:rPr lang="en-US" b="1" dirty="0" smtClean="0"/>
              <a:t>: </a:t>
            </a:r>
            <a:r>
              <a:rPr lang="en-US" dirty="0" smtClean="0"/>
              <a:t>Store structured data in a private database using the Room persistence library.</a:t>
            </a:r>
          </a:p>
          <a:p>
            <a:r>
              <a:rPr lang="en-US" dirty="0"/>
              <a:t>When storing sensitive </a:t>
            </a:r>
            <a:r>
              <a:rPr lang="en-US" dirty="0" smtClean="0"/>
              <a:t>data </a:t>
            </a:r>
            <a:r>
              <a:rPr lang="en-US" dirty="0"/>
              <a:t>that shouldn't be accessible from any other </a:t>
            </a:r>
            <a:r>
              <a:rPr lang="en-US" dirty="0" smtClean="0"/>
              <a:t>app </a:t>
            </a:r>
            <a:r>
              <a:rPr lang="en-US" dirty="0"/>
              <a:t>use internal storage, preferences, or a database</a:t>
            </a:r>
            <a:r>
              <a:rPr lang="en-US" dirty="0" smtClean="0"/>
              <a:t>.</a:t>
            </a:r>
          </a:p>
          <a:p>
            <a:r>
              <a:rPr lang="en-US" dirty="0"/>
              <a:t>Internal storage has the added benefit of the data being hidden from users.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844758"/>
          </a:xfrm>
        </p:spPr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Preferences can </a:t>
            </a:r>
            <a:r>
              <a:rPr lang="en-US" dirty="0"/>
              <a:t>store and retrieve small amounts </a:t>
            </a:r>
            <a:r>
              <a:rPr lang="en-US" dirty="0" smtClean="0"/>
              <a:t>of data in </a:t>
            </a:r>
            <a:r>
              <a:rPr lang="en-US" dirty="0"/>
              <a:t>key/value </a:t>
            </a:r>
            <a:r>
              <a:rPr lang="en-US" dirty="0" smtClean="0"/>
              <a:t>pairs.</a:t>
            </a:r>
          </a:p>
          <a:p>
            <a:r>
              <a:rPr lang="en-US" dirty="0" smtClean="0"/>
              <a:t>It can store </a:t>
            </a:r>
            <a:r>
              <a:rPr lang="en-US" dirty="0"/>
              <a:t>String, int, float, Boolean </a:t>
            </a:r>
            <a:r>
              <a:rPr lang="en-US" dirty="0" smtClean="0"/>
              <a:t>in </a:t>
            </a:r>
            <a:r>
              <a:rPr lang="en-US" dirty="0"/>
              <a:t>an XML file inside the </a:t>
            </a:r>
            <a:r>
              <a:rPr lang="en-US" dirty="0" smtClean="0"/>
              <a:t>app.</a:t>
            </a:r>
          </a:p>
          <a:p>
            <a:r>
              <a:rPr lang="en-US" dirty="0" smtClean="0"/>
              <a:t>It stores data until you clear the preference or uninstall the app from device.</a:t>
            </a:r>
          </a:p>
          <a:p>
            <a:r>
              <a:rPr lang="en-US" dirty="0"/>
              <a:t>In order to use shared preferences, you have to call a method </a:t>
            </a:r>
            <a:r>
              <a:rPr lang="en-US" b="1" dirty="0">
                <a:solidFill>
                  <a:srgbClr val="C00000"/>
                </a:solidFill>
              </a:rPr>
              <a:t>getSharedPreferences</a:t>
            </a:r>
            <a:r>
              <a:rPr lang="en-US" b="1" dirty="0" smtClean="0">
                <a:solidFill>
                  <a:srgbClr val="C00000"/>
                </a:solidFill>
              </a:rPr>
              <a:t>().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/>
              <a:t>The string Settings is the name of the preference file you wish to </a:t>
            </a:r>
            <a:r>
              <a:rPr lang="en-US" dirty="0" smtClean="0"/>
              <a:t>access </a:t>
            </a:r>
            <a:r>
              <a:rPr lang="en-US" dirty="0"/>
              <a:t>If it does not exist, it will be </a:t>
            </a:r>
            <a:r>
              <a:rPr lang="en-US" dirty="0" smtClean="0"/>
              <a:t>created.</a:t>
            </a:r>
          </a:p>
          <a:p>
            <a:r>
              <a:rPr lang="en-US" dirty="0"/>
              <a:t>The mode </a:t>
            </a:r>
            <a:r>
              <a:rPr lang="en-US" dirty="0" smtClean="0"/>
              <a:t>value </a:t>
            </a:r>
            <a:r>
              <a:rPr lang="en-US" dirty="0"/>
              <a:t>designates the default </a:t>
            </a:r>
            <a:r>
              <a:rPr lang="en-US" dirty="0" smtClean="0"/>
              <a:t>behavior which </a:t>
            </a:r>
            <a:r>
              <a:rPr lang="en-US" dirty="0"/>
              <a:t>allow </a:t>
            </a:r>
            <a:r>
              <a:rPr lang="en-US" dirty="0" smtClean="0"/>
              <a:t>read/write </a:t>
            </a:r>
            <a:r>
              <a:rPr lang="en-US" dirty="0"/>
              <a:t>access to only to the application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967" y="2657078"/>
            <a:ext cx="1046783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SharedPreferences </a:t>
            </a:r>
            <a:r>
              <a:rPr lang="en-US" dirty="0" err="1"/>
              <a:t>sharedpreferences</a:t>
            </a:r>
            <a:r>
              <a:rPr lang="en-US" dirty="0"/>
              <a:t> = getSharedPreferences</a:t>
            </a:r>
            <a:r>
              <a:rPr lang="en-US" dirty="0" smtClean="0"/>
              <a:t>(“Settings”, </a:t>
            </a:r>
            <a:r>
              <a:rPr lang="en-US" dirty="0"/>
              <a:t>Context.MODE_PRIVATE);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179" y="3343702"/>
            <a:ext cx="11929641" cy="2644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1178" y="4708202"/>
            <a:ext cx="11929641" cy="163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Apart from private there are other modes </a:t>
            </a:r>
            <a:r>
              <a:rPr lang="en-US" dirty="0" smtClean="0"/>
              <a:t>available</a:t>
            </a:r>
          </a:p>
          <a:p>
            <a:pPr lvl="1"/>
            <a:r>
              <a:rPr lang="en-US" b="1" dirty="0" smtClean="0"/>
              <a:t>MODE_PUBLIC: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will make the file public which could be accessible by other applications on the </a:t>
            </a:r>
            <a:r>
              <a:rPr lang="en-US" dirty="0" smtClean="0"/>
              <a:t>device</a:t>
            </a:r>
            <a:r>
              <a:rPr lang="en-US" i="1" dirty="0" smtClean="0"/>
              <a:t>.</a:t>
            </a:r>
          </a:p>
          <a:p>
            <a:pPr lvl="1"/>
            <a:r>
              <a:rPr lang="en-US" b="1" dirty="0" smtClean="0"/>
              <a:t>MODE_PRIVATE:</a:t>
            </a:r>
            <a:r>
              <a:rPr lang="en-US" b="1" i="1" dirty="0" smtClean="0"/>
              <a:t> </a:t>
            </a:r>
            <a:r>
              <a:rPr lang="en-US" dirty="0"/>
              <a:t>keeps the files private and secures the user’s data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MODE_APPEND:</a:t>
            </a:r>
            <a:r>
              <a:rPr lang="en-US" b="1" i="1" dirty="0" smtClean="0"/>
              <a:t> </a:t>
            </a:r>
            <a:r>
              <a:rPr lang="en-US" dirty="0" smtClean="0"/>
              <a:t>it is </a:t>
            </a:r>
            <a:r>
              <a:rPr lang="en-US" dirty="0"/>
              <a:t>used while reading the data from the SP file.</a:t>
            </a:r>
          </a:p>
        </p:txBody>
      </p:sp>
    </p:spTree>
    <p:extLst>
      <p:ext uri="{BB962C8B-B14F-4D97-AF65-F5344CB8AC3E}">
        <p14:creationId xmlns:p14="http://schemas.microsoft.com/office/powerpoint/2010/main" val="2067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use common preference file and don't wish to specify a file name, we can use default shared preferences.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Using this way will default the preference file to be stored </a:t>
            </a:r>
            <a:r>
              <a:rPr lang="en-US" dirty="0" smtClean="0"/>
              <a:t>as</a:t>
            </a:r>
          </a:p>
          <a:p>
            <a:pPr lvl="1"/>
            <a:r>
              <a:rPr lang="en-US" dirty="0"/>
              <a:t>/data/data/com.package.name/</a:t>
            </a:r>
            <a:r>
              <a:rPr lang="en-US" dirty="0" err="1"/>
              <a:t>shared_prefs</a:t>
            </a:r>
            <a:r>
              <a:rPr lang="en-US" dirty="0"/>
              <a:t>/com.package.name_preferences.xml</a:t>
            </a:r>
            <a:endParaRPr lang="en-US" dirty="0" smtClean="0"/>
          </a:p>
          <a:p>
            <a:r>
              <a:rPr lang="en-US" dirty="0" smtClean="0"/>
              <a:t>We can write the data inside shared preference file using </a:t>
            </a:r>
            <a:r>
              <a:rPr lang="en-US" b="1" dirty="0" smtClean="0">
                <a:solidFill>
                  <a:srgbClr val="C00000"/>
                </a:solidFill>
              </a:rPr>
              <a:t>SharedPreferences.Editor.</a:t>
            </a:r>
          </a:p>
          <a:p>
            <a:r>
              <a:rPr lang="en-US" dirty="0"/>
              <a:t>Once editing has been done, one must </a:t>
            </a:r>
            <a:r>
              <a:rPr lang="en-US" dirty="0">
                <a:solidFill>
                  <a:srgbClr val="C00000"/>
                </a:solidFill>
              </a:rPr>
              <a:t>commit()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apply() </a:t>
            </a:r>
            <a:r>
              <a:rPr lang="en-US" dirty="0"/>
              <a:t>the changes made to the file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298" y="1828800"/>
            <a:ext cx="11259403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SharedPreferences </a:t>
            </a:r>
            <a:r>
              <a:rPr lang="en-US" dirty="0" err="1"/>
              <a:t>sharedPreferences</a:t>
            </a:r>
            <a:r>
              <a:rPr lang="en-US" dirty="0"/>
              <a:t> = </a:t>
            </a:r>
            <a:r>
              <a:rPr lang="en-US" dirty="0" err="1"/>
              <a:t>PreferenceManager.getDefaultSharedPreferences</a:t>
            </a:r>
            <a:r>
              <a:rPr lang="en-US" dirty="0"/>
              <a:t>(</a:t>
            </a:r>
            <a:r>
              <a:rPr lang="en-US" dirty="0" err="1"/>
              <a:t>getApplicationContext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47655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difference methods available of shared preferences:</a:t>
            </a:r>
          </a:p>
          <a:p>
            <a:pPr lvl="1"/>
            <a:r>
              <a:rPr lang="en-US" b="1" dirty="0"/>
              <a:t>contains(String key)</a:t>
            </a:r>
            <a:r>
              <a:rPr lang="en-US" dirty="0"/>
              <a:t>: This method is used to check whether the preferences contain a preference. </a:t>
            </a:r>
          </a:p>
          <a:p>
            <a:pPr lvl="1"/>
            <a:r>
              <a:rPr lang="en-US" b="1" dirty="0"/>
              <a:t>edit()</a:t>
            </a:r>
            <a:r>
              <a:rPr lang="en-US" dirty="0"/>
              <a:t>:  This method is used to create a new Editor for these preferences.</a:t>
            </a:r>
          </a:p>
          <a:p>
            <a:pPr lvl="1"/>
            <a:r>
              <a:rPr lang="en-US" b="1" dirty="0"/>
              <a:t>getAll()</a:t>
            </a:r>
            <a:r>
              <a:rPr lang="en-US" dirty="0"/>
              <a:t>: This method is used to retrieve all values from the preferences. </a:t>
            </a:r>
          </a:p>
          <a:p>
            <a:pPr lvl="1" algn="l"/>
            <a:r>
              <a:rPr lang="en-US" b="1" dirty="0"/>
              <a:t>getBoolean(String key, boolean defValue)</a:t>
            </a:r>
            <a:r>
              <a:rPr lang="en-US" dirty="0"/>
              <a:t>: This method is used to retrieve a boolean value from the preferences. </a:t>
            </a:r>
          </a:p>
          <a:p>
            <a:pPr lvl="1" algn="l"/>
            <a:r>
              <a:rPr lang="en-US" b="1" dirty="0"/>
              <a:t>getFloat(String key, float defValue)</a:t>
            </a:r>
            <a:r>
              <a:rPr lang="en-US" dirty="0"/>
              <a:t>: This method is used to retrieve a float value from the preferences. </a:t>
            </a:r>
          </a:p>
          <a:p>
            <a:pPr lvl="1" algn="l"/>
            <a:r>
              <a:rPr lang="en-US" b="1" dirty="0"/>
              <a:t>getInt(String key, int defValue)</a:t>
            </a:r>
            <a:r>
              <a:rPr lang="en-US" dirty="0"/>
              <a:t>: This method is used to retrieve an int value from the preferences. </a:t>
            </a:r>
          </a:p>
          <a:p>
            <a:pPr lvl="1" algn="l"/>
            <a:r>
              <a:rPr lang="en-US" b="1" dirty="0"/>
              <a:t>getLong(String key, long defValue)</a:t>
            </a:r>
            <a:r>
              <a:rPr lang="en-US" dirty="0"/>
              <a:t>: This method is used to retrieve a long value from the preferences. </a:t>
            </a:r>
          </a:p>
          <a:p>
            <a:pPr lvl="1" algn="l"/>
            <a:r>
              <a:rPr lang="en-US" b="1" dirty="0"/>
              <a:t>getString(String key, String defValue)</a:t>
            </a:r>
            <a:r>
              <a:rPr lang="en-US" dirty="0"/>
              <a:t>: This method is used to retrieve a String value from the preferences. </a:t>
            </a:r>
          </a:p>
          <a:p>
            <a:pPr lvl="1" algn="l"/>
            <a:r>
              <a:rPr lang="en-US" b="1" dirty="0"/>
              <a:t>getStringSet(String key, Set defValues)</a:t>
            </a:r>
            <a:r>
              <a:rPr lang="en-US" dirty="0"/>
              <a:t>: This method is used to retrieve a set of String values from the preferences.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8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936" y="2350273"/>
            <a:ext cx="7035300" cy="1006882"/>
          </a:xfrm>
        </p:spPr>
        <p:txBody>
          <a:bodyPr/>
          <a:lstStyle/>
          <a:p>
            <a:pPr algn="ctr"/>
            <a:r>
              <a:rPr lang="en-US" dirty="0" smtClean="0"/>
              <a:t>Thank You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+91-9428231065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37677" y="5560514"/>
            <a:ext cx="3735998" cy="290081"/>
          </a:xfrm>
        </p:spPr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Mehul D </a:t>
            </a:r>
            <a:r>
              <a:rPr lang="en-US" dirty="0" smtClean="0"/>
              <a:t>Bhundiya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673196" y="169660"/>
            <a:ext cx="4646358" cy="894016"/>
          </a:xfrm>
        </p:spPr>
        <p:txBody>
          <a:bodyPr/>
          <a:lstStyle/>
          <a:p>
            <a:r>
              <a:rPr lang="en-US" b="1" dirty="0"/>
              <a:t>Mobile Application Development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(MAD)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3170726</a:t>
            </a:r>
          </a:p>
          <a:p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07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430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Roboto Condensed</vt:lpstr>
      <vt:lpstr>Roboto Condensed Light</vt:lpstr>
      <vt:lpstr>Segoe UI Black</vt:lpstr>
      <vt:lpstr>Wingdings</vt:lpstr>
      <vt:lpstr>Wingdings 3</vt:lpstr>
      <vt:lpstr>Office Theme</vt:lpstr>
      <vt:lpstr>  Database Connectivity </vt:lpstr>
      <vt:lpstr>Storages in Android</vt:lpstr>
      <vt:lpstr>Shared Preferences</vt:lpstr>
      <vt:lpstr>Shared Preferences</vt:lpstr>
      <vt:lpstr>Shared Preferences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446</cp:revision>
  <dcterms:created xsi:type="dcterms:W3CDTF">2020-05-01T05:09:15Z</dcterms:created>
  <dcterms:modified xsi:type="dcterms:W3CDTF">2021-08-13T11:40:04Z</dcterms:modified>
</cp:coreProperties>
</file>