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E260-6FDA-4E31-A6F4-E3A0FD792BB2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6D20-D360-465B-A534-CC2A77EB05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928670"/>
            <a:ext cx="2643206" cy="342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43248"/>
            <a:ext cx="571504" cy="35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3143248"/>
            <a:ext cx="571504" cy="35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4678" y="3143248"/>
            <a:ext cx="571504" cy="35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3174" y="3143248"/>
            <a:ext cx="571504" cy="35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2066" y="3143248"/>
            <a:ext cx="571504" cy="35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00892" y="3143248"/>
            <a:ext cx="571504" cy="35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79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844" y="714356"/>
            <a:ext cx="264320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2844" y="3643314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-571536" y="221455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62" y="221376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785918" y="221455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821769" y="89295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179885" y="892157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322629" y="820719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822695" y="820719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00364" y="107154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00496" y="107154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28992" y="928670"/>
            <a:ext cx="1428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86182" y="928670"/>
            <a:ext cx="1428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286116" y="2071678"/>
            <a:ext cx="785818" cy="3571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29454" y="2071678"/>
            <a:ext cx="785818" cy="3571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000628" y="2071678"/>
            <a:ext cx="785818" cy="3571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2857488" y="157161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285322" y="1785926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3215472" y="149938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894397" y="892157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537075" y="892157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037141" y="820719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537207" y="820719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14876" y="107154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715008" y="107154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3504" y="928670"/>
            <a:ext cx="1428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00694" y="928670"/>
            <a:ext cx="1428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4929984" y="149938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4572794" y="1570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6465901" y="892157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7823223" y="892157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965967" y="820719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7466033" y="820719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43702" y="107154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43834" y="1071546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6858810" y="149938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072330" y="928670"/>
            <a:ext cx="1428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29520" y="928670"/>
            <a:ext cx="14287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6501620" y="1570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3357554" y="1285860"/>
            <a:ext cx="428628" cy="214314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1000" b="1" baseline="-25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en-US" sz="10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5500694" y="1285860"/>
            <a:ext cx="428628" cy="214314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1000" b="1" baseline="-25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US" sz="10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Flowchart: Connector 85"/>
          <p:cNvSpPr/>
          <p:nvPr/>
        </p:nvSpPr>
        <p:spPr>
          <a:xfrm>
            <a:off x="7000892" y="1285860"/>
            <a:ext cx="428628" cy="214314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1000" b="1" baseline="-25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en-US" sz="10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Flowchart: Connector 86"/>
          <p:cNvSpPr/>
          <p:nvPr/>
        </p:nvSpPr>
        <p:spPr>
          <a:xfrm>
            <a:off x="5072066" y="1285860"/>
            <a:ext cx="428628" cy="214314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1000" b="1" baseline="-25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en-US" sz="10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lowchart: Connector 87"/>
          <p:cNvSpPr/>
          <p:nvPr/>
        </p:nvSpPr>
        <p:spPr>
          <a:xfrm>
            <a:off x="7429520" y="1285860"/>
            <a:ext cx="428628" cy="214314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1000" b="1" baseline="-25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US" sz="10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Flowchart: Connector 88"/>
          <p:cNvSpPr/>
          <p:nvPr/>
        </p:nvSpPr>
        <p:spPr>
          <a:xfrm>
            <a:off x="3786182" y="1285860"/>
            <a:ext cx="428628" cy="214314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1000" b="1" baseline="-250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US" sz="10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6929454" y="1785926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5000628" y="1785926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4"/>
          </p:cNvCxnSpPr>
          <p:nvPr/>
        </p:nvCxnSpPr>
        <p:spPr>
          <a:xfrm rot="5400000">
            <a:off x="3713950" y="1785926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5430050" y="1785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7358876" y="1785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1" idx="0"/>
          </p:cNvCxnSpPr>
          <p:nvPr/>
        </p:nvCxnSpPr>
        <p:spPr>
          <a:xfrm rot="5400000">
            <a:off x="3394067" y="1107265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6" idx="0"/>
          </p:cNvCxnSpPr>
          <p:nvPr/>
        </p:nvCxnSpPr>
        <p:spPr>
          <a:xfrm rot="5400000">
            <a:off x="7037405" y="1106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7" idx="0"/>
          </p:cNvCxnSpPr>
          <p:nvPr/>
        </p:nvCxnSpPr>
        <p:spPr>
          <a:xfrm rot="5400000">
            <a:off x="5108579" y="1106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89" idx="0"/>
          </p:cNvCxnSpPr>
          <p:nvPr/>
        </p:nvCxnSpPr>
        <p:spPr>
          <a:xfrm rot="5400000">
            <a:off x="3894133" y="1178703"/>
            <a:ext cx="21352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8" idx="0"/>
          </p:cNvCxnSpPr>
          <p:nvPr/>
        </p:nvCxnSpPr>
        <p:spPr>
          <a:xfrm rot="5400000">
            <a:off x="7537471" y="117790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2" idx="0"/>
          </p:cNvCxnSpPr>
          <p:nvPr/>
        </p:nvCxnSpPr>
        <p:spPr>
          <a:xfrm rot="5400000">
            <a:off x="5608645" y="117790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3501224" y="2570950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28992" y="2714620"/>
            <a:ext cx="21431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3215472" y="29281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001422" y="27852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6930248" y="27852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1000100" y="571480"/>
            <a:ext cx="785818" cy="285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bits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42844" y="3714752"/>
            <a:ext cx="114294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bits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Flowchart: Connector 137"/>
          <p:cNvSpPr/>
          <p:nvPr/>
        </p:nvSpPr>
        <p:spPr>
          <a:xfrm>
            <a:off x="1571604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/>
          <p:cNvSpPr/>
          <p:nvPr/>
        </p:nvSpPr>
        <p:spPr>
          <a:xfrm>
            <a:off x="1785918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/>
          <p:cNvSpPr/>
          <p:nvPr/>
        </p:nvSpPr>
        <p:spPr>
          <a:xfrm>
            <a:off x="2000232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/>
          <p:cNvSpPr/>
          <p:nvPr/>
        </p:nvSpPr>
        <p:spPr>
          <a:xfrm>
            <a:off x="4071934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/>
          <p:cNvSpPr/>
          <p:nvPr/>
        </p:nvSpPr>
        <p:spPr>
          <a:xfrm>
            <a:off x="4500562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/>
          <p:cNvSpPr/>
          <p:nvPr/>
        </p:nvSpPr>
        <p:spPr>
          <a:xfrm>
            <a:off x="4286248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/>
          <p:cNvSpPr/>
          <p:nvPr/>
        </p:nvSpPr>
        <p:spPr>
          <a:xfrm>
            <a:off x="6000760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/>
          <p:cNvSpPr/>
          <p:nvPr/>
        </p:nvSpPr>
        <p:spPr>
          <a:xfrm>
            <a:off x="6429388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6215074" y="328612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2786050" y="428604"/>
            <a:ext cx="585791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0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   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   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9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    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14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 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  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 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r>
              <a:rPr lang="en-US" sz="1400" b="1" baseline="-25000" dirty="0" smtClean="0">
                <a:solidFill>
                  <a:sysClr val="windowText" lastClr="000000"/>
                </a:solidFill>
              </a:rPr>
              <a:t>1-16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MAIETRA</dc:creator>
  <cp:lastModifiedBy>MAIETRA</cp:lastModifiedBy>
  <cp:revision>8</cp:revision>
  <dcterms:created xsi:type="dcterms:W3CDTF">2020-09-29T06:11:25Z</dcterms:created>
  <dcterms:modified xsi:type="dcterms:W3CDTF">2020-09-29T07:31:35Z</dcterms:modified>
</cp:coreProperties>
</file>