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11" r:id="rId13"/>
    <p:sldId id="31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Data Vidwan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Arjun Vankani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1B09A-EEC5-C96E-9713-A4DCF179E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090" y="1986116"/>
            <a:ext cx="2492184" cy="97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C87CC-D947-CDC2-DA8F-C89514862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559D-05D4-981D-24BC-6575BD6E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6619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55AD-8DAB-9CCC-2B2F-271CB78F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9" y="394757"/>
            <a:ext cx="11409352" cy="1450757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 – Excel &amp; Google Sheets for Medical Data Analysis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E318-2462-56D5-3374-5AFC966F9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Techniques: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 case → =PROPER(), =UPPER(), =LOWER()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spaces → =TRIM()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 → =IF(cell="", "N/A", cell)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Stay_Days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Discharge_Date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Admission_Date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duplicates →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→ Remove Duplicates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inconsistent Yes/No → Find &amp; Replace</a:t>
            </a:r>
          </a:p>
        </p:txBody>
      </p:sp>
    </p:spTree>
    <p:extLst>
      <p:ext uri="{BB962C8B-B14F-4D97-AF65-F5344CB8AC3E}">
        <p14:creationId xmlns:p14="http://schemas.microsoft.com/office/powerpoint/2010/main" val="233189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24FA0-C8B7-8CA1-468E-1BEBD7F2F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63C2-A2A9-05A0-21AD-50923E3D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0938A-FE15-BE2A-5BAB-BF02793C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patients with stay &gt; 10 days.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all readmissions (Yes) in red.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departments differently.</a:t>
            </a:r>
          </a:p>
        </p:txBody>
      </p:sp>
    </p:spTree>
    <p:extLst>
      <p:ext uri="{BB962C8B-B14F-4D97-AF65-F5344CB8AC3E}">
        <p14:creationId xmlns:p14="http://schemas.microsoft.com/office/powerpoint/2010/main" val="366779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9055E-9BE5-A1C8-9CAA-C2D51784A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C13F-B8E2-792A-0F11-C7FE6843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17E83-86EA-74D3-02EB-3DF61FE91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summaries: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by Department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Count of patients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Stay per Department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Average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Stay_Days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Billing by Doctor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Total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Amount_Billed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Readmissions Count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Yes vs No</a:t>
            </a:r>
          </a:p>
        </p:txBody>
      </p:sp>
    </p:spTree>
    <p:extLst>
      <p:ext uri="{BB962C8B-B14F-4D97-AF65-F5344CB8AC3E}">
        <p14:creationId xmlns:p14="http://schemas.microsoft.com/office/powerpoint/2010/main" val="291587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34C12-25C3-3C16-8DB5-A04D694E9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103D-F515-6D23-A255-D17BF91F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3FE7-242E-1CA5-A110-B45D5E44B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data: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 → Patients per department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chart →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stay length (month-wise)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 → Payment mode share</a:t>
            </a:r>
          </a:p>
        </p:txBody>
      </p:sp>
    </p:spTree>
    <p:extLst>
      <p:ext uri="{BB962C8B-B14F-4D97-AF65-F5344CB8AC3E}">
        <p14:creationId xmlns:p14="http://schemas.microsoft.com/office/powerpoint/2010/main" val="238921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4183-16CD-3B67-2B6C-C677C4E3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E54F-795C-3C80-3742-1511850E2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Features for Teaching:</a:t>
            </a: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VLOOKUP / XLOOKUP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doctor’s department from another table.</a:t>
            </a: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dropdown lists for Department &amp;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Payment_Mode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Text-to-Columns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Notes contain multiple issues, split them.</a:t>
            </a:r>
          </a:p>
        </p:txBody>
      </p:sp>
    </p:spTree>
    <p:extLst>
      <p:ext uri="{BB962C8B-B14F-4D97-AF65-F5344CB8AC3E}">
        <p14:creationId xmlns:p14="http://schemas.microsoft.com/office/powerpoint/2010/main" val="324839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97D6-8FCD-196F-13D9-2AF5EB7E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B2AA2-4881-6A7A-1F50-990457847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Directory sheet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Apply VLOOKUP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your patient dataset sheet, insert a new column after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Doctor_Name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called Department.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row (say row 2), use: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=VLOOKUP([@Doctor_Name],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DoctorDirectory!A:B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2, FALSE)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=VLOOKUP(C2,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DoctorDirectory!A:B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2, FALSE)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0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C2460-414F-DD04-8FE2-9D3C08E3B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F6CF-CAC9-4BDC-AF8A-F78ADCCD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626F-8F08-51A9-B9A1-7329B4D20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 Prevents inconsistent entries like “cash / Cash / CASH”.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Payment _ Mode column → Data → Data Validation → List → {Cash, Credit Card, Online, Cheque}.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 for Department.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dropdown validation for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Payment_Mode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Department.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typing “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cashh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→ Excel blocks it.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 errors in dataset using dropdowns.</a:t>
            </a:r>
          </a:p>
          <a:p>
            <a:pPr marL="201168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7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EEED-540C-5DD4-E637-1D4349AA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316C2-CDD5-A72A-76FA-976BAA66A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 Notes column may contain multiple issues separated by space/comma.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“Missing discharge, Typo in dept”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Tool: Data → Text-to-Columns → Delimited (by comma).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Task: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Notes column into multiple columns: Issue_1, Issue_2.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dataset to see how many patients had “Typo in dept” issue.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9670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{4C4506DA-2378-4AB6-8BC0-2EC3EE29F5E9}tf22712842_win32</Template>
  <TotalTime>183</TotalTime>
  <Words>429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Courier New</vt:lpstr>
      <vt:lpstr>Franklin Gothic Book</vt:lpstr>
      <vt:lpstr>Times New Roman</vt:lpstr>
      <vt:lpstr>Custom</vt:lpstr>
      <vt:lpstr>Data Vidwan</vt:lpstr>
      <vt:lpstr>Session 2 – Excel &amp; Google Sheets for Medical Data Analysis</vt:lpstr>
      <vt:lpstr>Conditional Formatting</vt:lpstr>
      <vt:lpstr>Pivot Tables</vt:lpstr>
      <vt:lpstr>Charts</vt:lpstr>
      <vt:lpstr>Advanced Features</vt:lpstr>
      <vt:lpstr>VLOOKUP</vt:lpstr>
      <vt:lpstr>Data Validation</vt:lpstr>
      <vt:lpstr>Text-to-Columns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Vankani Arjun Bakulbhai</dc:creator>
  <cp:lastModifiedBy>Vankani Arjun Bakulbhai</cp:lastModifiedBy>
  <cp:revision>5</cp:revision>
  <dcterms:created xsi:type="dcterms:W3CDTF">2025-09-29T13:53:15Z</dcterms:created>
  <dcterms:modified xsi:type="dcterms:W3CDTF">2025-09-30T13:43:23Z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