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7" r:id="rId13"/>
    <p:sldId id="311" r:id="rId14"/>
    <p:sldId id="31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Data Vidwan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Arjun Vankani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1B09A-EEC5-C96E-9713-A4DCF179E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6090" y="1986116"/>
            <a:ext cx="2492184" cy="976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EEED-540C-5DD4-E637-1D4349AA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&amp; Git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16C2-CDD5-A72A-76FA-976BAA66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-&gt; google drive , </a:t>
            </a:r>
          </a:p>
          <a:p>
            <a:r>
              <a:rPr lang="en-IN" dirty="0"/>
              <a:t>Document 29-09-2025 -&gt; I am </a:t>
            </a:r>
            <a:r>
              <a:rPr lang="en-IN" dirty="0" err="1"/>
              <a:t>sameed</a:t>
            </a:r>
            <a:r>
              <a:rPr lang="en-IN" dirty="0"/>
              <a:t> –v0</a:t>
            </a:r>
          </a:p>
          <a:p>
            <a:r>
              <a:rPr lang="en-IN" dirty="0"/>
              <a:t>31 09 2025 -&gt; I am </a:t>
            </a:r>
            <a:r>
              <a:rPr lang="en-IN" dirty="0" err="1"/>
              <a:t>sameed</a:t>
            </a:r>
            <a:r>
              <a:rPr lang="en-IN" dirty="0"/>
              <a:t>, my background in Medical –v1 </a:t>
            </a:r>
          </a:p>
          <a:p>
            <a:r>
              <a:rPr lang="en-IN" dirty="0"/>
              <a:t>01-10-2025 -&gt; I am </a:t>
            </a:r>
            <a:r>
              <a:rPr lang="en-IN" dirty="0" err="1"/>
              <a:t>sameed</a:t>
            </a:r>
            <a:r>
              <a:rPr lang="en-IN" dirty="0"/>
              <a:t> , My background Computer </a:t>
            </a:r>
            <a:r>
              <a:rPr lang="en-IN" dirty="0" err="1"/>
              <a:t>enginner</a:t>
            </a:r>
            <a:r>
              <a:rPr lang="en-IN" dirty="0"/>
              <a:t> –v2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967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C87CC-D947-CDC2-DA8F-C89514862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3559D-05D4-981D-24BC-6575BD6E9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866196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928991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Analytics Career Path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9E1A7EC-4BE6-59F5-4EE8-3AE6BDC008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03489"/>
            <a:ext cx="1078008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Role Comparison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Analyst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Focus on descriptive &amp; diagnostic analytics → cleaning, analyzing, visualizing.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Scientist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Focus on predictive &amp; prescriptive analytics → building ML models, advanced statistics.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Focus on translating business needs → gathering requirements, making decisions, storytelling with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in Demand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(data extraction &amp; manipulation).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(quick analysis, pivot tables).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Tableau/Power BI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(visualization &amp; dashboards).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(data wrangling, analysis, automation).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Analytics Lifecycle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→ Data Cleaning → Analysis → Visualization → Insights → Decision Making.</a:t>
            </a:r>
          </a:p>
        </p:txBody>
      </p:sp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555AD-8DAB-9CCC-2B2F-271CB78F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: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4E318-2462-56D5-3374-5AFC966F9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Identify Missing Data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your Excel sheet.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for blank cells in columns like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Donation_Amount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Payment_Mode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Optional: Use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highlight blanks: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your data.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→ Conditional Formatting → New Rule → Format only cells that contain → Blanks → choose a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189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24FA0-C8B7-8CA1-468E-1BEBD7F2F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63C2-A2A9-05A0-21AD-50923E3DA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: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0938A-FE15-BE2A-5BAB-BF02793C1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Remove Duplicate Rows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your entire data range.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→ Remove Duplicates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pop-up: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columns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selected.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remove exact row duplicates.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79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9055E-9BE5-A1C8-9CAA-C2D51784A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FC13F-B8E2-792A-0F11-C7FE6843B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: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17E83-86EA-74D3-02EB-3DF61FE91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Handle Missing Values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three options depending on what you want:</a:t>
            </a:r>
          </a:p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A: Delete rows with missing values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your data.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→ Filter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for blanks in columns you want to check (e.g.,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Donation_Amount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filtered rows,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right-click → Delete Row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 the filter.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875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34C12-25C3-3C16-8DB5-A04D694E9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103D-F515-6D23-A255-D17BF91F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: </a:t>
            </a:r>
            <a:r>
              <a:rPr lang="en-GB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C3FE7-242E-1CA5-A110-B45D5E44B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B: Fill missing values with "Unknown" (for text columns)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column (e.g.,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Payment_Mode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(Find &amp; Replace):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what: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leave blank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with: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Unknown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All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21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4183-16CD-3B67-2B6C-C677C4E31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: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E54F-795C-3C80-3742-1511850E2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 C: Fill missing values with 0 (for numeric columns)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column (e.g.,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Donation_Amount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Ctrl + H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(Find &amp; Replace):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what: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leave blank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with: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All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392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D97D6-8FCD-196F-13D9-2AF5EB7E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: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B2AA2-4881-6A7A-1F50-990457847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Create Pivot Table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your full dataset (including headers).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→ PivotTable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choose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Worksheet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Click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 Fields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pane: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Right-click a date in Pivot →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Select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(and Years if needed).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Drag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Donation_Amount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It will default to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 of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Donation_Amount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(Optional):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Drag </a:t>
            </a: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GB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Payment_Mode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see breakdowns.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Result: Total donations per month, optionally broken down by department/payment mode.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01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C2460-414F-DD04-8FE2-9D3C08E3B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F6CF-CAC9-4BDC-AF8A-F78ADCCD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: </a:t>
            </a:r>
            <a:r>
              <a:rPr lang="en-GB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626F-8F08-51A9-B9A1-7329B4D20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Visualize the Data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Chart: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your Pivot Table →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→ Column Chart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Shows monthly donation totals.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donation totals by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→ Pie Chart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Shows % contribution by department.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 (Extra):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monthly donation totals →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→ Line Chart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Shows donation trends over time.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747501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{4C4506DA-2378-4AB6-8BC0-2EC3EE29F5E9}tf22712842_win32</Template>
  <TotalTime>100</TotalTime>
  <Words>625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Times New Roman</vt:lpstr>
      <vt:lpstr>Custom</vt:lpstr>
      <vt:lpstr>Data Vidwan</vt:lpstr>
      <vt:lpstr>Introduction to Analytics Career Path</vt:lpstr>
      <vt:lpstr>Excel : Data Analysis</vt:lpstr>
      <vt:lpstr>Excel : Data Analysis</vt:lpstr>
      <vt:lpstr>Excel : Data Analysis</vt:lpstr>
      <vt:lpstr>Excel : Data Analysis</vt:lpstr>
      <vt:lpstr>Excel : Data Analysis</vt:lpstr>
      <vt:lpstr>Excel : Data Analysis</vt:lpstr>
      <vt:lpstr>Excel : Data Analysis</vt:lpstr>
      <vt:lpstr>Git &amp; Git hub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Vankani Arjun Bakulbhai</dc:creator>
  <cp:lastModifiedBy>Vankani Arjun Bakulbhai</cp:lastModifiedBy>
  <cp:revision>4</cp:revision>
  <dcterms:created xsi:type="dcterms:W3CDTF">2025-09-29T13:53:15Z</dcterms:created>
  <dcterms:modified xsi:type="dcterms:W3CDTF">2025-09-29T15:33:47Z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