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Vidwan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Arjun Vankani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1B09A-EEC5-C96E-9713-A4DCF17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090" y="1986116"/>
            <a:ext cx="2492184" cy="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87CC-D947-CDC2-DA8F-C8951486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59D-05D4-981D-24BC-6575BD6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61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28991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Analytics Career Path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E1A7EC-4BE6-59F5-4EE8-3AE6BDC00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9"/>
            <a:ext cx="107800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descriptive &amp; diagnostic analytics → cleaning, analyzing, visualizing.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predictive &amp; prescriptive analytics → building ML models, advanced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translating business needs → gathering requirements, making decisions, storytelling with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in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extraction &amp; manipulation).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(quick analysis, pivot tables).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Tableau/Power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(visualization &amp; dashboards).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wrangling, analysis, automation).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Lifecycle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→ Data Cleaning → Analysis → Visualization → Insights →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5AD-8DAB-9CCC-2B2F-271CB78F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E318-2462-56D5-3374-5AFC966F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Identify Missing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Excel sheet.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blank cells in columns like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blanks: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→ Conditional Formatting → New Rule → Format only cells that contain → Blanks → choose 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4FA0-C8B7-8CA1-468E-1BEBD7F2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3C2-A2A9-05A0-21AD-50923E3D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938A-FE15-BE2A-5BAB-BF02793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Remove Duplicate Rows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entire data range.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→ Remove Duplicates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pop-up: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exact row duplicates.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055E-9BE5-A1C8-9CAA-C2D51784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13F-B8E2-792A-0F11-C7FE684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E83-86EA-74D3-02EB-3DF61FE9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Handle Missing Values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options depending on what you want: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A: Delete rows with missing values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→ Filter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for blanks in columns you want to check (e.g.,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filtered rows,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→ Delete Row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filter.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4C12-25C3-3C16-8DB5-A04D694E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3D-F515-6D23-A255-D17BF91F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3FE7-242E-1CA5-A110-B45D5E44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B: Fill missing values with "Unknown" (for text columns)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(Find &amp; Replace):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blank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1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183-16CD-3B67-2B6C-C677C4E3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54F-795C-3C80-3742-1511850E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C: Fill missing values with 0 (for numeric columns)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(e.g.,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(Find &amp; Replace):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blank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9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97D6-8FCD-196F-13D9-2AF5EB7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AA2-4881-6A7A-1F50-99045784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Create Pivot Table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full dataset (including headers).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PivotTable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choose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Worksheet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 Fields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Right-click a date in Pivot →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Select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Years if needed).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It will default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(Optional):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breakdowns.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Total donations per month, optionally broken down by department/payment mode.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2460-414F-DD04-8FE2-9D3C08E3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6CF-CAC9-4BDC-AF8A-F78ADCC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626F-8F08-51A9-B9A1-7329B4D2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Visualize the Data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Pivot Table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Column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monthly donation totals.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donation totals 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Pie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% contribution by department.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(Extra):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monthly donation totals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Line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donation trends over time.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5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{4C4506DA-2378-4AB6-8BC0-2EC3EE29F5E9}tf22712842_win32</Template>
  <TotalTime>32</TotalTime>
  <Words>583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Custom</vt:lpstr>
      <vt:lpstr>Data Vidwan</vt:lpstr>
      <vt:lpstr>Introduction to Analytics Career Path</vt:lpstr>
      <vt:lpstr>Excel : Data Analysis</vt:lpstr>
      <vt:lpstr>Excel : Data Analysis</vt:lpstr>
      <vt:lpstr>Excel : Data Analysis</vt:lpstr>
      <vt:lpstr>Excel : Data Analysis</vt:lpstr>
      <vt:lpstr>Excel : Data Analysis</vt:lpstr>
      <vt:lpstr>Excel : Data Analysis</vt:lpstr>
      <vt:lpstr>Excel : Data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Vankani Arjun Bakulbhai</dc:creator>
  <cp:lastModifiedBy>Vankani Arjun Bakulbhai</cp:lastModifiedBy>
  <cp:revision>3</cp:revision>
  <dcterms:created xsi:type="dcterms:W3CDTF">2025-09-29T13:53:15Z</dcterms:created>
  <dcterms:modified xsi:type="dcterms:W3CDTF">2025-09-29T14:25:18Z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