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12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Vidwan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Arjun Vankani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1B09A-EEC5-C96E-9713-A4DCF17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090" y="1986116"/>
            <a:ext cx="2492184" cy="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EEED-540C-5DD4-E637-1D4349AA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– Joins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6C2-CDD5-A72A-76FA-976BAA66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patient names along with their doctor names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patient name, doctor name, and donation amount</a:t>
            </a:r>
          </a:p>
        </p:txBody>
      </p:sp>
    </p:spTree>
    <p:extLst>
      <p:ext uri="{BB962C8B-B14F-4D97-AF65-F5344CB8AC3E}">
        <p14:creationId xmlns:p14="http://schemas.microsoft.com/office/powerpoint/2010/main" val="56996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9DEA-A7AF-79BD-B3A4-131F0E6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– Practice Queries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1DE5-203B-64B8-B191-8B1FB726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6142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donation by month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patients per department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donations per doctor’s patients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patients who donated the most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with more than 20 patients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patient age per department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with the highest number of patients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donation trends (sum per month)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never made a donation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with patients contributing more than 50,000</a:t>
            </a:r>
          </a:p>
        </p:txBody>
      </p:sp>
    </p:spTree>
    <p:extLst>
      <p:ext uri="{BB962C8B-B14F-4D97-AF65-F5344CB8AC3E}">
        <p14:creationId xmlns:p14="http://schemas.microsoft.com/office/powerpoint/2010/main" val="28285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87CC-D947-CDC2-DA8F-C8951486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59D-05D4-981D-24BC-6575BD6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61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28991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 – SQL Basics for Analysts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E1A7EC-4BE6-59F5-4EE8-3AE6BDC00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22679"/>
            <a:ext cx="10780088" cy="3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Practice SQL basics: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SELECT, WHERE, ORDER BY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BY, HAVING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JOINs between tables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SQL to real-world hospital dataset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 for interview-style queries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5AD-8DAB-9CCC-2B2F-271CB78F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– Doctors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E318-2462-56D5-3374-5AFC966F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doctors (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PRIMARY KEY,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doctor_name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VARCHAR(50)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18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4FA0-C8B7-8CA1-468E-1BEBD7F2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3C2-A2A9-05A0-21AD-50923E3D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– Patients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938A-FE15-BE2A-5BAB-BF02793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patients (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PRIMARY KEY,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patient_name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 INT,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VARCHAR(50),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admission_date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doctors(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77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055E-9BE5-A1C8-9CAA-C2D51784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13F-B8E2-792A-0F11-C7FE684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– Donations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E83-86EA-74D3-02EB-3DF61FE9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donations (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PRIMARY KEY,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donation_date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amount DECIMAL(10,2),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patients(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58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4C12-25C3-3C16-8DB5-A04D694E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3D-F515-6D23-A255-D17BF91F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– Doctors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3FE7-242E-1CA5-A110-B45D5E44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doctors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doctor_name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department) VALUES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('Dr. Sharma', 'Cardiology'),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('Dr. Mehta', 'Neurology'),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('Dr. Patel', '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Orthopedics'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('Dr. Khan', 'Oncology'),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('Dr. Iyer', '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Pediatrics'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921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183-16CD-3B67-2B6C-C677C4E3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–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54F-795C-3C80-3742-1511850E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patients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patient_name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department,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admission_date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('Amit Verma', 45, 'Cardiology', 1, '2025-01-15'),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('Riya Sharma', 30, 'Neurology', 2, '2025-02-10'),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('Pooja Chauhan', 39, 'Cardiology', 1, '2025-08-12');</a:t>
            </a:r>
          </a:p>
        </p:txBody>
      </p:sp>
    </p:spTree>
    <p:extLst>
      <p:ext uri="{BB962C8B-B14F-4D97-AF65-F5344CB8AC3E}">
        <p14:creationId xmlns:p14="http://schemas.microsoft.com/office/powerpoint/2010/main" val="324839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97D6-8FCD-196F-13D9-2AF5EB7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–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AA2-4881-6A7A-1F50-99045784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donations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donation_date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amount) VALUES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'2025-01-20', 5000),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'2025-02-15', 2000),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(15, '2025-08-25', 8000);</a:t>
            </a:r>
          </a:p>
        </p:txBody>
      </p:sp>
    </p:spTree>
    <p:extLst>
      <p:ext uri="{BB962C8B-B14F-4D97-AF65-F5344CB8AC3E}">
        <p14:creationId xmlns:p14="http://schemas.microsoft.com/office/powerpoint/2010/main" val="29130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2460-414F-DD04-8FE2-9D3C08E3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6CF-CAC9-4BDC-AF8A-F78ADCC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– Basic Queries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626F-8F08-51A9-B9A1-7329B4D2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patient names and 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donations greater than 5000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patients ordered by admission date descending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total patients per department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departments with more than 3 patients</a:t>
            </a:r>
          </a:p>
        </p:txBody>
      </p:sp>
    </p:spTree>
    <p:extLst>
      <p:ext uri="{BB962C8B-B14F-4D97-AF65-F5344CB8AC3E}">
        <p14:creationId xmlns:p14="http://schemas.microsoft.com/office/powerpoint/2010/main" val="2377475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{4C4506DA-2378-4AB6-8BC0-2EC3EE29F5E9}tf22712842_win32</Template>
  <TotalTime>105</TotalTime>
  <Words>467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Courier New</vt:lpstr>
      <vt:lpstr>Franklin Gothic Book</vt:lpstr>
      <vt:lpstr>Times New Roman</vt:lpstr>
      <vt:lpstr>Custom</vt:lpstr>
      <vt:lpstr>Data Vidwan</vt:lpstr>
      <vt:lpstr>Session 3 – SQL Basics for Analysts</vt:lpstr>
      <vt:lpstr>Database Schema – Doctors Table</vt:lpstr>
      <vt:lpstr>Database Schema – Patients Table</vt:lpstr>
      <vt:lpstr>Database Schema – Donations Table</vt:lpstr>
      <vt:lpstr>Sample Data – Doctors</vt:lpstr>
      <vt:lpstr>Sample Data – Patients</vt:lpstr>
      <vt:lpstr>Sample Data – Donations</vt:lpstr>
      <vt:lpstr>Task 1 – Basic Queries</vt:lpstr>
      <vt:lpstr>Task 2 – Joins</vt:lpstr>
      <vt:lpstr>Task 3 – Practice Queries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Vankani Arjun Bakulbhai</dc:creator>
  <cp:lastModifiedBy>Vankani Arjun Bakulbhai</cp:lastModifiedBy>
  <cp:revision>5</cp:revision>
  <dcterms:created xsi:type="dcterms:W3CDTF">2025-09-29T13:53:15Z</dcterms:created>
  <dcterms:modified xsi:type="dcterms:W3CDTF">2025-09-30T13:49:05Z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