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6" r:id="rId4"/>
  </p:sldMasterIdLst>
  <p:notesMasterIdLst>
    <p:notesMasterId r:id="rId24"/>
  </p:notesMasterIdLst>
  <p:handoutMasterIdLst>
    <p:handoutMasterId r:id="rId25"/>
  </p:handoutMasterIdLst>
  <p:sldIdLst>
    <p:sldId id="264" r:id="rId5"/>
    <p:sldId id="424" r:id="rId6"/>
    <p:sldId id="421" r:id="rId7"/>
    <p:sldId id="423" r:id="rId8"/>
    <p:sldId id="425" r:id="rId9"/>
    <p:sldId id="440" r:id="rId10"/>
    <p:sldId id="427" r:id="rId11"/>
    <p:sldId id="428" r:id="rId12"/>
    <p:sldId id="429" r:id="rId13"/>
    <p:sldId id="430" r:id="rId14"/>
    <p:sldId id="431" r:id="rId15"/>
    <p:sldId id="432" r:id="rId16"/>
    <p:sldId id="443" r:id="rId17"/>
    <p:sldId id="444" r:id="rId18"/>
    <p:sldId id="445" r:id="rId19"/>
    <p:sldId id="446" r:id="rId20"/>
    <p:sldId id="442" r:id="rId21"/>
    <p:sldId id="447" r:id="rId22"/>
    <p:sldId id="422" r:id="rId23"/>
  </p:sldIdLst>
  <p:sldSz cx="9144000" cy="6858000" type="screen4x3"/>
  <p:notesSz cx="10234613" cy="7099300"/>
  <p:defaultTextStyle>
    <a:defPPr>
      <a:defRPr lang="tr-TR"/>
    </a:defPPr>
    <a:lvl1pPr algn="l" rtl="0" eaLnBrk="0" fontAlgn="base" hangingPunct="0">
      <a:spcBef>
        <a:spcPct val="0"/>
      </a:spcBef>
      <a:spcAft>
        <a:spcPct val="0"/>
      </a:spcAft>
      <a:defRPr sz="3200"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sz="3200"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sz="3200"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Palatino Linotype" panose="02040502050505030304" pitchFamily="18" charset="0"/>
        <a:ea typeface="+mn-ea"/>
        <a:cs typeface="+mn-cs"/>
      </a:defRPr>
    </a:lvl5pPr>
    <a:lvl6pPr marL="2286000" algn="l" defTabSz="914400" rtl="0" eaLnBrk="1" latinLnBrk="0" hangingPunct="1">
      <a:defRPr sz="3200" kern="1200">
        <a:solidFill>
          <a:schemeClr val="tx1"/>
        </a:solidFill>
        <a:latin typeface="Palatino Linotype" panose="02040502050505030304" pitchFamily="18" charset="0"/>
        <a:ea typeface="+mn-ea"/>
        <a:cs typeface="+mn-cs"/>
      </a:defRPr>
    </a:lvl6pPr>
    <a:lvl7pPr marL="2743200" algn="l" defTabSz="914400" rtl="0" eaLnBrk="1" latinLnBrk="0" hangingPunct="1">
      <a:defRPr sz="3200" kern="1200">
        <a:solidFill>
          <a:schemeClr val="tx1"/>
        </a:solidFill>
        <a:latin typeface="Palatino Linotype" panose="02040502050505030304" pitchFamily="18" charset="0"/>
        <a:ea typeface="+mn-ea"/>
        <a:cs typeface="+mn-cs"/>
      </a:defRPr>
    </a:lvl7pPr>
    <a:lvl8pPr marL="3200400" algn="l" defTabSz="914400" rtl="0" eaLnBrk="1" latinLnBrk="0" hangingPunct="1">
      <a:defRPr sz="3200" kern="1200">
        <a:solidFill>
          <a:schemeClr val="tx1"/>
        </a:solidFill>
        <a:latin typeface="Palatino Linotype" panose="02040502050505030304" pitchFamily="18" charset="0"/>
        <a:ea typeface="+mn-ea"/>
        <a:cs typeface="+mn-cs"/>
      </a:defRPr>
    </a:lvl8pPr>
    <a:lvl9pPr marL="3657600" algn="l" defTabSz="914400" rtl="0" eaLnBrk="1" latinLnBrk="0" hangingPunct="1">
      <a:defRPr sz="3200"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66FF33"/>
    <a:srgbClr val="3333FF"/>
    <a:srgbClr val="990033"/>
    <a:srgbClr val="FF6600"/>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236"/>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Deshmukh" userId="3932f4acff490c19" providerId="LiveId" clId="{DA0E53C4-52FD-401A-A8DC-0FE87187A789}"/>
    <pc:docChg chg="modSld">
      <pc:chgData name="Ankit Deshmukh" userId="3932f4acff490c19" providerId="LiveId" clId="{DA0E53C4-52FD-401A-A8DC-0FE87187A789}" dt="2025-07-30T15:22:26.107" v="1" actId="1076"/>
      <pc:docMkLst>
        <pc:docMk/>
      </pc:docMkLst>
      <pc:sldChg chg="modSp mod">
        <pc:chgData name="Ankit Deshmukh" userId="3932f4acff490c19" providerId="LiveId" clId="{DA0E53C4-52FD-401A-A8DC-0FE87187A789}" dt="2025-07-30T15:22:26.107" v="1" actId="1076"/>
        <pc:sldMkLst>
          <pc:docMk/>
          <pc:sldMk cId="1310092837" sldId="442"/>
        </pc:sldMkLst>
        <pc:picChg chg="mod">
          <ac:chgData name="Ankit Deshmukh" userId="3932f4acff490c19" providerId="LiveId" clId="{DA0E53C4-52FD-401A-A8DC-0FE87187A789}" dt="2025-07-30T15:22:26.107" v="1" actId="1076"/>
          <ac:picMkLst>
            <pc:docMk/>
            <pc:sldMk cId="1310092837" sldId="442"/>
            <ac:picMk id="3" creationId="{00000000-0000-0000-0000-000000000000}"/>
          </ac:picMkLst>
        </pc:picChg>
      </pc:sldChg>
    </pc:docChg>
  </pc:docChgLst>
  <pc:docChgLst>
    <pc:chgData name="JenishPatel" userId="S::jenish.pce19@pdpu.ac.in::03162caf-2e35-417a-a463-f49037fd216f" providerId="AD" clId="Web-{0BAEABCC-12D4-4210-8276-D35F6E431D41}"/>
    <pc:docChg chg="addSld">
      <pc:chgData name="JenishPatel" userId="S::jenish.pce19@pdpu.ac.in::03162caf-2e35-417a-a463-f49037fd216f" providerId="AD" clId="Web-{0BAEABCC-12D4-4210-8276-D35F6E431D41}" dt="2022-03-15T18:03:45.171" v="0"/>
      <pc:docMkLst>
        <pc:docMk/>
      </pc:docMkLst>
      <pc:sldChg chg="new">
        <pc:chgData name="JenishPatel" userId="S::jenish.pce19@pdpu.ac.in::03162caf-2e35-417a-a463-f49037fd216f" providerId="AD" clId="Web-{0BAEABCC-12D4-4210-8276-D35F6E431D41}" dt="2022-03-15T18:03:45.171" v="0"/>
        <pc:sldMkLst>
          <pc:docMk/>
          <pc:sldMk cId="2161322838" sldId="441"/>
        </pc:sldMkLst>
      </pc:sldChg>
    </pc:docChg>
  </pc:docChgLst>
  <pc:docChgLst>
    <pc:chgData name="Shakti Mishra" userId="S::shakti.mishra@pdpu.ac.in::dd28bdff-53cc-41cf-81c1-075d76ddf0ad" providerId="AD" clId="Web-{86EE6039-9D70-45BF-8636-9DC5E941FBCF}"/>
    <pc:docChg chg="delSld modSld">
      <pc:chgData name="Shakti Mishra" userId="S::shakti.mishra@pdpu.ac.in::dd28bdff-53cc-41cf-81c1-075d76ddf0ad" providerId="AD" clId="Web-{86EE6039-9D70-45BF-8636-9DC5E941FBCF}" dt="2022-01-04T09:29:33.228" v="291"/>
      <pc:docMkLst>
        <pc:docMk/>
      </pc:docMkLst>
      <pc:sldChg chg="modSp">
        <pc:chgData name="Shakti Mishra" userId="S::shakti.mishra@pdpu.ac.in::dd28bdff-53cc-41cf-81c1-075d76ddf0ad" providerId="AD" clId="Web-{86EE6039-9D70-45BF-8636-9DC5E941FBCF}" dt="2022-01-04T09:16:18.145" v="16" actId="20577"/>
        <pc:sldMkLst>
          <pc:docMk/>
          <pc:sldMk cId="0" sldId="264"/>
        </pc:sldMkLst>
      </pc:sldChg>
      <pc:sldChg chg="modSp">
        <pc:chgData name="Shakti Mishra" userId="S::shakti.mishra@pdpu.ac.in::dd28bdff-53cc-41cf-81c1-075d76ddf0ad" providerId="AD" clId="Web-{86EE6039-9D70-45BF-8636-9DC5E941FBCF}" dt="2022-01-04T09:20:43.542" v="155" actId="20577"/>
        <pc:sldMkLst>
          <pc:docMk/>
          <pc:sldMk cId="0" sldId="421"/>
        </pc:sldMkLst>
      </pc:sldChg>
      <pc:sldChg chg="modSp">
        <pc:chgData name="Shakti Mishra" userId="S::shakti.mishra@pdpu.ac.in::dd28bdff-53cc-41cf-81c1-075d76ddf0ad" providerId="AD" clId="Web-{86EE6039-9D70-45BF-8636-9DC5E941FBCF}" dt="2022-01-04T09:21:20.778" v="165" actId="20577"/>
        <pc:sldMkLst>
          <pc:docMk/>
          <pc:sldMk cId="0" sldId="423"/>
        </pc:sldMkLst>
      </pc:sldChg>
      <pc:sldChg chg="modSp">
        <pc:chgData name="Shakti Mishra" userId="S::shakti.mishra@pdpu.ac.in::dd28bdff-53cc-41cf-81c1-075d76ddf0ad" providerId="AD" clId="Web-{86EE6039-9D70-45BF-8636-9DC5E941FBCF}" dt="2022-01-04T09:18:52.337" v="110"/>
        <pc:sldMkLst>
          <pc:docMk/>
          <pc:sldMk cId="0" sldId="424"/>
        </pc:sldMkLst>
      </pc:sldChg>
      <pc:sldChg chg="modSp">
        <pc:chgData name="Shakti Mishra" userId="S::shakti.mishra@pdpu.ac.in::dd28bdff-53cc-41cf-81c1-075d76ddf0ad" providerId="AD" clId="Web-{86EE6039-9D70-45BF-8636-9DC5E941FBCF}" dt="2022-01-04T09:23:54.672" v="229" actId="20577"/>
        <pc:sldMkLst>
          <pc:docMk/>
          <pc:sldMk cId="0" sldId="425"/>
        </pc:sldMkLst>
      </pc:sldChg>
      <pc:sldChg chg="delSp modSp">
        <pc:chgData name="Shakti Mishra" userId="S::shakti.mishra@pdpu.ac.in::dd28bdff-53cc-41cf-81c1-075d76ddf0ad" providerId="AD" clId="Web-{86EE6039-9D70-45BF-8636-9DC5E941FBCF}" dt="2022-01-04T09:25:53.175" v="261" actId="20577"/>
        <pc:sldMkLst>
          <pc:docMk/>
          <pc:sldMk cId="0" sldId="427"/>
        </pc:sldMkLst>
      </pc:sldChg>
      <pc:sldChg chg="modSp">
        <pc:chgData name="Shakti Mishra" userId="S::shakti.mishra@pdpu.ac.in::dd28bdff-53cc-41cf-81c1-075d76ddf0ad" providerId="AD" clId="Web-{86EE6039-9D70-45BF-8636-9DC5E941FBCF}" dt="2022-01-04T09:26:53.630" v="267" actId="20577"/>
        <pc:sldMkLst>
          <pc:docMk/>
          <pc:sldMk cId="0" sldId="429"/>
        </pc:sldMkLst>
      </pc:sldChg>
      <pc:sldChg chg="modSp">
        <pc:chgData name="Shakti Mishra" userId="S::shakti.mishra@pdpu.ac.in::dd28bdff-53cc-41cf-81c1-075d76ddf0ad" providerId="AD" clId="Web-{86EE6039-9D70-45BF-8636-9DC5E941FBCF}" dt="2022-01-04T09:27:46.116" v="274" actId="1076"/>
        <pc:sldMkLst>
          <pc:docMk/>
          <pc:sldMk cId="0" sldId="430"/>
        </pc:sldMkLst>
      </pc:sldChg>
      <pc:sldChg chg="modSp">
        <pc:chgData name="Shakti Mishra" userId="S::shakti.mishra@pdpu.ac.in::dd28bdff-53cc-41cf-81c1-075d76ddf0ad" providerId="AD" clId="Web-{86EE6039-9D70-45BF-8636-9DC5E941FBCF}" dt="2022-01-04T09:28:45.430" v="282" actId="20577"/>
        <pc:sldMkLst>
          <pc:docMk/>
          <pc:sldMk cId="0" sldId="431"/>
        </pc:sldMkLst>
      </pc:sldChg>
      <pc:sldChg chg="modSp">
        <pc:chgData name="Shakti Mishra" userId="S::shakti.mishra@pdpu.ac.in::dd28bdff-53cc-41cf-81c1-075d76ddf0ad" providerId="AD" clId="Web-{86EE6039-9D70-45BF-8636-9DC5E941FBCF}" dt="2022-01-04T09:29:26.087" v="288" actId="20577"/>
        <pc:sldMkLst>
          <pc:docMk/>
          <pc:sldMk cId="0" sldId="432"/>
        </pc:sldMkLst>
      </pc:sldChg>
      <pc:sldChg chg="del">
        <pc:chgData name="Shakti Mishra" userId="S::shakti.mishra@pdpu.ac.in::dd28bdff-53cc-41cf-81c1-075d76ddf0ad" providerId="AD" clId="Web-{86EE6039-9D70-45BF-8636-9DC5E941FBCF}" dt="2022-01-04T09:24:12.298" v="230"/>
        <pc:sldMkLst>
          <pc:docMk/>
          <pc:sldMk cId="0" sldId="437"/>
        </pc:sldMkLst>
      </pc:sldChg>
      <pc:sldChg chg="del">
        <pc:chgData name="Shakti Mishra" userId="S::shakti.mishra@pdpu.ac.in::dd28bdff-53cc-41cf-81c1-075d76ddf0ad" providerId="AD" clId="Web-{86EE6039-9D70-45BF-8636-9DC5E941FBCF}" dt="2022-01-04T09:24:14.485" v="231"/>
        <pc:sldMkLst>
          <pc:docMk/>
          <pc:sldMk cId="0" sldId="438"/>
        </pc:sldMkLst>
      </pc:sldChg>
      <pc:sldChg chg="del">
        <pc:chgData name="Shakti Mishra" userId="S::shakti.mishra@pdpu.ac.in::dd28bdff-53cc-41cf-81c1-075d76ddf0ad" providerId="AD" clId="Web-{86EE6039-9D70-45BF-8636-9DC5E941FBCF}" dt="2022-01-04T09:24:16.142" v="232"/>
        <pc:sldMkLst>
          <pc:docMk/>
          <pc:sldMk cId="0" sldId="439"/>
        </pc:sldMkLst>
      </pc:sldChg>
      <pc:sldChg chg="modSp">
        <pc:chgData name="Shakti Mishra" userId="S::shakti.mishra@pdpu.ac.in::dd28bdff-53cc-41cf-81c1-075d76ddf0ad" providerId="AD" clId="Web-{86EE6039-9D70-45BF-8636-9DC5E941FBCF}" dt="2022-01-04T09:24:38.548" v="243" actId="20577"/>
        <pc:sldMkLst>
          <pc:docMk/>
          <pc:sldMk cId="0" sldId="440"/>
        </pc:sldMkLst>
      </pc:sldChg>
      <pc:sldChg chg="del">
        <pc:chgData name="Shakti Mishra" userId="S::shakti.mishra@pdpu.ac.in::dd28bdff-53cc-41cf-81c1-075d76ddf0ad" providerId="AD" clId="Web-{86EE6039-9D70-45BF-8636-9DC5E941FBCF}" dt="2022-01-04T09:21:27.012" v="166"/>
        <pc:sldMkLst>
          <pc:docMk/>
          <pc:sldMk cId="2161322838" sldId="441"/>
        </pc:sldMkLst>
      </pc:sldChg>
      <pc:sldChg chg="del">
        <pc:chgData name="Shakti Mishra" userId="S::shakti.mishra@pdpu.ac.in::dd28bdff-53cc-41cf-81c1-075d76ddf0ad" providerId="AD" clId="Web-{86EE6039-9D70-45BF-8636-9DC5E941FBCF}" dt="2022-01-04T09:21:40.294" v="168"/>
        <pc:sldMkLst>
          <pc:docMk/>
          <pc:sldMk cId="1638081529" sldId="442"/>
        </pc:sldMkLst>
      </pc:sldChg>
      <pc:sldChg chg="del">
        <pc:chgData name="Shakti Mishra" userId="S::shakti.mishra@pdpu.ac.in::dd28bdff-53cc-41cf-81c1-075d76ddf0ad" providerId="AD" clId="Web-{86EE6039-9D70-45BF-8636-9DC5E941FBCF}" dt="2022-01-04T09:21:28.419" v="167"/>
        <pc:sldMkLst>
          <pc:docMk/>
          <pc:sldMk cId="4207684457" sldId="443"/>
        </pc:sldMkLst>
      </pc:sldChg>
      <pc:sldChg chg="del">
        <pc:chgData name="Shakti Mishra" userId="S::shakti.mishra@pdpu.ac.in::dd28bdff-53cc-41cf-81c1-075d76ddf0ad" providerId="AD" clId="Web-{86EE6039-9D70-45BF-8636-9DC5E941FBCF}" dt="2022-01-04T09:29:32.212" v="290"/>
        <pc:sldMkLst>
          <pc:docMk/>
          <pc:sldMk cId="894740709" sldId="444"/>
        </pc:sldMkLst>
      </pc:sldChg>
      <pc:sldChg chg="del">
        <pc:chgData name="Shakti Mishra" userId="S::shakti.mishra@pdpu.ac.in::dd28bdff-53cc-41cf-81c1-075d76ddf0ad" providerId="AD" clId="Web-{86EE6039-9D70-45BF-8636-9DC5E941FBCF}" dt="2022-01-04T09:29:31.509" v="289"/>
        <pc:sldMkLst>
          <pc:docMk/>
          <pc:sldMk cId="0" sldId="445"/>
        </pc:sldMkLst>
      </pc:sldChg>
      <pc:sldChg chg="del">
        <pc:chgData name="Shakti Mishra" userId="S::shakti.mishra@pdpu.ac.in::dd28bdff-53cc-41cf-81c1-075d76ddf0ad" providerId="AD" clId="Web-{86EE6039-9D70-45BF-8636-9DC5E941FBCF}" dt="2022-01-04T09:29:33.228" v="291"/>
        <pc:sldMkLst>
          <pc:docMk/>
          <pc:sldMk cId="0" sldId="446"/>
        </pc:sldMkLst>
      </pc:sldChg>
    </pc:docChg>
  </pc:docChgLst>
  <pc:docChgLst>
    <pc:chgData name="Shakti Mishra" userId="S::shakti.mishra@pdpu.ac.in::dd28bdff-53cc-41cf-81c1-075d76ddf0ad" providerId="AD" clId="Web-{DD3674D2-B304-4A93-8F51-BBEE6FCB8BF4}"/>
    <pc:docChg chg="modSld">
      <pc:chgData name="Shakti Mishra" userId="S::shakti.mishra@pdpu.ac.in::dd28bdff-53cc-41cf-81c1-075d76ddf0ad" providerId="AD" clId="Web-{DD3674D2-B304-4A93-8F51-BBEE6FCB8BF4}" dt="2024-01-02T13:36:58.468" v="55" actId="20577"/>
      <pc:docMkLst>
        <pc:docMk/>
      </pc:docMkLst>
      <pc:sldChg chg="addSp delSp modSp">
        <pc:chgData name="Shakti Mishra" userId="S::shakti.mishra@pdpu.ac.in::dd28bdff-53cc-41cf-81c1-075d76ddf0ad" providerId="AD" clId="Web-{DD3674D2-B304-4A93-8F51-BBEE6FCB8BF4}" dt="2024-01-02T13:36:58.468" v="55" actId="20577"/>
        <pc:sldMkLst>
          <pc:docMk/>
          <pc:sldMk cId="0" sldId="425"/>
        </pc:sldMkLst>
      </pc:sldChg>
      <pc:sldChg chg="modSp">
        <pc:chgData name="Shakti Mishra" userId="S::shakti.mishra@pdpu.ac.in::dd28bdff-53cc-41cf-81c1-075d76ddf0ad" providerId="AD" clId="Web-{DD3674D2-B304-4A93-8F51-BBEE6FCB8BF4}" dt="2024-01-02T13:29:25.372" v="3" actId="20577"/>
        <pc:sldMkLst>
          <pc:docMk/>
          <pc:sldMk cId="0" sldId="440"/>
        </pc:sldMkLst>
      </pc:sldChg>
    </pc:docChg>
  </pc:docChgLst>
  <pc:docChgLst>
    <pc:chgData name="CharmiShah" userId="S::charmi.sce19@pdpu.ac.in::fdd1dd01-65be-456e-be5c-7474ba57703e" providerId="AD" clId="Web-{5525D8A2-E2B1-46FE-B379-3FD1955638F8}"/>
    <pc:docChg chg="addSld delSld modSld">
      <pc:chgData name="CharmiShah" userId="S::charmi.sce19@pdpu.ac.in::fdd1dd01-65be-456e-be5c-7474ba57703e" providerId="AD" clId="Web-{5525D8A2-E2B1-46FE-B379-3FD1955638F8}" dt="2022-05-09T11:16:37.116" v="15"/>
      <pc:docMkLst>
        <pc:docMk/>
      </pc:docMkLst>
      <pc:sldChg chg="modSp">
        <pc:chgData name="CharmiShah" userId="S::charmi.sce19@pdpu.ac.in::fdd1dd01-65be-456e-be5c-7474ba57703e" providerId="AD" clId="Web-{5525D8A2-E2B1-46FE-B379-3FD1955638F8}" dt="2022-05-09T11:14:21.377" v="12" actId="14100"/>
        <pc:sldMkLst>
          <pc:docMk/>
          <pc:sldMk cId="0" sldId="422"/>
        </pc:sldMkLst>
      </pc:sldChg>
      <pc:sldChg chg="del">
        <pc:chgData name="CharmiShah" userId="S::charmi.sce19@pdpu.ac.in::fdd1dd01-65be-456e-be5c-7474ba57703e" providerId="AD" clId="Web-{5525D8A2-E2B1-46FE-B379-3FD1955638F8}" dt="2022-05-09T11:15:20.254" v="14"/>
        <pc:sldMkLst>
          <pc:docMk/>
          <pc:sldMk cId="2161322838" sldId="441"/>
        </pc:sldMkLst>
      </pc:sldChg>
      <pc:sldChg chg="del">
        <pc:chgData name="CharmiShah" userId="S::charmi.sce19@pdpu.ac.in::fdd1dd01-65be-456e-be5c-7474ba57703e" providerId="AD" clId="Web-{5525D8A2-E2B1-46FE-B379-3FD1955638F8}" dt="2022-05-09T11:11:55.278" v="3"/>
        <pc:sldMkLst>
          <pc:docMk/>
          <pc:sldMk cId="1638081529" sldId="442"/>
        </pc:sldMkLst>
      </pc:sldChg>
      <pc:sldChg chg="add del replId">
        <pc:chgData name="CharmiShah" userId="S::charmi.sce19@pdpu.ac.in::fdd1dd01-65be-456e-be5c-7474ba57703e" providerId="AD" clId="Web-{5525D8A2-E2B1-46FE-B379-3FD1955638F8}" dt="2022-05-09T11:16:37.116" v="15"/>
        <pc:sldMkLst>
          <pc:docMk/>
          <pc:sldMk cId="2964256136" sldId="442"/>
        </pc:sldMkLst>
      </pc:sldChg>
      <pc:sldChg chg="del">
        <pc:chgData name="CharmiShah" userId="S::charmi.sce19@pdpu.ac.in::fdd1dd01-65be-456e-be5c-7474ba57703e" providerId="AD" clId="Web-{5525D8A2-E2B1-46FE-B379-3FD1955638F8}" dt="2022-05-09T11:11:59.294" v="4"/>
        <pc:sldMkLst>
          <pc:docMk/>
          <pc:sldMk cId="4207684457" sldId="443"/>
        </pc:sldMkLst>
      </pc:sldChg>
    </pc:docChg>
  </pc:docChgLst>
  <pc:docChgLst>
    <pc:chgData name="DhruvilSoni" userId="S::dhruvil.nce19@pdpu.ac.in::06a781bc-9694-4f97-bbda-1d9fc0fd10cd" providerId="AD" clId="Web-{64869A5F-F1E1-410E-A78F-04510B6776EF}"/>
    <pc:docChg chg="modSld">
      <pc:chgData name="DhruvilSoni" userId="S::dhruvil.nce19@pdpu.ac.in::06a781bc-9694-4f97-bbda-1d9fc0fd10cd" providerId="AD" clId="Web-{64869A5F-F1E1-410E-A78F-04510B6776EF}" dt="2022-05-06T07:39:07.903" v="1"/>
      <pc:docMkLst>
        <pc:docMk/>
      </pc:docMkLst>
      <pc:sldChg chg="modSp">
        <pc:chgData name="DhruvilSoni" userId="S::dhruvil.nce19@pdpu.ac.in::06a781bc-9694-4f97-bbda-1d9fc0fd10cd" providerId="AD" clId="Web-{64869A5F-F1E1-410E-A78F-04510B6776EF}" dt="2022-05-06T07:39:07.903" v="1"/>
        <pc:sldMkLst>
          <pc:docMk/>
          <pc:sldMk cId="0" sldId="424"/>
        </pc:sldMkLst>
      </pc:sldChg>
    </pc:docChg>
  </pc:docChgLst>
  <pc:docChgLst>
    <pc:chgData name="RiyaDhanwani" userId="S::riya.dce19@pdpu.ac.in::ae3814eb-4d42-48dc-b4fc-bc1f1c7c3d5b" providerId="AD" clId="Web-{88C794D1-E8E8-4BBB-9A06-1475711AC267}"/>
    <pc:docChg chg="modSld">
      <pc:chgData name="RiyaDhanwani" userId="S::riya.dce19@pdpu.ac.in::ae3814eb-4d42-48dc-b4fc-bc1f1c7c3d5b" providerId="AD" clId="Web-{88C794D1-E8E8-4BBB-9A06-1475711AC267}" dt="2022-05-06T10:59:13.356" v="2" actId="20577"/>
      <pc:docMkLst>
        <pc:docMk/>
      </pc:docMkLst>
      <pc:sldChg chg="addSp modSp">
        <pc:chgData name="RiyaDhanwani" userId="S::riya.dce19@pdpu.ac.in::ae3814eb-4d42-48dc-b4fc-bc1f1c7c3d5b" providerId="AD" clId="Web-{88C794D1-E8E8-4BBB-9A06-1475711AC267}" dt="2022-05-06T10:59:13.356" v="2" actId="20577"/>
        <pc:sldMkLst>
          <pc:docMk/>
          <pc:sldMk cId="0" sldId="425"/>
        </pc:sldMkLst>
      </pc:sldChg>
    </pc:docChg>
  </pc:docChgLst>
  <pc:docChgLst>
    <pc:chgData name="VainaviGangvekar" userId="S::vainavi.gce19@pdpu.ac.in::486ecf49-653e-4e74-8b1c-c6dcc71a714f" providerId="AD" clId="Web-{E75CB171-B88F-40ED-9CD6-01D2F6616912}"/>
    <pc:docChg chg="addSld delSld">
      <pc:chgData name="VainaviGangvekar" userId="S::vainavi.gce19@pdpu.ac.in::486ecf49-653e-4e74-8b1c-c6dcc71a714f" providerId="AD" clId="Web-{E75CB171-B88F-40ED-9CD6-01D2F6616912}" dt="2022-05-07T04:59:03.716" v="7"/>
      <pc:docMkLst>
        <pc:docMk/>
      </pc:docMkLst>
      <pc:sldChg chg="add del">
        <pc:chgData name="VainaviGangvekar" userId="S::vainavi.gce19@pdpu.ac.in::486ecf49-653e-4e74-8b1c-c6dcc71a714f" providerId="AD" clId="Web-{E75CB171-B88F-40ED-9CD6-01D2F6616912}" dt="2022-05-07T04:59:03.716" v="7"/>
        <pc:sldMkLst>
          <pc:docMk/>
          <pc:sldMk cId="0" sldId="422"/>
        </pc:sldMkLst>
      </pc:sldChg>
      <pc:sldChg chg="add del">
        <pc:chgData name="VainaviGangvekar" userId="S::vainavi.gce19@pdpu.ac.in::486ecf49-653e-4e74-8b1c-c6dcc71a714f" providerId="AD" clId="Web-{E75CB171-B88F-40ED-9CD6-01D2F6616912}" dt="2022-05-07T04:59:00.810" v="5"/>
        <pc:sldMkLst>
          <pc:docMk/>
          <pc:sldMk cId="0" sldId="431"/>
        </pc:sldMkLst>
      </pc:sldChg>
      <pc:sldChg chg="add del">
        <pc:chgData name="VainaviGangvekar" userId="S::vainavi.gce19@pdpu.ac.in::486ecf49-653e-4e74-8b1c-c6dcc71a714f" providerId="AD" clId="Web-{E75CB171-B88F-40ED-9CD6-01D2F6616912}" dt="2022-05-07T04:59:02.450" v="6"/>
        <pc:sldMkLst>
          <pc:docMk/>
          <pc:sldMk cId="0" sldId="432"/>
        </pc:sldMkLst>
      </pc:sldChg>
      <pc:sldChg chg="add del">
        <pc:chgData name="VainaviGangvekar" userId="S::vainavi.gce19@pdpu.ac.in::486ecf49-653e-4e74-8b1c-c6dcc71a714f" providerId="AD" clId="Web-{E75CB171-B88F-40ED-9CD6-01D2F6616912}" dt="2022-05-07T04:58:59.247" v="4"/>
        <pc:sldMkLst>
          <pc:docMk/>
          <pc:sldMk cId="894740709" sldId="444"/>
        </pc:sldMkLst>
      </pc:sldChg>
    </pc:docChg>
  </pc:docChgLst>
  <pc:docChgLst>
    <pc:chgData name="NisargKoradia" userId="S::nisarg.kce19@pdpu.ac.in::9ee8fd24-2936-408f-bb7d-07ff8c141028" providerId="AD" clId="Web-{9B98A669-9C92-D6C4-930C-C756C8B6431D}"/>
    <pc:docChg chg="addSld delSld">
      <pc:chgData name="NisargKoradia" userId="S::nisarg.kce19@pdpu.ac.in::9ee8fd24-2936-408f-bb7d-07ff8c141028" providerId="AD" clId="Web-{9B98A669-9C92-D6C4-930C-C756C8B6431D}" dt="2022-03-27T03:06:59.300" v="7"/>
      <pc:docMkLst>
        <pc:docMk/>
      </pc:docMkLst>
      <pc:sldChg chg="add del">
        <pc:chgData name="NisargKoradia" userId="S::nisarg.kce19@pdpu.ac.in::9ee8fd24-2936-408f-bb7d-07ff8c141028" providerId="AD" clId="Web-{9B98A669-9C92-D6C4-930C-C756C8B6431D}" dt="2022-03-27T03:06:49.784" v="5"/>
        <pc:sldMkLst>
          <pc:docMk/>
          <pc:sldMk cId="0" sldId="422"/>
        </pc:sldMkLst>
      </pc:sldChg>
      <pc:sldChg chg="add del">
        <pc:chgData name="NisargKoradia" userId="S::nisarg.kce19@pdpu.ac.in::9ee8fd24-2936-408f-bb7d-07ff8c141028" providerId="AD" clId="Web-{9B98A669-9C92-D6C4-930C-C756C8B6431D}" dt="2022-03-27T03:06:49.331" v="4"/>
        <pc:sldMkLst>
          <pc:docMk/>
          <pc:sldMk cId="0" sldId="430"/>
        </pc:sldMkLst>
      </pc:sldChg>
      <pc:sldChg chg="add del">
        <pc:chgData name="NisargKoradia" userId="S::nisarg.kce19@pdpu.ac.in::9ee8fd24-2936-408f-bb7d-07ff8c141028" providerId="AD" clId="Web-{9B98A669-9C92-D6C4-930C-C756C8B6431D}" dt="2022-03-27T03:06:59.300" v="7"/>
        <pc:sldMkLst>
          <pc:docMk/>
          <pc:sldMk cId="0" sldId="431"/>
        </pc:sldMkLst>
      </pc:sldChg>
      <pc:sldChg chg="add del">
        <pc:chgData name="NisargKoradia" userId="S::nisarg.kce19@pdpu.ac.in::9ee8fd24-2936-408f-bb7d-07ff8c141028" providerId="AD" clId="Web-{9B98A669-9C92-D6C4-930C-C756C8B6431D}" dt="2022-03-27T03:06:51.143" v="6"/>
        <pc:sldMkLst>
          <pc:docMk/>
          <pc:sldMk cId="0" sldId="432"/>
        </pc:sldMkLst>
      </pc:sldChg>
    </pc:docChg>
  </pc:docChgLst>
  <pc:docChgLst>
    <pc:chgData name="YashP" userId="S::yash.rce19@pdpu.ac.in::3cff821f-d9a2-4b7d-8444-8a02f8a7f1ad" providerId="AD" clId="Web-{8F780DA6-C4B0-438A-856A-278A2C491D4D}"/>
    <pc:docChg chg="addSld">
      <pc:chgData name="YashP" userId="S::yash.rce19@pdpu.ac.in::3cff821f-d9a2-4b7d-8444-8a02f8a7f1ad" providerId="AD" clId="Web-{8F780DA6-C4B0-438A-856A-278A2C491D4D}" dt="2022-05-05T05:26:24.327" v="2"/>
      <pc:docMkLst>
        <pc:docMk/>
      </pc:docMkLst>
      <pc:sldChg chg="new">
        <pc:chgData name="YashP" userId="S::yash.rce19@pdpu.ac.in::3cff821f-d9a2-4b7d-8444-8a02f8a7f1ad" providerId="AD" clId="Web-{8F780DA6-C4B0-438A-856A-278A2C491D4D}" dt="2022-05-05T05:26:01.170" v="0"/>
        <pc:sldMkLst>
          <pc:docMk/>
          <pc:sldMk cId="1638081529" sldId="442"/>
        </pc:sldMkLst>
      </pc:sldChg>
      <pc:sldChg chg="new">
        <pc:chgData name="YashP" userId="S::yash.rce19@pdpu.ac.in::3cff821f-d9a2-4b7d-8444-8a02f8a7f1ad" providerId="AD" clId="Web-{8F780DA6-C4B0-438A-856A-278A2C491D4D}" dt="2022-05-05T05:26:07.655" v="1"/>
        <pc:sldMkLst>
          <pc:docMk/>
          <pc:sldMk cId="4207684457" sldId="443"/>
        </pc:sldMkLst>
      </pc:sldChg>
      <pc:sldChg chg="new">
        <pc:chgData name="YashP" userId="S::yash.rce19@pdpu.ac.in::3cff821f-d9a2-4b7d-8444-8a02f8a7f1ad" providerId="AD" clId="Web-{8F780DA6-C4B0-438A-856A-278A2C491D4D}" dt="2022-05-05T05:26:24.327" v="2"/>
        <pc:sldMkLst>
          <pc:docMk/>
          <pc:sldMk cId="894740709" sldId="444"/>
        </pc:sldMkLst>
      </pc:sldChg>
    </pc:docChg>
  </pc:docChgLst>
  <pc:docChgLst>
    <pc:chgData name="CharmiShah" userId="S::charmi.sce19@pdpu.ac.in::fdd1dd01-65be-456e-be5c-7474ba57703e" providerId="AD" clId="Web-{244B4DD4-0053-4A49-A334-39698C45CFA6}"/>
    <pc:docChg chg="delSld modSld">
      <pc:chgData name="CharmiShah" userId="S::charmi.sce19@pdpu.ac.in::fdd1dd01-65be-456e-be5c-7474ba57703e" providerId="AD" clId="Web-{244B4DD4-0053-4A49-A334-39698C45CFA6}" dt="2022-05-09T11:09:17.940" v="2" actId="14100"/>
      <pc:docMkLst>
        <pc:docMk/>
      </pc:docMkLst>
      <pc:sldChg chg="modSp">
        <pc:chgData name="CharmiShah" userId="S::charmi.sce19@pdpu.ac.in::fdd1dd01-65be-456e-be5c-7474ba57703e" providerId="AD" clId="Web-{244B4DD4-0053-4A49-A334-39698C45CFA6}" dt="2022-05-09T11:09:17.940" v="2" actId="14100"/>
        <pc:sldMkLst>
          <pc:docMk/>
          <pc:sldMk cId="0" sldId="430"/>
        </pc:sldMkLst>
      </pc:sldChg>
      <pc:sldChg chg="del">
        <pc:chgData name="CharmiShah" userId="S::charmi.sce19@pdpu.ac.in::fdd1dd01-65be-456e-be5c-7474ba57703e" providerId="AD" clId="Web-{244B4DD4-0053-4A49-A334-39698C45CFA6}" dt="2022-05-09T11:08:19.548" v="0"/>
        <pc:sldMkLst>
          <pc:docMk/>
          <pc:sldMk cId="894740709" sldId="444"/>
        </pc:sldMkLst>
      </pc:sldChg>
    </pc:docChg>
  </pc:docChgLst>
  <pc:docChgLst>
    <pc:chgData name="Shakti Mishra" userId="S::shakti.mishra@pdpu.ac.in::dd28bdff-53cc-41cf-81c1-075d76ddf0ad" providerId="AD" clId="Web-{81298731-F083-495D-9BB3-DA8946928AC2}"/>
    <pc:docChg chg="modSld">
      <pc:chgData name="Shakti Mishra" userId="S::shakti.mishra@pdpu.ac.in::dd28bdff-53cc-41cf-81c1-075d76ddf0ad" providerId="AD" clId="Web-{81298731-F083-495D-9BB3-DA8946928AC2}" dt="2022-04-12T07:38:14.443" v="3" actId="20577"/>
      <pc:docMkLst>
        <pc:docMk/>
      </pc:docMkLst>
      <pc:sldChg chg="modSp">
        <pc:chgData name="Shakti Mishra" userId="S::shakti.mishra@pdpu.ac.in::dd28bdff-53cc-41cf-81c1-075d76ddf0ad" providerId="AD" clId="Web-{81298731-F083-495D-9BB3-DA8946928AC2}" dt="2022-04-12T07:38:14.443" v="3" actId="20577"/>
        <pc:sldMkLst>
          <pc:docMk/>
          <pc:sldMk cId="0" sldId="425"/>
        </pc:sldMkLst>
      </pc:sldChg>
    </pc:docChg>
  </pc:docChgLst>
  <pc:docChgLst>
    <pc:chgData name="DhruvilSoni" userId="S::dhruvil.nce19@pdpu.ac.in::06a781bc-9694-4f97-bbda-1d9fc0fd10cd" providerId="AD" clId="Web-{53946778-F3CB-4AA3-B99E-718E7E1388D2}"/>
    <pc:docChg chg="modSld">
      <pc:chgData name="DhruvilSoni" userId="S::dhruvil.nce19@pdpu.ac.in::06a781bc-9694-4f97-bbda-1d9fc0fd10cd" providerId="AD" clId="Web-{53946778-F3CB-4AA3-B99E-718E7E1388D2}" dt="2022-05-06T07:38:42.327" v="0" actId="20577"/>
      <pc:docMkLst>
        <pc:docMk/>
      </pc:docMkLst>
      <pc:sldChg chg="modSp">
        <pc:chgData name="DhruvilSoni" userId="S::dhruvil.nce19@pdpu.ac.in::06a781bc-9694-4f97-bbda-1d9fc0fd10cd" providerId="AD" clId="Web-{53946778-F3CB-4AA3-B99E-718E7E1388D2}" dt="2022-05-06T07:38:42.327" v="0" actId="20577"/>
        <pc:sldMkLst>
          <pc:docMk/>
          <pc:sldMk cId="0" sldId="264"/>
        </pc:sldMkLst>
      </pc:sldChg>
    </pc:docChg>
  </pc:docChgLst>
  <pc:docChgLst>
    <pc:chgData name="RutviVirparia" userId="S::rutvi.vce19@pdpu.ac.in::a507e7b7-87fd-4c6c-807b-b522138ed5bd" providerId="AD" clId="Web-{C51E073D-1998-4478-97B1-8FD8C9B9F329}"/>
    <pc:docChg chg="modSld">
      <pc:chgData name="RutviVirparia" userId="S::rutvi.vce19@pdpu.ac.in::a507e7b7-87fd-4c6c-807b-b522138ed5bd" providerId="AD" clId="Web-{C51E073D-1998-4478-97B1-8FD8C9B9F329}" dt="2022-03-16T18:03:05.056" v="7"/>
      <pc:docMkLst>
        <pc:docMk/>
      </pc:docMkLst>
      <pc:sldChg chg="addSp delSp modSp">
        <pc:chgData name="RutviVirparia" userId="S::rutvi.vce19@pdpu.ac.in::a507e7b7-87fd-4c6c-807b-b522138ed5bd" providerId="AD" clId="Web-{C51E073D-1998-4478-97B1-8FD8C9B9F329}" dt="2022-03-16T18:03:05.056" v="7"/>
        <pc:sldMkLst>
          <pc:docMk/>
          <pc:sldMk cId="0" sldId="44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A35062B-A41C-4C0E-9EC7-7C5C6B9F66EB}"/>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tr-TR"/>
          </a:p>
        </p:txBody>
      </p:sp>
      <p:sp>
        <p:nvSpPr>
          <p:cNvPr id="129027" name="Rectangle 3">
            <a:extLst>
              <a:ext uri="{FF2B5EF4-FFF2-40B4-BE49-F238E27FC236}">
                <a16:creationId xmlns:a16="http://schemas.microsoft.com/office/drawing/2014/main" id="{F3135B1B-4C00-4C51-B2C8-12D712E11163}"/>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tr-TR"/>
          </a:p>
        </p:txBody>
      </p:sp>
      <p:sp>
        <p:nvSpPr>
          <p:cNvPr id="129028" name="Rectangle 4">
            <a:extLst>
              <a:ext uri="{FF2B5EF4-FFF2-40B4-BE49-F238E27FC236}">
                <a16:creationId xmlns:a16="http://schemas.microsoft.com/office/drawing/2014/main" id="{9C87C196-CA20-473D-954F-90A906260658}"/>
              </a:ext>
            </a:extLst>
          </p:cNvPr>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r>
              <a:rPr lang="en-US"/>
              <a:t>Ch. </a:t>
            </a:r>
            <a:r>
              <a:rPr lang="en-US" err="1"/>
              <a:t>Eick</a:t>
            </a:r>
            <a:r>
              <a:rPr lang="en-US"/>
              <a:t>: COSC 6342: ML</a:t>
            </a:r>
            <a:endParaRPr lang="tr-TR"/>
          </a:p>
        </p:txBody>
      </p:sp>
      <p:sp>
        <p:nvSpPr>
          <p:cNvPr id="129029" name="Rectangle 5">
            <a:extLst>
              <a:ext uri="{FF2B5EF4-FFF2-40B4-BE49-F238E27FC236}">
                <a16:creationId xmlns:a16="http://schemas.microsoft.com/office/drawing/2014/main" id="{2F46A3B3-DB52-4669-A44D-53B58BD6F30A}"/>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panose="020B0604020202020204" pitchFamily="34" charset="0"/>
              </a:defRPr>
            </a:lvl1pPr>
          </a:lstStyle>
          <a:p>
            <a:fld id="{A65674ED-9B9E-4EB1-AFDD-7D48D17D82AA}" type="slidenum">
              <a:rPr lang="tr-TR" altLang="en-US"/>
              <a:pPr/>
              <a:t>‹#›</a:t>
            </a:fld>
            <a:endParaRPr lang="tr-TR"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5D07AE6-61B5-4273-97A8-9EF9CD895D7F}"/>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tr-TR"/>
          </a:p>
        </p:txBody>
      </p:sp>
      <p:sp>
        <p:nvSpPr>
          <p:cNvPr id="79875" name="Rectangle 3">
            <a:extLst>
              <a:ext uri="{FF2B5EF4-FFF2-40B4-BE49-F238E27FC236}">
                <a16:creationId xmlns:a16="http://schemas.microsoft.com/office/drawing/2014/main" id="{F014C99E-B49D-427D-AE90-8236861258B3}"/>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tr-TR"/>
          </a:p>
        </p:txBody>
      </p:sp>
      <p:sp>
        <p:nvSpPr>
          <p:cNvPr id="18436" name="Rectangle 4">
            <a:extLst>
              <a:ext uri="{FF2B5EF4-FFF2-40B4-BE49-F238E27FC236}">
                <a16:creationId xmlns:a16="http://schemas.microsoft.com/office/drawing/2014/main" id="{9E0F9F16-1F24-4F60-A41C-9DEE802D1771}"/>
              </a:ext>
            </a:extLst>
          </p:cNvPr>
          <p:cNvSpPr>
            <a:spLocks noGrp="1" noRot="1" noChangeAspec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a:extLst>
              <a:ext uri="{FF2B5EF4-FFF2-40B4-BE49-F238E27FC236}">
                <a16:creationId xmlns:a16="http://schemas.microsoft.com/office/drawing/2014/main" id="{DB4BCEBA-0D03-4937-88C9-4245B7EABD75}"/>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79878" name="Rectangle 6">
            <a:extLst>
              <a:ext uri="{FF2B5EF4-FFF2-40B4-BE49-F238E27FC236}">
                <a16:creationId xmlns:a16="http://schemas.microsoft.com/office/drawing/2014/main" id="{1BE36B6A-5E01-4B55-B01C-574BE539F964}"/>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tr-TR"/>
          </a:p>
        </p:txBody>
      </p:sp>
      <p:sp>
        <p:nvSpPr>
          <p:cNvPr id="79879" name="Rectangle 7">
            <a:extLst>
              <a:ext uri="{FF2B5EF4-FFF2-40B4-BE49-F238E27FC236}">
                <a16:creationId xmlns:a16="http://schemas.microsoft.com/office/drawing/2014/main" id="{8601700F-486E-4F5C-AB09-FEB3A483793E}"/>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panose="020B0604020202020204" pitchFamily="34" charset="0"/>
              </a:defRPr>
            </a:lvl1pPr>
          </a:lstStyle>
          <a:p>
            <a:fld id="{5EDEF6B5-E516-453B-8CAA-2C4D42ECBF24}" type="slidenum">
              <a:rPr lang="tr-TR" altLang="en-US"/>
              <a:pPr/>
              <a:t>‹#›</a:t>
            </a:fld>
            <a:endParaRPr lang="tr-TR" altLang="en-US"/>
          </a:p>
        </p:txBody>
      </p:sp>
    </p:spTree>
    <p:extLst>
      <p:ext uri="{BB962C8B-B14F-4D97-AF65-F5344CB8AC3E}">
        <p14:creationId xmlns:p14="http://schemas.microsoft.com/office/powerpoint/2010/main" val="3892194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a:extLst>
              <a:ext uri="{FF2B5EF4-FFF2-40B4-BE49-F238E27FC236}">
                <a16:creationId xmlns:a16="http://schemas.microsoft.com/office/drawing/2014/main" id="{3B8B7998-D574-4E2F-BEB6-3B9114CBA9AA}"/>
              </a:ext>
            </a:extLst>
          </p:cNvPr>
          <p:cNvSpPr>
            <a:spLocks/>
          </p:cNvSpPr>
          <p:nvPr/>
        </p:nvSpPr>
        <p:spPr bwMode="auto">
          <a:xfrm>
            <a:off x="-31750" y="4321175"/>
            <a:ext cx="1395413" cy="781050"/>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CAC111DF-EB6E-4FC1-9022-D33DB440335E}"/>
              </a:ext>
            </a:extLst>
          </p:cNvPr>
          <p:cNvSpPr>
            <a:spLocks noGrp="1"/>
          </p:cNvSpPr>
          <p:nvPr>
            <p:ph type="dt" sz="half" idx="10"/>
          </p:nvPr>
        </p:nvSpPr>
        <p:spPr/>
        <p:txBody>
          <a:bodyPr/>
          <a:lstStyle>
            <a:lvl1pPr>
              <a:defRPr/>
            </a:lvl1pPr>
          </a:lstStyle>
          <a:p>
            <a:pPr>
              <a:defRPr/>
            </a:pPr>
            <a:endParaRPr lang="tr-TR"/>
          </a:p>
        </p:txBody>
      </p:sp>
      <p:sp>
        <p:nvSpPr>
          <p:cNvPr id="6" name="Footer Placeholder 4">
            <a:extLst>
              <a:ext uri="{FF2B5EF4-FFF2-40B4-BE49-F238E27FC236}">
                <a16:creationId xmlns:a16="http://schemas.microsoft.com/office/drawing/2014/main" id="{217400FF-DF08-4186-AEE4-562ACD5307E4}"/>
              </a:ext>
            </a:extLst>
          </p:cNvPr>
          <p:cNvSpPr>
            <a:spLocks noGrp="1"/>
          </p:cNvSpPr>
          <p:nvPr>
            <p:ph type="ftr" sz="quarter" idx="11"/>
          </p:nvPr>
        </p:nvSpPr>
        <p:spPr/>
        <p:txBody>
          <a:bodyPr/>
          <a:lstStyle>
            <a:lvl1pPr>
              <a:defRPr/>
            </a:lvl1pPr>
          </a:lstStyle>
          <a:p>
            <a:pPr>
              <a:defRPr/>
            </a:pPr>
            <a:r>
              <a:rPr lang="en-US"/>
              <a:t>Ch. Eick: COSC 6342 ML Topic`</a:t>
            </a:r>
            <a:endParaRPr lang="tr-TR"/>
          </a:p>
        </p:txBody>
      </p:sp>
      <p:sp>
        <p:nvSpPr>
          <p:cNvPr id="7" name="Slide Number Placeholder 5">
            <a:extLst>
              <a:ext uri="{FF2B5EF4-FFF2-40B4-BE49-F238E27FC236}">
                <a16:creationId xmlns:a16="http://schemas.microsoft.com/office/drawing/2014/main" id="{29A26CB1-07A8-4887-ABF7-884874CFF5D7}"/>
              </a:ext>
            </a:extLst>
          </p:cNvPr>
          <p:cNvSpPr>
            <a:spLocks noGrp="1"/>
          </p:cNvSpPr>
          <p:nvPr>
            <p:ph type="sldNum" sz="quarter" idx="12"/>
          </p:nvPr>
        </p:nvSpPr>
        <p:spPr>
          <a:xfrm>
            <a:off x="423863" y="4529138"/>
            <a:ext cx="584200" cy="365125"/>
          </a:xfrm>
        </p:spPr>
        <p:txBody>
          <a:bodyPr/>
          <a:lstStyle>
            <a:lvl1pPr>
              <a:defRPr/>
            </a:lvl1pPr>
          </a:lstStyle>
          <a:p>
            <a:fld id="{2648D2D9-B259-491B-9C82-B77783D64B60}" type="slidenum">
              <a:rPr lang="tr-TR" altLang="en-US"/>
              <a:pPr/>
              <a:t>‹#›</a:t>
            </a:fld>
            <a:endParaRPr lang="tr-TR" altLang="en-US"/>
          </a:p>
        </p:txBody>
      </p:sp>
    </p:spTree>
    <p:extLst>
      <p:ext uri="{BB962C8B-B14F-4D97-AF65-F5344CB8AC3E}">
        <p14:creationId xmlns:p14="http://schemas.microsoft.com/office/powerpoint/2010/main" val="35980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989B0A53-329F-4E6A-854B-9EBB5CAC575D}"/>
              </a:ext>
            </a:extLst>
          </p:cNvPr>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1AE1D0DC-DC7D-4812-9BEF-DF0988245375}"/>
              </a:ext>
            </a:extLst>
          </p:cNvPr>
          <p:cNvSpPr>
            <a:spLocks noGrp="1"/>
          </p:cNvSpPr>
          <p:nvPr>
            <p:ph type="dt" sz="half" idx="10"/>
          </p:nvPr>
        </p:nvSpPr>
        <p:spPr/>
        <p:txBody>
          <a:bodyPr/>
          <a:lstStyle>
            <a:lvl1pPr>
              <a:defRPr/>
            </a:lvl1pPr>
          </a:lstStyle>
          <a:p>
            <a:pPr>
              <a:defRPr/>
            </a:pPr>
            <a:fld id="{AEB3010F-DA94-4163-83A8-54B03247153D}" type="datetimeFigureOut">
              <a:rPr lang="en-US"/>
              <a:pPr>
                <a:defRPr/>
              </a:pPr>
              <a:t>8/13/2025</a:t>
            </a:fld>
            <a:endParaRPr lang="en-US"/>
          </a:p>
        </p:txBody>
      </p:sp>
      <p:sp>
        <p:nvSpPr>
          <p:cNvPr id="6" name="Footer Placeholder 4">
            <a:extLst>
              <a:ext uri="{FF2B5EF4-FFF2-40B4-BE49-F238E27FC236}">
                <a16:creationId xmlns:a16="http://schemas.microsoft.com/office/drawing/2014/main" id="{E07A7146-9EFB-430B-A738-E4B8AABF3606}"/>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7" name="Slide Number Placeholder 5">
            <a:extLst>
              <a:ext uri="{FF2B5EF4-FFF2-40B4-BE49-F238E27FC236}">
                <a16:creationId xmlns:a16="http://schemas.microsoft.com/office/drawing/2014/main" id="{3234529C-039C-4F66-B794-189371D78DDD}"/>
              </a:ext>
            </a:extLst>
          </p:cNvPr>
          <p:cNvSpPr>
            <a:spLocks noGrp="1"/>
          </p:cNvSpPr>
          <p:nvPr>
            <p:ph type="sldNum" sz="quarter" idx="12"/>
          </p:nvPr>
        </p:nvSpPr>
        <p:spPr>
          <a:xfrm>
            <a:off x="511175" y="3244850"/>
            <a:ext cx="585788" cy="365125"/>
          </a:xfrm>
        </p:spPr>
        <p:txBody>
          <a:bodyPr/>
          <a:lstStyle>
            <a:lvl1pPr>
              <a:defRPr/>
            </a:lvl1pPr>
          </a:lstStyle>
          <a:p>
            <a:fld id="{6F60522F-1C47-4B38-B13D-121826EC819E}" type="slidenum">
              <a:rPr lang="tr-TR" altLang="en-US"/>
              <a:pPr/>
              <a:t>‹#›</a:t>
            </a:fld>
            <a:endParaRPr lang="tr-TR" altLang="en-US"/>
          </a:p>
        </p:txBody>
      </p:sp>
    </p:spTree>
    <p:extLst>
      <p:ext uri="{BB962C8B-B14F-4D97-AF65-F5344CB8AC3E}">
        <p14:creationId xmlns:p14="http://schemas.microsoft.com/office/powerpoint/2010/main" val="394737885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3AFBFD8D-3C2A-437A-A0E4-2E4F542C4979}"/>
              </a:ext>
            </a:extLst>
          </p:cNvPr>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34">
            <a:extLst>
              <a:ext uri="{FF2B5EF4-FFF2-40B4-BE49-F238E27FC236}">
                <a16:creationId xmlns:a16="http://schemas.microsoft.com/office/drawing/2014/main" id="{4ADABDEB-025A-4BC6-ABBA-A8CF3BA90311}"/>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Palatino Linotype" panose="02040502050505030304" pitchFamily="18" charset="0"/>
              </a:defRPr>
            </a:lvl1pPr>
            <a:lvl2pPr marL="742950" indent="-285750">
              <a:defRPr sz="3200">
                <a:solidFill>
                  <a:schemeClr val="tx1"/>
                </a:solidFill>
                <a:latin typeface="Palatino Linotype" panose="02040502050505030304" pitchFamily="18" charset="0"/>
              </a:defRPr>
            </a:lvl2pPr>
            <a:lvl3pPr marL="1143000" indent="-228600">
              <a:defRPr sz="3200">
                <a:solidFill>
                  <a:schemeClr val="tx1"/>
                </a:solidFill>
                <a:latin typeface="Palatino Linotype" panose="02040502050505030304" pitchFamily="18" charset="0"/>
              </a:defRPr>
            </a:lvl3pPr>
            <a:lvl4pPr marL="1600200" indent="-228600">
              <a:defRPr sz="3200">
                <a:solidFill>
                  <a:schemeClr val="tx1"/>
                </a:solidFill>
                <a:latin typeface="Palatino Linotype" panose="02040502050505030304" pitchFamily="18" charset="0"/>
              </a:defRPr>
            </a:lvl4pPr>
            <a:lvl5pPr marL="2057400" indent="-22860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r>
              <a:rPr lang="en-US" altLang="en-US" sz="8000">
                <a:solidFill>
                  <a:schemeClr val="accent1"/>
                </a:solidFill>
                <a:latin typeface="Arial" panose="020B0604020202020204" pitchFamily="34" charset="0"/>
              </a:rPr>
              <a:t>“</a:t>
            </a:r>
          </a:p>
        </p:txBody>
      </p:sp>
      <p:sp>
        <p:nvSpPr>
          <p:cNvPr id="7" name="TextBox 62">
            <a:extLst>
              <a:ext uri="{FF2B5EF4-FFF2-40B4-BE49-F238E27FC236}">
                <a16:creationId xmlns:a16="http://schemas.microsoft.com/office/drawing/2014/main" id="{5C7D987C-E850-41B1-AE7B-E6A55BDCC7AD}"/>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Palatino Linotype" panose="02040502050505030304" pitchFamily="18" charset="0"/>
              </a:defRPr>
            </a:lvl1pPr>
            <a:lvl2pPr marL="742950" indent="-285750">
              <a:defRPr sz="3200">
                <a:solidFill>
                  <a:schemeClr val="tx1"/>
                </a:solidFill>
                <a:latin typeface="Palatino Linotype" panose="02040502050505030304" pitchFamily="18" charset="0"/>
              </a:defRPr>
            </a:lvl2pPr>
            <a:lvl3pPr marL="1143000" indent="-228600">
              <a:defRPr sz="3200">
                <a:solidFill>
                  <a:schemeClr val="tx1"/>
                </a:solidFill>
                <a:latin typeface="Palatino Linotype" panose="02040502050505030304" pitchFamily="18" charset="0"/>
              </a:defRPr>
            </a:lvl3pPr>
            <a:lvl4pPr marL="1600200" indent="-228600">
              <a:defRPr sz="3200">
                <a:solidFill>
                  <a:schemeClr val="tx1"/>
                </a:solidFill>
                <a:latin typeface="Palatino Linotype" panose="02040502050505030304" pitchFamily="18" charset="0"/>
              </a:defRPr>
            </a:lvl4pPr>
            <a:lvl5pPr marL="2057400" indent="-22860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03AF1D95-FEA8-411B-890C-1F007A87099B}"/>
              </a:ext>
            </a:extLst>
          </p:cNvPr>
          <p:cNvSpPr>
            <a:spLocks noGrp="1"/>
          </p:cNvSpPr>
          <p:nvPr>
            <p:ph type="dt" sz="half" idx="14"/>
          </p:nvPr>
        </p:nvSpPr>
        <p:spPr/>
        <p:txBody>
          <a:bodyPr/>
          <a:lstStyle>
            <a:lvl1pPr>
              <a:defRPr/>
            </a:lvl1pPr>
          </a:lstStyle>
          <a:p>
            <a:pPr>
              <a:defRPr/>
            </a:pPr>
            <a:fld id="{71132309-D947-435F-A0B5-8162020A436F}" type="datetimeFigureOut">
              <a:rPr lang="en-US"/>
              <a:pPr>
                <a:defRPr/>
              </a:pPr>
              <a:t>8/13/2025</a:t>
            </a:fld>
            <a:endParaRPr lang="en-US"/>
          </a:p>
        </p:txBody>
      </p:sp>
      <p:sp>
        <p:nvSpPr>
          <p:cNvPr id="9" name="Footer Placeholder 4">
            <a:extLst>
              <a:ext uri="{FF2B5EF4-FFF2-40B4-BE49-F238E27FC236}">
                <a16:creationId xmlns:a16="http://schemas.microsoft.com/office/drawing/2014/main" id="{636B3FB8-C9C5-497F-A952-1778DA58B59F}"/>
              </a:ext>
            </a:extLst>
          </p:cNvPr>
          <p:cNvSpPr>
            <a:spLocks noGrp="1"/>
          </p:cNvSpPr>
          <p:nvPr>
            <p:ph type="ftr" sz="quarter" idx="15"/>
          </p:nvPr>
        </p:nvSpPr>
        <p:spPr/>
        <p:txBody>
          <a:bodyPr/>
          <a:lstStyle>
            <a:lvl1pPr>
              <a:defRPr/>
            </a:lvl1pPr>
          </a:lstStyle>
          <a:p>
            <a:pPr>
              <a:defRPr/>
            </a:pPr>
            <a:r>
              <a:rPr lang="en-US"/>
              <a:t>Alpaydin &amp; Christoph F. Eick: COSC 6342; Topic1</a:t>
            </a:r>
            <a:endParaRPr lang="tr-TR"/>
          </a:p>
        </p:txBody>
      </p:sp>
      <p:sp>
        <p:nvSpPr>
          <p:cNvPr id="10" name="Slide Number Placeholder 5">
            <a:extLst>
              <a:ext uri="{FF2B5EF4-FFF2-40B4-BE49-F238E27FC236}">
                <a16:creationId xmlns:a16="http://schemas.microsoft.com/office/drawing/2014/main" id="{57020E62-3318-4887-82E4-8AFCB69AB508}"/>
              </a:ext>
            </a:extLst>
          </p:cNvPr>
          <p:cNvSpPr>
            <a:spLocks noGrp="1"/>
          </p:cNvSpPr>
          <p:nvPr>
            <p:ph type="sldNum" sz="quarter" idx="16"/>
          </p:nvPr>
        </p:nvSpPr>
        <p:spPr>
          <a:xfrm>
            <a:off x="511175" y="3244850"/>
            <a:ext cx="585788" cy="365125"/>
          </a:xfrm>
        </p:spPr>
        <p:txBody>
          <a:bodyPr/>
          <a:lstStyle>
            <a:lvl1pPr>
              <a:defRPr/>
            </a:lvl1pPr>
          </a:lstStyle>
          <a:p>
            <a:fld id="{D9543EE3-6259-460A-AAAB-8EC109125326}" type="slidenum">
              <a:rPr lang="en-US" altLang="en-US"/>
              <a:pPr/>
              <a:t>‹#›</a:t>
            </a:fld>
            <a:endParaRPr lang="en-US" altLang="en-US"/>
          </a:p>
        </p:txBody>
      </p:sp>
    </p:spTree>
    <p:extLst>
      <p:ext uri="{BB962C8B-B14F-4D97-AF65-F5344CB8AC3E}">
        <p14:creationId xmlns:p14="http://schemas.microsoft.com/office/powerpoint/2010/main" val="174681435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A13FCAE2-163C-4349-AAAC-A20981A9FF45}"/>
              </a:ext>
            </a:extLst>
          </p:cNvPr>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1C626AF9-D09E-43EC-B3DE-8439FFB01406}"/>
              </a:ext>
            </a:extLst>
          </p:cNvPr>
          <p:cNvSpPr>
            <a:spLocks noGrp="1"/>
          </p:cNvSpPr>
          <p:nvPr>
            <p:ph type="dt" sz="half" idx="10"/>
          </p:nvPr>
        </p:nvSpPr>
        <p:spPr/>
        <p:txBody>
          <a:bodyPr/>
          <a:lstStyle>
            <a:lvl1pPr>
              <a:defRPr/>
            </a:lvl1pPr>
          </a:lstStyle>
          <a:p>
            <a:pPr>
              <a:defRPr/>
            </a:pPr>
            <a:fld id="{1D57F8BE-90EF-422A-9AE7-F83046B6AA02}" type="datetimeFigureOut">
              <a:rPr lang="en-US"/>
              <a:pPr>
                <a:defRPr/>
              </a:pPr>
              <a:t>8/13/2025</a:t>
            </a:fld>
            <a:endParaRPr lang="en-US"/>
          </a:p>
        </p:txBody>
      </p:sp>
      <p:sp>
        <p:nvSpPr>
          <p:cNvPr id="7" name="Footer Placeholder 5">
            <a:extLst>
              <a:ext uri="{FF2B5EF4-FFF2-40B4-BE49-F238E27FC236}">
                <a16:creationId xmlns:a16="http://schemas.microsoft.com/office/drawing/2014/main" id="{148C8EDF-4145-4E5A-A63B-06AA98C85CD5}"/>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8" name="Slide Number Placeholder 6">
            <a:extLst>
              <a:ext uri="{FF2B5EF4-FFF2-40B4-BE49-F238E27FC236}">
                <a16:creationId xmlns:a16="http://schemas.microsoft.com/office/drawing/2014/main" id="{B496C75C-8567-4225-A27B-280B5861EE05}"/>
              </a:ext>
            </a:extLst>
          </p:cNvPr>
          <p:cNvSpPr>
            <a:spLocks noGrp="1"/>
          </p:cNvSpPr>
          <p:nvPr>
            <p:ph type="sldNum" sz="quarter" idx="12"/>
          </p:nvPr>
        </p:nvSpPr>
        <p:spPr>
          <a:xfrm>
            <a:off x="511175" y="4983163"/>
            <a:ext cx="585788" cy="365125"/>
          </a:xfrm>
        </p:spPr>
        <p:txBody>
          <a:bodyPr/>
          <a:lstStyle>
            <a:lvl1pPr>
              <a:defRPr/>
            </a:lvl1pPr>
          </a:lstStyle>
          <a:p>
            <a:fld id="{3B45E0EA-D848-4DD7-8173-A53FC5CF312B}" type="slidenum">
              <a:rPr lang="tr-TR" altLang="en-US"/>
              <a:pPr/>
              <a:t>‹#›</a:t>
            </a:fld>
            <a:endParaRPr lang="tr-TR" altLang="en-US"/>
          </a:p>
        </p:txBody>
      </p:sp>
    </p:spTree>
    <p:extLst>
      <p:ext uri="{BB962C8B-B14F-4D97-AF65-F5344CB8AC3E}">
        <p14:creationId xmlns:p14="http://schemas.microsoft.com/office/powerpoint/2010/main" val="36339014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DD0D311-FE23-4915-B650-0C6AB4321F39}"/>
              </a:ext>
            </a:extLst>
          </p:cNvPr>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34">
            <a:extLst>
              <a:ext uri="{FF2B5EF4-FFF2-40B4-BE49-F238E27FC236}">
                <a16:creationId xmlns:a16="http://schemas.microsoft.com/office/drawing/2014/main" id="{E7975C3B-2AE3-4700-8875-BA9C232220E4}"/>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Palatino Linotype" panose="02040502050505030304" pitchFamily="18" charset="0"/>
              </a:defRPr>
            </a:lvl1pPr>
            <a:lvl2pPr marL="742950" indent="-285750">
              <a:defRPr sz="3200">
                <a:solidFill>
                  <a:schemeClr val="tx1"/>
                </a:solidFill>
                <a:latin typeface="Palatino Linotype" panose="02040502050505030304" pitchFamily="18" charset="0"/>
              </a:defRPr>
            </a:lvl2pPr>
            <a:lvl3pPr marL="1143000" indent="-228600">
              <a:defRPr sz="3200">
                <a:solidFill>
                  <a:schemeClr val="tx1"/>
                </a:solidFill>
                <a:latin typeface="Palatino Linotype" panose="02040502050505030304" pitchFamily="18" charset="0"/>
              </a:defRPr>
            </a:lvl3pPr>
            <a:lvl4pPr marL="1600200" indent="-228600">
              <a:defRPr sz="3200">
                <a:solidFill>
                  <a:schemeClr val="tx1"/>
                </a:solidFill>
                <a:latin typeface="Palatino Linotype" panose="02040502050505030304" pitchFamily="18" charset="0"/>
              </a:defRPr>
            </a:lvl4pPr>
            <a:lvl5pPr marL="2057400" indent="-22860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r>
              <a:rPr lang="en-US" altLang="en-US" sz="8000">
                <a:solidFill>
                  <a:schemeClr val="accent1"/>
                </a:solidFill>
                <a:latin typeface="Arial" panose="020B0604020202020204" pitchFamily="34" charset="0"/>
              </a:rPr>
              <a:t>“</a:t>
            </a:r>
          </a:p>
        </p:txBody>
      </p:sp>
      <p:sp>
        <p:nvSpPr>
          <p:cNvPr id="7" name="TextBox 62">
            <a:extLst>
              <a:ext uri="{FF2B5EF4-FFF2-40B4-BE49-F238E27FC236}">
                <a16:creationId xmlns:a16="http://schemas.microsoft.com/office/drawing/2014/main" id="{C217AB57-AECF-43E8-8C8C-D09B67771A60}"/>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Palatino Linotype" panose="02040502050505030304" pitchFamily="18" charset="0"/>
              </a:defRPr>
            </a:lvl1pPr>
            <a:lvl2pPr marL="742950" indent="-285750">
              <a:defRPr sz="3200">
                <a:solidFill>
                  <a:schemeClr val="tx1"/>
                </a:solidFill>
                <a:latin typeface="Palatino Linotype" panose="02040502050505030304" pitchFamily="18" charset="0"/>
              </a:defRPr>
            </a:lvl2pPr>
            <a:lvl3pPr marL="1143000" indent="-228600">
              <a:defRPr sz="3200">
                <a:solidFill>
                  <a:schemeClr val="tx1"/>
                </a:solidFill>
                <a:latin typeface="Palatino Linotype" panose="02040502050505030304" pitchFamily="18" charset="0"/>
              </a:defRPr>
            </a:lvl3pPr>
            <a:lvl4pPr marL="1600200" indent="-228600">
              <a:defRPr sz="3200">
                <a:solidFill>
                  <a:schemeClr val="tx1"/>
                </a:solidFill>
                <a:latin typeface="Palatino Linotype" panose="02040502050505030304" pitchFamily="18" charset="0"/>
              </a:defRPr>
            </a:lvl4pPr>
            <a:lvl5pPr marL="2057400" indent="-22860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r>
              <a:rPr lang="en-US" altLang="en-US"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Date Placeholder 4">
            <a:extLst>
              <a:ext uri="{FF2B5EF4-FFF2-40B4-BE49-F238E27FC236}">
                <a16:creationId xmlns:a16="http://schemas.microsoft.com/office/drawing/2014/main" id="{AB0A99DB-0F29-4E05-8A64-8C7A68BBD437}"/>
              </a:ext>
            </a:extLst>
          </p:cNvPr>
          <p:cNvSpPr>
            <a:spLocks noGrp="1"/>
          </p:cNvSpPr>
          <p:nvPr>
            <p:ph type="dt" sz="half" idx="14"/>
          </p:nvPr>
        </p:nvSpPr>
        <p:spPr/>
        <p:txBody>
          <a:bodyPr/>
          <a:lstStyle>
            <a:lvl1pPr>
              <a:defRPr/>
            </a:lvl1pPr>
          </a:lstStyle>
          <a:p>
            <a:pPr>
              <a:defRPr/>
            </a:pPr>
            <a:fld id="{C65DEEF1-638A-41BA-9F90-4458E0F57EB1}" type="datetimeFigureOut">
              <a:rPr lang="en-US"/>
              <a:pPr>
                <a:defRPr/>
              </a:pPr>
              <a:t>8/13/2025</a:t>
            </a:fld>
            <a:endParaRPr lang="en-US"/>
          </a:p>
        </p:txBody>
      </p:sp>
      <p:sp>
        <p:nvSpPr>
          <p:cNvPr id="9" name="Footer Placeholder 5">
            <a:extLst>
              <a:ext uri="{FF2B5EF4-FFF2-40B4-BE49-F238E27FC236}">
                <a16:creationId xmlns:a16="http://schemas.microsoft.com/office/drawing/2014/main" id="{F0BE3ED9-0CD5-4034-A1B7-DFDD606D85AD}"/>
              </a:ext>
            </a:extLst>
          </p:cNvPr>
          <p:cNvSpPr>
            <a:spLocks noGrp="1"/>
          </p:cNvSpPr>
          <p:nvPr>
            <p:ph type="ftr" sz="quarter" idx="15"/>
          </p:nvPr>
        </p:nvSpPr>
        <p:spPr/>
        <p:txBody>
          <a:bodyPr/>
          <a:lstStyle>
            <a:lvl1pPr>
              <a:defRPr/>
            </a:lvl1pPr>
          </a:lstStyle>
          <a:p>
            <a:pPr>
              <a:defRPr/>
            </a:pPr>
            <a:r>
              <a:rPr lang="en-US"/>
              <a:t>Alpaydin &amp; Christoph F. Eick: COSC 6342; Topic1</a:t>
            </a:r>
            <a:endParaRPr lang="tr-TR"/>
          </a:p>
        </p:txBody>
      </p:sp>
      <p:sp>
        <p:nvSpPr>
          <p:cNvPr id="10" name="Slide Number Placeholder 6">
            <a:extLst>
              <a:ext uri="{FF2B5EF4-FFF2-40B4-BE49-F238E27FC236}">
                <a16:creationId xmlns:a16="http://schemas.microsoft.com/office/drawing/2014/main" id="{97D6C1FC-0EEE-411D-A897-DF6C8C7A12D2}"/>
              </a:ext>
            </a:extLst>
          </p:cNvPr>
          <p:cNvSpPr>
            <a:spLocks noGrp="1"/>
          </p:cNvSpPr>
          <p:nvPr>
            <p:ph type="sldNum" sz="quarter" idx="16"/>
          </p:nvPr>
        </p:nvSpPr>
        <p:spPr>
          <a:xfrm>
            <a:off x="511175" y="4983163"/>
            <a:ext cx="585788" cy="365125"/>
          </a:xfrm>
        </p:spPr>
        <p:txBody>
          <a:bodyPr/>
          <a:lstStyle>
            <a:lvl1pPr>
              <a:defRPr/>
            </a:lvl1pPr>
          </a:lstStyle>
          <a:p>
            <a:fld id="{72D2A17B-A887-4654-ACD7-10D34C3CDD31}" type="slidenum">
              <a:rPr lang="tr-TR" altLang="en-US"/>
              <a:pPr/>
              <a:t>‹#›</a:t>
            </a:fld>
            <a:endParaRPr lang="tr-TR" altLang="en-US"/>
          </a:p>
        </p:txBody>
      </p:sp>
    </p:spTree>
    <p:extLst>
      <p:ext uri="{BB962C8B-B14F-4D97-AF65-F5344CB8AC3E}">
        <p14:creationId xmlns:p14="http://schemas.microsoft.com/office/powerpoint/2010/main" val="269135141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A378982F-F971-41F5-94D5-824200458291}"/>
              </a:ext>
            </a:extLst>
          </p:cNvPr>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ECDF09A0-7C11-4301-BAD5-053C4670FB90}"/>
              </a:ext>
            </a:extLst>
          </p:cNvPr>
          <p:cNvSpPr>
            <a:spLocks noGrp="1"/>
          </p:cNvSpPr>
          <p:nvPr>
            <p:ph type="dt" sz="half" idx="14"/>
          </p:nvPr>
        </p:nvSpPr>
        <p:spPr/>
        <p:txBody>
          <a:bodyPr/>
          <a:lstStyle>
            <a:lvl1pPr>
              <a:defRPr/>
            </a:lvl1pPr>
          </a:lstStyle>
          <a:p>
            <a:pPr>
              <a:defRPr/>
            </a:pPr>
            <a:fld id="{06B2B7CC-4519-4498-99DD-8B0355EA35B7}" type="datetimeFigureOut">
              <a:rPr lang="en-US"/>
              <a:pPr>
                <a:defRPr/>
              </a:pPr>
              <a:t>8/13/2025</a:t>
            </a:fld>
            <a:endParaRPr lang="en-US"/>
          </a:p>
        </p:txBody>
      </p:sp>
      <p:sp>
        <p:nvSpPr>
          <p:cNvPr id="7" name="Footer Placeholder 5">
            <a:extLst>
              <a:ext uri="{FF2B5EF4-FFF2-40B4-BE49-F238E27FC236}">
                <a16:creationId xmlns:a16="http://schemas.microsoft.com/office/drawing/2014/main" id="{612C42E7-4070-494B-BB09-A97F301E8128}"/>
              </a:ext>
            </a:extLst>
          </p:cNvPr>
          <p:cNvSpPr>
            <a:spLocks noGrp="1"/>
          </p:cNvSpPr>
          <p:nvPr>
            <p:ph type="ftr" sz="quarter" idx="15"/>
          </p:nvPr>
        </p:nvSpPr>
        <p:spPr/>
        <p:txBody>
          <a:bodyPr/>
          <a:lstStyle>
            <a:lvl1pPr>
              <a:defRPr/>
            </a:lvl1pPr>
          </a:lstStyle>
          <a:p>
            <a:pPr>
              <a:defRPr/>
            </a:pPr>
            <a:r>
              <a:rPr lang="en-US"/>
              <a:t>Alpaydin &amp; Christoph F. Eick: COSC 6342; Topic1</a:t>
            </a:r>
            <a:endParaRPr lang="tr-TR"/>
          </a:p>
        </p:txBody>
      </p:sp>
      <p:sp>
        <p:nvSpPr>
          <p:cNvPr id="8" name="Slide Number Placeholder 6">
            <a:extLst>
              <a:ext uri="{FF2B5EF4-FFF2-40B4-BE49-F238E27FC236}">
                <a16:creationId xmlns:a16="http://schemas.microsoft.com/office/drawing/2014/main" id="{07193A4F-CDBE-4160-9A81-ED399CEADC0D}"/>
              </a:ext>
            </a:extLst>
          </p:cNvPr>
          <p:cNvSpPr>
            <a:spLocks noGrp="1"/>
          </p:cNvSpPr>
          <p:nvPr>
            <p:ph type="sldNum" sz="quarter" idx="16"/>
          </p:nvPr>
        </p:nvSpPr>
        <p:spPr>
          <a:xfrm>
            <a:off x="511175" y="4983163"/>
            <a:ext cx="585788" cy="365125"/>
          </a:xfrm>
        </p:spPr>
        <p:txBody>
          <a:bodyPr/>
          <a:lstStyle>
            <a:lvl1pPr>
              <a:defRPr/>
            </a:lvl1pPr>
          </a:lstStyle>
          <a:p>
            <a:fld id="{22B39131-CA11-42A5-BF97-855629DE2A7F}" type="slidenum">
              <a:rPr lang="tr-TR" altLang="en-US"/>
              <a:pPr/>
              <a:t>‹#›</a:t>
            </a:fld>
            <a:endParaRPr lang="tr-TR" altLang="en-US"/>
          </a:p>
        </p:txBody>
      </p:sp>
    </p:spTree>
    <p:extLst>
      <p:ext uri="{BB962C8B-B14F-4D97-AF65-F5344CB8AC3E}">
        <p14:creationId xmlns:p14="http://schemas.microsoft.com/office/powerpoint/2010/main" val="292645478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71DD38B6-2B75-4168-AAFE-32B3CD58941A}"/>
              </a:ext>
            </a:extLst>
          </p:cNvPr>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0EE3475-8295-4F5E-BFA1-84B83A35919C}"/>
              </a:ext>
            </a:extLst>
          </p:cNvPr>
          <p:cNvSpPr>
            <a:spLocks noGrp="1"/>
          </p:cNvSpPr>
          <p:nvPr>
            <p:ph type="dt" sz="half" idx="10"/>
          </p:nvPr>
        </p:nvSpPr>
        <p:spPr/>
        <p:txBody>
          <a:bodyPr/>
          <a:lstStyle>
            <a:lvl1pPr>
              <a:defRPr/>
            </a:lvl1pPr>
          </a:lstStyle>
          <a:p>
            <a:pPr>
              <a:defRPr/>
            </a:pPr>
            <a:fld id="{E051D302-46C3-4C6B-A9BF-5E09D8161078}" type="datetimeFigureOut">
              <a:rPr lang="en-US"/>
              <a:pPr>
                <a:defRPr/>
              </a:pPr>
              <a:t>8/13/2025</a:t>
            </a:fld>
            <a:endParaRPr lang="en-US"/>
          </a:p>
        </p:txBody>
      </p:sp>
      <p:sp>
        <p:nvSpPr>
          <p:cNvPr id="6" name="Footer Placeholder 4">
            <a:extLst>
              <a:ext uri="{FF2B5EF4-FFF2-40B4-BE49-F238E27FC236}">
                <a16:creationId xmlns:a16="http://schemas.microsoft.com/office/drawing/2014/main" id="{3A69E48D-5621-4CE2-B041-3E158A4BDC3A}"/>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7" name="Slide Number Placeholder 5">
            <a:extLst>
              <a:ext uri="{FF2B5EF4-FFF2-40B4-BE49-F238E27FC236}">
                <a16:creationId xmlns:a16="http://schemas.microsoft.com/office/drawing/2014/main" id="{C7771086-2BB9-441B-8D0F-AA9BB522F1F7}"/>
              </a:ext>
            </a:extLst>
          </p:cNvPr>
          <p:cNvSpPr>
            <a:spLocks noGrp="1"/>
          </p:cNvSpPr>
          <p:nvPr>
            <p:ph type="sldNum" sz="quarter" idx="12"/>
          </p:nvPr>
        </p:nvSpPr>
        <p:spPr/>
        <p:txBody>
          <a:bodyPr/>
          <a:lstStyle>
            <a:lvl1pPr>
              <a:defRPr/>
            </a:lvl1pPr>
          </a:lstStyle>
          <a:p>
            <a:fld id="{AC52FA1D-5BF3-4E5B-B64A-378D326A7313}" type="slidenum">
              <a:rPr lang="en-US" altLang="en-US"/>
              <a:pPr/>
              <a:t>‹#›</a:t>
            </a:fld>
            <a:endParaRPr lang="en-US" altLang="en-US"/>
          </a:p>
        </p:txBody>
      </p:sp>
    </p:spTree>
    <p:extLst>
      <p:ext uri="{BB962C8B-B14F-4D97-AF65-F5344CB8AC3E}">
        <p14:creationId xmlns:p14="http://schemas.microsoft.com/office/powerpoint/2010/main" val="335864065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6D359360-8A33-454B-8F23-F2CA7AF8E5F0}"/>
              </a:ext>
            </a:extLst>
          </p:cNvPr>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F7FCE1C-7770-4E83-9237-B79E51BB35D3}"/>
              </a:ext>
            </a:extLst>
          </p:cNvPr>
          <p:cNvSpPr>
            <a:spLocks noGrp="1"/>
          </p:cNvSpPr>
          <p:nvPr>
            <p:ph type="dt" sz="half" idx="10"/>
          </p:nvPr>
        </p:nvSpPr>
        <p:spPr/>
        <p:txBody>
          <a:bodyPr/>
          <a:lstStyle>
            <a:lvl1pPr>
              <a:defRPr/>
            </a:lvl1pPr>
          </a:lstStyle>
          <a:p>
            <a:pPr>
              <a:defRPr/>
            </a:pPr>
            <a:fld id="{A5502DED-9A4B-4BCB-9CCF-2ECC9D29E459}" type="datetimeFigureOut">
              <a:rPr lang="en-US"/>
              <a:pPr>
                <a:defRPr/>
              </a:pPr>
              <a:t>8/13/2025</a:t>
            </a:fld>
            <a:endParaRPr lang="en-US"/>
          </a:p>
        </p:txBody>
      </p:sp>
      <p:sp>
        <p:nvSpPr>
          <p:cNvPr id="6" name="Footer Placeholder 4">
            <a:extLst>
              <a:ext uri="{FF2B5EF4-FFF2-40B4-BE49-F238E27FC236}">
                <a16:creationId xmlns:a16="http://schemas.microsoft.com/office/drawing/2014/main" id="{ADBABEA7-7428-4F7E-BE0A-A1EE3D47E0DB}"/>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7" name="Slide Number Placeholder 5">
            <a:extLst>
              <a:ext uri="{FF2B5EF4-FFF2-40B4-BE49-F238E27FC236}">
                <a16:creationId xmlns:a16="http://schemas.microsoft.com/office/drawing/2014/main" id="{499E439C-1038-4FF5-9581-18E10280548C}"/>
              </a:ext>
            </a:extLst>
          </p:cNvPr>
          <p:cNvSpPr>
            <a:spLocks noGrp="1"/>
          </p:cNvSpPr>
          <p:nvPr>
            <p:ph type="sldNum" sz="quarter" idx="12"/>
          </p:nvPr>
        </p:nvSpPr>
        <p:spPr/>
        <p:txBody>
          <a:bodyPr/>
          <a:lstStyle>
            <a:lvl1pPr>
              <a:defRPr/>
            </a:lvl1pPr>
          </a:lstStyle>
          <a:p>
            <a:fld id="{E00EB0F2-C239-4219-AC4B-8FAF4611E5B5}" type="slidenum">
              <a:rPr lang="en-US" altLang="en-US"/>
              <a:pPr/>
              <a:t>‹#›</a:t>
            </a:fld>
            <a:endParaRPr lang="en-US" altLang="en-US"/>
          </a:p>
        </p:txBody>
      </p:sp>
    </p:spTree>
    <p:extLst>
      <p:ext uri="{BB962C8B-B14F-4D97-AF65-F5344CB8AC3E}">
        <p14:creationId xmlns:p14="http://schemas.microsoft.com/office/powerpoint/2010/main" val="72070237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1E1A04C7-F8BF-4B3C-BB7D-483DCC4CC985}"/>
              </a:ext>
            </a:extLst>
          </p:cNvPr>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11">
            <a:extLst>
              <a:ext uri="{FF2B5EF4-FFF2-40B4-BE49-F238E27FC236}">
                <a16:creationId xmlns:a16="http://schemas.microsoft.com/office/drawing/2014/main" id="{6EF5F169-FE12-48EA-AE5D-4A87590B0CCF}"/>
              </a:ext>
            </a:extLst>
          </p:cNvPr>
          <p:cNvSpPr>
            <a:spLocks/>
          </p:cNvSpPr>
          <p:nvPr userDrawn="1"/>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7CA15C0A-F572-4172-9A1C-7BE670F805EA}"/>
              </a:ext>
            </a:extLst>
          </p:cNvPr>
          <p:cNvSpPr>
            <a:spLocks noGrp="1"/>
          </p:cNvSpPr>
          <p:nvPr>
            <p:ph type="dt" sz="half" idx="10"/>
          </p:nvPr>
        </p:nvSpPr>
        <p:spPr/>
        <p:txBody>
          <a:bodyPr/>
          <a:lstStyle>
            <a:lvl1pPr>
              <a:defRPr/>
            </a:lvl1pPr>
          </a:lstStyle>
          <a:p>
            <a:pPr>
              <a:defRPr/>
            </a:pPr>
            <a:fld id="{ABAF95A6-B482-4464-B44C-19401042E661}" type="datetimeFigureOut">
              <a:rPr lang="en-US"/>
              <a:pPr>
                <a:defRPr/>
              </a:pPr>
              <a:t>8/13/2025</a:t>
            </a:fld>
            <a:endParaRPr lang="en-US"/>
          </a:p>
        </p:txBody>
      </p:sp>
      <p:sp>
        <p:nvSpPr>
          <p:cNvPr id="7" name="Footer Placeholder 4">
            <a:extLst>
              <a:ext uri="{FF2B5EF4-FFF2-40B4-BE49-F238E27FC236}">
                <a16:creationId xmlns:a16="http://schemas.microsoft.com/office/drawing/2014/main" id="{B40BBAB0-34F2-407E-9A54-253CA5194ABA}"/>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8BEC8DF-2251-42A2-B19D-D67B0CF749B0}"/>
              </a:ext>
            </a:extLst>
          </p:cNvPr>
          <p:cNvSpPr>
            <a:spLocks noGrp="1"/>
          </p:cNvSpPr>
          <p:nvPr>
            <p:ph type="sldNum" sz="quarter" idx="12"/>
          </p:nvPr>
        </p:nvSpPr>
        <p:spPr/>
        <p:txBody>
          <a:bodyPr/>
          <a:lstStyle>
            <a:lvl1pPr>
              <a:defRPr/>
            </a:lvl1pPr>
          </a:lstStyle>
          <a:p>
            <a:fld id="{1EB7A6B8-7892-43E5-9F8E-F76A53155F3E}" type="slidenum">
              <a:rPr lang="en-US" altLang="en-US"/>
              <a:pPr/>
              <a:t>‹#›</a:t>
            </a:fld>
            <a:endParaRPr lang="en-US" altLang="en-US"/>
          </a:p>
        </p:txBody>
      </p:sp>
    </p:spTree>
    <p:extLst>
      <p:ext uri="{BB962C8B-B14F-4D97-AF65-F5344CB8AC3E}">
        <p14:creationId xmlns:p14="http://schemas.microsoft.com/office/powerpoint/2010/main" val="213414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227F730-6EE1-4855-8619-465EBF4E9BF0}"/>
              </a:ext>
            </a:extLst>
          </p:cNvPr>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71A3C6A2-6FD0-4925-B185-0486899F05C4}"/>
              </a:ext>
            </a:extLst>
          </p:cNvPr>
          <p:cNvSpPr>
            <a:spLocks noGrp="1"/>
          </p:cNvSpPr>
          <p:nvPr>
            <p:ph type="dt" sz="half" idx="10"/>
          </p:nvPr>
        </p:nvSpPr>
        <p:spPr/>
        <p:txBody>
          <a:bodyPr/>
          <a:lstStyle>
            <a:lvl1pPr>
              <a:defRPr/>
            </a:lvl1pPr>
          </a:lstStyle>
          <a:p>
            <a:pPr>
              <a:defRPr/>
            </a:pPr>
            <a:fld id="{A9775D9F-69E5-4F10-8839-8EB4DD8E6A21}" type="datetimeFigureOut">
              <a:rPr lang="en-US"/>
              <a:pPr>
                <a:defRPr/>
              </a:pPr>
              <a:t>8/13/2025</a:t>
            </a:fld>
            <a:endParaRPr lang="en-US"/>
          </a:p>
        </p:txBody>
      </p:sp>
      <p:sp>
        <p:nvSpPr>
          <p:cNvPr id="6" name="Footer Placeholder 4">
            <a:extLst>
              <a:ext uri="{FF2B5EF4-FFF2-40B4-BE49-F238E27FC236}">
                <a16:creationId xmlns:a16="http://schemas.microsoft.com/office/drawing/2014/main" id="{52358121-D8CD-4386-A044-3AF9A78291F7}"/>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7" name="Slide Number Placeholder 5">
            <a:extLst>
              <a:ext uri="{FF2B5EF4-FFF2-40B4-BE49-F238E27FC236}">
                <a16:creationId xmlns:a16="http://schemas.microsoft.com/office/drawing/2014/main" id="{A03877C1-7E93-41EB-A612-3FC10A35EB45}"/>
              </a:ext>
            </a:extLst>
          </p:cNvPr>
          <p:cNvSpPr>
            <a:spLocks noGrp="1"/>
          </p:cNvSpPr>
          <p:nvPr>
            <p:ph type="sldNum" sz="quarter" idx="12"/>
          </p:nvPr>
        </p:nvSpPr>
        <p:spPr>
          <a:xfrm>
            <a:off x="511175" y="3244850"/>
            <a:ext cx="585788" cy="365125"/>
          </a:xfrm>
        </p:spPr>
        <p:txBody>
          <a:bodyPr/>
          <a:lstStyle>
            <a:lvl1pPr>
              <a:defRPr/>
            </a:lvl1pPr>
          </a:lstStyle>
          <a:p>
            <a:fld id="{4CC1B148-5169-4AB5-98F2-17BD95A4B115}" type="slidenum">
              <a:rPr lang="en-US" altLang="en-US"/>
              <a:pPr/>
              <a:t>‹#›</a:t>
            </a:fld>
            <a:endParaRPr lang="en-US" altLang="en-US"/>
          </a:p>
        </p:txBody>
      </p:sp>
    </p:spTree>
    <p:extLst>
      <p:ext uri="{BB962C8B-B14F-4D97-AF65-F5344CB8AC3E}">
        <p14:creationId xmlns:p14="http://schemas.microsoft.com/office/powerpoint/2010/main" val="300548818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6D9AD022-C957-4D61-8230-073B1934ACD3}"/>
              </a:ext>
            </a:extLst>
          </p:cNvPr>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C9D90D7A-A775-493F-9D20-D5F33F448AC0}"/>
              </a:ext>
            </a:extLst>
          </p:cNvPr>
          <p:cNvSpPr>
            <a:spLocks noGrp="1"/>
          </p:cNvSpPr>
          <p:nvPr>
            <p:ph type="dt" sz="half" idx="10"/>
          </p:nvPr>
        </p:nvSpPr>
        <p:spPr/>
        <p:txBody>
          <a:bodyPr/>
          <a:lstStyle>
            <a:lvl1pPr>
              <a:defRPr/>
            </a:lvl1pPr>
          </a:lstStyle>
          <a:p>
            <a:pPr>
              <a:defRPr/>
            </a:pPr>
            <a:fld id="{F98C15D0-67C0-4519-9E5C-C7510BE8FB5A}" type="datetimeFigureOut">
              <a:rPr lang="en-US"/>
              <a:pPr>
                <a:defRPr/>
              </a:pPr>
              <a:t>8/13/2025</a:t>
            </a:fld>
            <a:endParaRPr lang="en-US"/>
          </a:p>
        </p:txBody>
      </p:sp>
      <p:sp>
        <p:nvSpPr>
          <p:cNvPr id="7" name="Footer Placeholder 5">
            <a:extLst>
              <a:ext uri="{FF2B5EF4-FFF2-40B4-BE49-F238E27FC236}">
                <a16:creationId xmlns:a16="http://schemas.microsoft.com/office/drawing/2014/main" id="{F9E4E042-3B44-4080-9132-525520F9329B}"/>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9" name="Slide Number Placeholder 5">
            <a:extLst>
              <a:ext uri="{FF2B5EF4-FFF2-40B4-BE49-F238E27FC236}">
                <a16:creationId xmlns:a16="http://schemas.microsoft.com/office/drawing/2014/main" id="{52ADBC35-8AF8-41D2-98DA-347C6CE53680}"/>
              </a:ext>
            </a:extLst>
          </p:cNvPr>
          <p:cNvSpPr>
            <a:spLocks noGrp="1"/>
          </p:cNvSpPr>
          <p:nvPr>
            <p:ph type="sldNum" sz="quarter" idx="12"/>
          </p:nvPr>
        </p:nvSpPr>
        <p:spPr/>
        <p:txBody>
          <a:bodyPr/>
          <a:lstStyle>
            <a:lvl1pPr>
              <a:defRPr/>
            </a:lvl1pPr>
          </a:lstStyle>
          <a:p>
            <a:fld id="{E337683A-6892-4200-A4F0-ACEEB8433ED5}" type="slidenum">
              <a:rPr lang="en-US" altLang="en-US"/>
              <a:pPr/>
              <a:t>‹#›</a:t>
            </a:fld>
            <a:endParaRPr lang="en-US" altLang="en-US"/>
          </a:p>
        </p:txBody>
      </p:sp>
    </p:spTree>
    <p:extLst>
      <p:ext uri="{BB962C8B-B14F-4D97-AF65-F5344CB8AC3E}">
        <p14:creationId xmlns:p14="http://schemas.microsoft.com/office/powerpoint/2010/main" val="219516403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a:extLst>
              <a:ext uri="{FF2B5EF4-FFF2-40B4-BE49-F238E27FC236}">
                <a16:creationId xmlns:a16="http://schemas.microsoft.com/office/drawing/2014/main" id="{AE5E1C9F-C790-4638-B4F1-4F4A64E41505}"/>
              </a:ext>
            </a:extLst>
          </p:cNvPr>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B1C6CC5A-3ABE-4E12-A8F8-2168B1B6349E}"/>
              </a:ext>
            </a:extLst>
          </p:cNvPr>
          <p:cNvSpPr>
            <a:spLocks noGrp="1"/>
          </p:cNvSpPr>
          <p:nvPr>
            <p:ph type="dt" sz="half" idx="10"/>
          </p:nvPr>
        </p:nvSpPr>
        <p:spPr/>
        <p:txBody>
          <a:bodyPr/>
          <a:lstStyle>
            <a:lvl1pPr>
              <a:defRPr/>
            </a:lvl1pPr>
          </a:lstStyle>
          <a:p>
            <a:pPr>
              <a:defRPr/>
            </a:pPr>
            <a:fld id="{6BD6E49C-C701-4E0E-A155-3A341E4BF9B8}" type="datetimeFigureOut">
              <a:rPr lang="en-US"/>
              <a:pPr>
                <a:defRPr/>
              </a:pPr>
              <a:t>8/13/2025</a:t>
            </a:fld>
            <a:endParaRPr lang="en-US"/>
          </a:p>
        </p:txBody>
      </p:sp>
      <p:sp>
        <p:nvSpPr>
          <p:cNvPr id="9" name="Footer Placeholder 7">
            <a:extLst>
              <a:ext uri="{FF2B5EF4-FFF2-40B4-BE49-F238E27FC236}">
                <a16:creationId xmlns:a16="http://schemas.microsoft.com/office/drawing/2014/main" id="{E94D54FA-27B3-4166-9F61-312004F03DC6}"/>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11" name="Slide Number Placeholder 5">
            <a:extLst>
              <a:ext uri="{FF2B5EF4-FFF2-40B4-BE49-F238E27FC236}">
                <a16:creationId xmlns:a16="http://schemas.microsoft.com/office/drawing/2014/main" id="{18D26FE3-D647-41A2-864B-491003B452F7}"/>
              </a:ext>
            </a:extLst>
          </p:cNvPr>
          <p:cNvSpPr>
            <a:spLocks noGrp="1"/>
          </p:cNvSpPr>
          <p:nvPr>
            <p:ph type="sldNum" sz="quarter" idx="12"/>
          </p:nvPr>
        </p:nvSpPr>
        <p:spPr/>
        <p:txBody>
          <a:bodyPr/>
          <a:lstStyle>
            <a:lvl1pPr>
              <a:defRPr/>
            </a:lvl1pPr>
          </a:lstStyle>
          <a:p>
            <a:fld id="{0599B18D-D035-4177-9838-15CE49A947E5}" type="slidenum">
              <a:rPr lang="en-US" altLang="en-US"/>
              <a:pPr/>
              <a:t>‹#›</a:t>
            </a:fld>
            <a:endParaRPr lang="en-US" altLang="en-US"/>
          </a:p>
        </p:txBody>
      </p:sp>
    </p:spTree>
    <p:extLst>
      <p:ext uri="{BB962C8B-B14F-4D97-AF65-F5344CB8AC3E}">
        <p14:creationId xmlns:p14="http://schemas.microsoft.com/office/powerpoint/2010/main" val="76396169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8A96F3AC-94DB-4113-B285-A1E2A25A527E}"/>
              </a:ext>
            </a:extLst>
          </p:cNvPr>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p>
        </p:txBody>
      </p:sp>
      <p:sp>
        <p:nvSpPr>
          <p:cNvPr id="4" name="Date Placeholder 2">
            <a:extLst>
              <a:ext uri="{FF2B5EF4-FFF2-40B4-BE49-F238E27FC236}">
                <a16:creationId xmlns:a16="http://schemas.microsoft.com/office/drawing/2014/main" id="{FD8A81FC-650C-467A-AD3C-23F6AC56F7E2}"/>
              </a:ext>
            </a:extLst>
          </p:cNvPr>
          <p:cNvSpPr>
            <a:spLocks noGrp="1"/>
          </p:cNvSpPr>
          <p:nvPr>
            <p:ph type="dt" sz="half" idx="10"/>
          </p:nvPr>
        </p:nvSpPr>
        <p:spPr/>
        <p:txBody>
          <a:bodyPr/>
          <a:lstStyle>
            <a:lvl1pPr>
              <a:defRPr/>
            </a:lvl1pPr>
          </a:lstStyle>
          <a:p>
            <a:pPr>
              <a:defRPr/>
            </a:pPr>
            <a:fld id="{8CBEE634-5DDD-48D0-B5ED-40731409E79E}" type="datetimeFigureOut">
              <a:rPr lang="en-US"/>
              <a:pPr>
                <a:defRPr/>
              </a:pPr>
              <a:t>8/13/2025</a:t>
            </a:fld>
            <a:endParaRPr lang="en-US"/>
          </a:p>
        </p:txBody>
      </p:sp>
      <p:sp>
        <p:nvSpPr>
          <p:cNvPr id="5" name="Footer Placeholder 3">
            <a:extLst>
              <a:ext uri="{FF2B5EF4-FFF2-40B4-BE49-F238E27FC236}">
                <a16:creationId xmlns:a16="http://schemas.microsoft.com/office/drawing/2014/main" id="{0AAE3EDB-028D-410C-9621-6DE913D004A6}"/>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6" name="Slide Number Placeholder 4">
            <a:extLst>
              <a:ext uri="{FF2B5EF4-FFF2-40B4-BE49-F238E27FC236}">
                <a16:creationId xmlns:a16="http://schemas.microsoft.com/office/drawing/2014/main" id="{296F13D8-B856-449D-A890-A2B0AC5BB01F}"/>
              </a:ext>
            </a:extLst>
          </p:cNvPr>
          <p:cNvSpPr>
            <a:spLocks noGrp="1"/>
          </p:cNvSpPr>
          <p:nvPr>
            <p:ph type="sldNum" sz="quarter" idx="12"/>
          </p:nvPr>
        </p:nvSpPr>
        <p:spPr/>
        <p:txBody>
          <a:bodyPr/>
          <a:lstStyle>
            <a:lvl1pPr>
              <a:defRPr/>
            </a:lvl1pPr>
          </a:lstStyle>
          <a:p>
            <a:fld id="{7BE99089-C617-4E28-82D2-7946230773A5}" type="slidenum">
              <a:rPr lang="en-US" altLang="en-US"/>
              <a:pPr/>
              <a:t>‹#›</a:t>
            </a:fld>
            <a:endParaRPr lang="en-US" altLang="en-US"/>
          </a:p>
        </p:txBody>
      </p:sp>
    </p:spTree>
    <p:extLst>
      <p:ext uri="{BB962C8B-B14F-4D97-AF65-F5344CB8AC3E}">
        <p14:creationId xmlns:p14="http://schemas.microsoft.com/office/powerpoint/2010/main" val="189917799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5E72A67D-F5C0-43AF-82F3-BE89B2772973}"/>
              </a:ext>
            </a:extLst>
          </p:cNvPr>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a:extLst>
              <a:ext uri="{FF2B5EF4-FFF2-40B4-BE49-F238E27FC236}">
                <a16:creationId xmlns:a16="http://schemas.microsoft.com/office/drawing/2014/main" id="{E597EA64-3809-4C63-A9D5-95000BA0F9DF}"/>
              </a:ext>
            </a:extLst>
          </p:cNvPr>
          <p:cNvSpPr>
            <a:spLocks noGrp="1"/>
          </p:cNvSpPr>
          <p:nvPr>
            <p:ph type="dt" sz="half" idx="10"/>
          </p:nvPr>
        </p:nvSpPr>
        <p:spPr/>
        <p:txBody>
          <a:bodyPr/>
          <a:lstStyle>
            <a:lvl1pPr>
              <a:defRPr/>
            </a:lvl1pPr>
          </a:lstStyle>
          <a:p>
            <a:pPr>
              <a:defRPr/>
            </a:pPr>
            <a:fld id="{ADF5E16E-0F2B-4D68-9049-87FD027EA2D4}" type="datetimeFigureOut">
              <a:rPr lang="en-US"/>
              <a:pPr>
                <a:defRPr/>
              </a:pPr>
              <a:t>8/13/2025</a:t>
            </a:fld>
            <a:endParaRPr lang="en-US"/>
          </a:p>
        </p:txBody>
      </p:sp>
      <p:sp>
        <p:nvSpPr>
          <p:cNvPr id="4" name="Footer Placeholder 2">
            <a:extLst>
              <a:ext uri="{FF2B5EF4-FFF2-40B4-BE49-F238E27FC236}">
                <a16:creationId xmlns:a16="http://schemas.microsoft.com/office/drawing/2014/main" id="{D7287C8A-7AC5-4253-87FA-3957B84B0222}"/>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5" name="Slide Number Placeholder 3">
            <a:extLst>
              <a:ext uri="{FF2B5EF4-FFF2-40B4-BE49-F238E27FC236}">
                <a16:creationId xmlns:a16="http://schemas.microsoft.com/office/drawing/2014/main" id="{82300C3D-A092-4231-B9F7-12028DC3BAE5}"/>
              </a:ext>
            </a:extLst>
          </p:cNvPr>
          <p:cNvSpPr>
            <a:spLocks noGrp="1"/>
          </p:cNvSpPr>
          <p:nvPr>
            <p:ph type="sldNum" sz="quarter" idx="12"/>
          </p:nvPr>
        </p:nvSpPr>
        <p:spPr/>
        <p:txBody>
          <a:bodyPr/>
          <a:lstStyle>
            <a:lvl1pPr>
              <a:defRPr/>
            </a:lvl1pPr>
          </a:lstStyle>
          <a:p>
            <a:fld id="{EE120759-C7AC-472E-930D-6E24F34D1C90}" type="slidenum">
              <a:rPr lang="en-US" altLang="en-US"/>
              <a:pPr/>
              <a:t>‹#›</a:t>
            </a:fld>
            <a:endParaRPr lang="en-US" altLang="en-US"/>
          </a:p>
        </p:txBody>
      </p:sp>
    </p:spTree>
    <p:extLst>
      <p:ext uri="{BB962C8B-B14F-4D97-AF65-F5344CB8AC3E}">
        <p14:creationId xmlns:p14="http://schemas.microsoft.com/office/powerpoint/2010/main" val="393758457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FF58D647-2349-4082-8600-16C786FD2841}"/>
              </a:ext>
            </a:extLst>
          </p:cNvPr>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44DB5B59-05D5-4993-BD2A-3305531BBAB1}"/>
              </a:ext>
            </a:extLst>
          </p:cNvPr>
          <p:cNvSpPr>
            <a:spLocks noGrp="1"/>
          </p:cNvSpPr>
          <p:nvPr>
            <p:ph type="dt" sz="half" idx="10"/>
          </p:nvPr>
        </p:nvSpPr>
        <p:spPr/>
        <p:txBody>
          <a:bodyPr/>
          <a:lstStyle>
            <a:lvl1pPr>
              <a:defRPr/>
            </a:lvl1pPr>
          </a:lstStyle>
          <a:p>
            <a:pPr>
              <a:defRPr/>
            </a:pPr>
            <a:fld id="{69B03BD4-3D86-4E29-8F38-EB9E123EFE2E}" type="datetimeFigureOut">
              <a:rPr lang="en-US"/>
              <a:pPr>
                <a:defRPr/>
              </a:pPr>
              <a:t>8/13/2025</a:t>
            </a:fld>
            <a:endParaRPr lang="en-US"/>
          </a:p>
        </p:txBody>
      </p:sp>
      <p:sp>
        <p:nvSpPr>
          <p:cNvPr id="7" name="Footer Placeholder 5">
            <a:extLst>
              <a:ext uri="{FF2B5EF4-FFF2-40B4-BE49-F238E27FC236}">
                <a16:creationId xmlns:a16="http://schemas.microsoft.com/office/drawing/2014/main" id="{B490CCB3-2464-4541-9D81-579EDA28888D}"/>
              </a:ext>
            </a:extLst>
          </p:cNvPr>
          <p:cNvSpPr>
            <a:spLocks noGrp="1"/>
          </p:cNvSpPr>
          <p:nvPr>
            <p:ph type="ftr" sz="quarter" idx="11"/>
          </p:nvPr>
        </p:nvSpPr>
        <p:spPr/>
        <p:txBody>
          <a:bodyPr/>
          <a:lstStyle>
            <a:lvl1pPr>
              <a:defRPr/>
            </a:lvl1pPr>
          </a:lstStyle>
          <a:p>
            <a:pPr>
              <a:defRPr/>
            </a:pPr>
            <a:r>
              <a:rPr lang="en-US"/>
              <a:t>Alpaydin &amp; Christoph F. Eick: COSC 6342; Topic1</a:t>
            </a:r>
            <a:endParaRPr lang="tr-TR"/>
          </a:p>
        </p:txBody>
      </p:sp>
      <p:sp>
        <p:nvSpPr>
          <p:cNvPr id="8" name="Slide Number Placeholder 6">
            <a:extLst>
              <a:ext uri="{FF2B5EF4-FFF2-40B4-BE49-F238E27FC236}">
                <a16:creationId xmlns:a16="http://schemas.microsoft.com/office/drawing/2014/main" id="{1A9B43EF-6F01-41BF-A5DB-4B62C9B8A5A1}"/>
              </a:ext>
            </a:extLst>
          </p:cNvPr>
          <p:cNvSpPr>
            <a:spLocks noGrp="1"/>
          </p:cNvSpPr>
          <p:nvPr>
            <p:ph type="sldNum" sz="quarter" idx="12"/>
          </p:nvPr>
        </p:nvSpPr>
        <p:spPr/>
        <p:txBody>
          <a:bodyPr/>
          <a:lstStyle>
            <a:lvl1pPr>
              <a:defRPr/>
            </a:lvl1pPr>
          </a:lstStyle>
          <a:p>
            <a:fld id="{A0C4A07C-6E1E-430F-96D0-C64D83546CE2}" type="slidenum">
              <a:rPr lang="en-US" altLang="en-US"/>
              <a:pPr/>
              <a:t>‹#›</a:t>
            </a:fld>
            <a:endParaRPr lang="en-US" altLang="en-US"/>
          </a:p>
        </p:txBody>
      </p:sp>
    </p:spTree>
    <p:extLst>
      <p:ext uri="{BB962C8B-B14F-4D97-AF65-F5344CB8AC3E}">
        <p14:creationId xmlns:p14="http://schemas.microsoft.com/office/powerpoint/2010/main" val="377501962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6CD49105-DE69-4056-9A99-4C9611B44DAD}"/>
              </a:ext>
            </a:extLst>
          </p:cNvPr>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296955A3-B287-4E60-949E-34E8F6911B96}"/>
              </a:ext>
            </a:extLst>
          </p:cNvPr>
          <p:cNvSpPr>
            <a:spLocks noGrp="1"/>
          </p:cNvSpPr>
          <p:nvPr>
            <p:ph type="dt" sz="half" idx="10"/>
          </p:nvPr>
        </p:nvSpPr>
        <p:spPr/>
        <p:txBody>
          <a:bodyPr/>
          <a:lstStyle>
            <a:lvl1pPr>
              <a:defRPr/>
            </a:lvl1pPr>
          </a:lstStyle>
          <a:p>
            <a:pPr>
              <a:defRPr/>
            </a:pPr>
            <a:fld id="{64411A99-6E94-4964-96BD-6C28E07077AB}" type="datetimeFigureOut">
              <a:rPr lang="en-US"/>
              <a:pPr>
                <a:defRPr/>
              </a:pPr>
              <a:t>8/13/2025</a:t>
            </a:fld>
            <a:endParaRPr lang="en-US"/>
          </a:p>
        </p:txBody>
      </p:sp>
      <p:sp>
        <p:nvSpPr>
          <p:cNvPr id="7" name="Footer Placeholder 5">
            <a:extLst>
              <a:ext uri="{FF2B5EF4-FFF2-40B4-BE49-F238E27FC236}">
                <a16:creationId xmlns:a16="http://schemas.microsoft.com/office/drawing/2014/main" id="{AFC5BC8E-765E-410D-9661-A676E1BD8B4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763F6B13-BBD6-4689-A7C8-B2F63D407689}"/>
              </a:ext>
            </a:extLst>
          </p:cNvPr>
          <p:cNvSpPr>
            <a:spLocks noGrp="1"/>
          </p:cNvSpPr>
          <p:nvPr>
            <p:ph type="sldNum" sz="quarter" idx="12"/>
          </p:nvPr>
        </p:nvSpPr>
        <p:spPr>
          <a:xfrm>
            <a:off x="511175" y="4983163"/>
            <a:ext cx="585788" cy="365125"/>
          </a:xfrm>
        </p:spPr>
        <p:txBody>
          <a:bodyPr/>
          <a:lstStyle>
            <a:lvl1pPr>
              <a:defRPr/>
            </a:lvl1pPr>
          </a:lstStyle>
          <a:p>
            <a:fld id="{C6270BD5-E85A-475F-A8AB-B5C9DD788F45}" type="slidenum">
              <a:rPr lang="en-US" altLang="en-US"/>
              <a:pPr/>
              <a:t>‹#›</a:t>
            </a:fld>
            <a:endParaRPr lang="en-US" altLang="en-US"/>
          </a:p>
        </p:txBody>
      </p:sp>
    </p:spTree>
    <p:extLst>
      <p:ext uri="{BB962C8B-B14F-4D97-AF65-F5344CB8AC3E}">
        <p14:creationId xmlns:p14="http://schemas.microsoft.com/office/powerpoint/2010/main" val="418384096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5334AE3D-DA3B-4FE4-8CCE-632C6679184D}"/>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6266BFF1-87E0-40D1-9E11-1264A49ECBCE}"/>
                </a:ext>
              </a:extLst>
            </p:cNvPr>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7C7501CE-1F15-4991-9786-4E9129077F57}"/>
                </a:ext>
              </a:extLst>
            </p:cNvPr>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DF840E74-0667-4490-86A2-C0E1D4FE29DA}"/>
                </a:ext>
              </a:extLst>
            </p:cNvPr>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F593068C-5E10-43DF-88F1-DDDE320AD6EB}"/>
                </a:ext>
              </a:extLst>
            </p:cNvPr>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D11B6E7F-2121-492D-B00F-082D4BE098E2}"/>
                </a:ext>
              </a:extLst>
            </p:cNvPr>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48F72198-C23A-4089-BA8A-811CDE6E26A1}"/>
                </a:ext>
              </a:extLst>
            </p:cNvPr>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DFB6A9F8-51FB-476F-87DB-3D656A7AA71D}"/>
                </a:ext>
              </a:extLst>
            </p:cNvPr>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0BAE5096-FC43-49D2-A7FE-09062B7ECF08}"/>
                </a:ext>
              </a:extLst>
            </p:cNvPr>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F9340E6C-052F-43C8-9299-16AA3A4E0757}"/>
                </a:ext>
              </a:extLst>
            </p:cNvPr>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FB98B58B-3EC6-49C0-9467-5635EDCE59CC}"/>
                </a:ext>
              </a:extLst>
            </p:cNvPr>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D86E62DA-ECC7-4AB6-87FB-11764ACCC10F}"/>
                </a:ext>
              </a:extLst>
            </p:cNvPr>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95106C6A-2F77-44EA-B1DE-D2F0CA14046E}"/>
                </a:ext>
              </a:extLst>
            </p:cNvPr>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66856BA1-045B-4E7A-B57A-4F310E84B01D}"/>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0193CDF6-A106-4621-918C-E5C5C893BA60}"/>
                </a:ext>
              </a:extLst>
            </p:cNvPr>
            <p:cNvSpPr>
              <a:spLocks/>
            </p:cNvSpPr>
            <p:nvPr/>
          </p:nvSpPr>
          <p:spPr bwMode="auto">
            <a:xfrm>
              <a:off x="6627813" y="196102"/>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B408B5CD-1982-403B-94A7-2B7D3C2B810D}"/>
                </a:ext>
              </a:extLst>
            </p:cNvPr>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F45098CA-EE2F-45DD-888D-0A9AAE8FF1D5}"/>
                </a:ext>
              </a:extLst>
            </p:cNvPr>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7AF23B9E-25FC-4FB4-B428-84210B420BB3}"/>
                </a:ext>
              </a:extLst>
            </p:cNvPr>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052A97AC-41B5-4669-B02E-559D0D13A7B4}"/>
                </a:ext>
              </a:extLst>
            </p:cNvPr>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74608C5E-3CD8-4F7E-889E-6D48704EBD98}"/>
                </a:ext>
              </a:extLst>
            </p:cNvPr>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252CFDB3-FEC8-4AFA-A24A-1F68150F04FB}"/>
                </a:ext>
              </a:extLst>
            </p:cNvPr>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1C5DD694-BC02-4804-BB5B-6027EC45B7EC}"/>
                </a:ext>
              </a:extLst>
            </p:cNvPr>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74850C1A-957C-495B-829F-0D99D58AB90F}"/>
                </a:ext>
              </a:extLst>
            </p:cNvPr>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8F03C4DB-CCCB-401D-BAD1-BB2D196FAA6F}"/>
                </a:ext>
              </a:extLst>
            </p:cNvPr>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FC02EF47-A0CA-42C9-8EE0-9B85B338C6BB}"/>
                </a:ext>
              </a:extLst>
            </p:cNvPr>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EAD1C1FD-E780-4FE0-86AD-9E0FB00997A1}"/>
                </a:ext>
              </a:extLst>
            </p:cNvPr>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A2C0CD8A-AE02-405D-811E-F8536298175F}"/>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B323D493-B28F-488F-B318-02D412F777ED}"/>
              </a:ext>
            </a:extLst>
          </p:cNvPr>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22C78D71-BD42-4394-9B32-8672107AB9EB}"/>
              </a:ext>
            </a:extLst>
          </p:cNvPr>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CDCFBAB-3381-4863-BCC3-89A1C55F511F}"/>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8ADC377F-7901-4F5A-BF70-0F5044E30C5E}" type="datetimeFigureOut">
              <a:rPr lang="en-US"/>
              <a:pPr>
                <a:defRPr/>
              </a:pPr>
              <a:t>8/13/2025</a:t>
            </a:fld>
            <a:endParaRPr lang="en-US"/>
          </a:p>
        </p:txBody>
      </p:sp>
      <p:sp>
        <p:nvSpPr>
          <p:cNvPr id="5" name="Footer Placeholder 4">
            <a:extLst>
              <a:ext uri="{FF2B5EF4-FFF2-40B4-BE49-F238E27FC236}">
                <a16:creationId xmlns:a16="http://schemas.microsoft.com/office/drawing/2014/main" id="{1FF728AC-063F-4648-886E-EDC452E30724}"/>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r>
              <a:rPr lang="en-US"/>
              <a:t>Alpaydin &amp; Christoph F. Eick: COSC 6342; Topic1</a:t>
            </a:r>
            <a:endParaRPr lang="tr-TR"/>
          </a:p>
        </p:txBody>
      </p:sp>
      <p:sp>
        <p:nvSpPr>
          <p:cNvPr id="6" name="Slide Number Placeholder 5">
            <a:extLst>
              <a:ext uri="{FF2B5EF4-FFF2-40B4-BE49-F238E27FC236}">
                <a16:creationId xmlns:a16="http://schemas.microsoft.com/office/drawing/2014/main" id="{87B037D5-177F-4B2C-858E-139D7ECC9266}"/>
              </a:ext>
            </a:extLst>
          </p:cNvPr>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a:defRPr sz="2000">
                <a:solidFill>
                  <a:srgbClr val="FEFFFF"/>
                </a:solidFill>
              </a:defRPr>
            </a:lvl1pPr>
          </a:lstStyle>
          <a:p>
            <a:fld id="{4BF62E13-9814-4B8D-BE3D-4E60B66797DA}" type="slidenum">
              <a:rPr lang="tr-TR" altLang="en-US"/>
              <a:pPr/>
              <a:t>‹#›</a:t>
            </a:fld>
            <a:endParaRPr lang="tr-TR" altLang="en-US"/>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Lst>
  <p:hf hdr="0" dt="0"/>
  <p:txStyles>
    <p:titleStyle>
      <a:lvl1pPr algn="l" defTabSz="457200" rtl="0" fontAlgn="base">
        <a:spcBef>
          <a:spcPct val="0"/>
        </a:spcBef>
        <a:spcAft>
          <a:spcPct val="0"/>
        </a:spcAft>
        <a:defRPr sz="3600" kern="1200">
          <a:solidFill>
            <a:srgbClr val="1581AA"/>
          </a:solidFill>
          <a:latin typeface="+mj-lt"/>
          <a:ea typeface="+mj-ea"/>
          <a:cs typeface="+mj-cs"/>
        </a:defRPr>
      </a:lvl1pPr>
      <a:lvl2pPr algn="l" defTabSz="457200" rtl="0" fontAlgn="base">
        <a:spcBef>
          <a:spcPct val="0"/>
        </a:spcBef>
        <a:spcAft>
          <a:spcPct val="0"/>
        </a:spcAft>
        <a:defRPr sz="3600">
          <a:solidFill>
            <a:srgbClr val="1581AA"/>
          </a:solidFill>
          <a:latin typeface="Century Gothic" panose="020B0502020202020204" pitchFamily="34" charset="0"/>
        </a:defRPr>
      </a:lvl2pPr>
      <a:lvl3pPr algn="l" defTabSz="457200" rtl="0" fontAlgn="base">
        <a:spcBef>
          <a:spcPct val="0"/>
        </a:spcBef>
        <a:spcAft>
          <a:spcPct val="0"/>
        </a:spcAft>
        <a:defRPr sz="3600">
          <a:solidFill>
            <a:srgbClr val="1581AA"/>
          </a:solidFill>
          <a:latin typeface="Century Gothic" panose="020B0502020202020204" pitchFamily="34" charset="0"/>
        </a:defRPr>
      </a:lvl3pPr>
      <a:lvl4pPr algn="l" defTabSz="457200" rtl="0" fontAlgn="base">
        <a:spcBef>
          <a:spcPct val="0"/>
        </a:spcBef>
        <a:spcAft>
          <a:spcPct val="0"/>
        </a:spcAft>
        <a:defRPr sz="3600">
          <a:solidFill>
            <a:srgbClr val="1581AA"/>
          </a:solidFill>
          <a:latin typeface="Century Gothic" panose="020B0502020202020204" pitchFamily="34" charset="0"/>
        </a:defRPr>
      </a:lvl4pPr>
      <a:lvl5pPr algn="l" defTabSz="457200" rtl="0" fontAlgn="base">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rshit.shah@spt.pdpu.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darshit.shah@spt.pdpu.ac.in"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4FD1A23D-55D3-405D-9881-849BE95B9262}"/>
              </a:ext>
            </a:extLst>
          </p:cNvPr>
          <p:cNvSpPr>
            <a:spLocks noGrp="1" noChangeArrowheads="1"/>
          </p:cNvSpPr>
          <p:nvPr>
            <p:ph type="ctrTitle"/>
          </p:nvPr>
        </p:nvSpPr>
        <p:spPr>
          <a:xfrm>
            <a:off x="695325" y="3429000"/>
            <a:ext cx="8258175" cy="2098675"/>
          </a:xfrm>
        </p:spPr>
        <p:txBody>
          <a:bodyPr rtlCol="0">
            <a:normAutofit fontScale="90000"/>
          </a:bodyPr>
          <a:lstStyle/>
          <a:p>
            <a:pPr algn="ctr" fontAlgn="auto">
              <a:spcAft>
                <a:spcPts val="0"/>
              </a:spcAft>
              <a:defRPr/>
            </a:pPr>
            <a:br>
              <a:rPr lang="en-IN" altLang="en-US" dirty="0">
                <a:solidFill>
                  <a:schemeClr val="tx1">
                    <a:lumMod val="85000"/>
                    <a:lumOff val="15000"/>
                  </a:schemeClr>
                </a:solidFill>
              </a:rPr>
            </a:br>
            <a:br>
              <a:rPr lang="en-IN" altLang="en-US" dirty="0">
                <a:solidFill>
                  <a:schemeClr val="tx1">
                    <a:lumMod val="85000"/>
                    <a:lumOff val="15000"/>
                  </a:schemeClr>
                </a:solidFill>
              </a:rPr>
            </a:br>
            <a:br>
              <a:rPr lang="tr-TR" altLang="en-US" dirty="0">
                <a:solidFill>
                  <a:schemeClr val="tx1">
                    <a:lumMod val="85000"/>
                    <a:lumOff val="15000"/>
                  </a:schemeClr>
                </a:solidFill>
              </a:rPr>
            </a:br>
            <a:endParaRPr lang="tr-TR" altLang="en-US" dirty="0">
              <a:solidFill>
                <a:schemeClr val="tx1">
                  <a:lumMod val="85000"/>
                  <a:lumOff val="15000"/>
                </a:schemeClr>
              </a:solidFill>
            </a:endParaRPr>
          </a:p>
        </p:txBody>
      </p:sp>
      <p:sp>
        <p:nvSpPr>
          <p:cNvPr id="20483" name="TextBox 1">
            <a:extLst>
              <a:ext uri="{FF2B5EF4-FFF2-40B4-BE49-F238E27FC236}">
                <a16:creationId xmlns:a16="http://schemas.microsoft.com/office/drawing/2014/main" id="{75E27261-4379-4362-ABF1-169EF6B1D28E}"/>
              </a:ext>
            </a:extLst>
          </p:cNvPr>
          <p:cNvSpPr txBox="1">
            <a:spLocks noChangeArrowheads="1"/>
          </p:cNvSpPr>
          <p:nvPr/>
        </p:nvSpPr>
        <p:spPr bwMode="auto">
          <a:xfrm>
            <a:off x="2594314" y="2973130"/>
            <a:ext cx="5113338"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sz="2800" b="1" dirty="0">
                <a:solidFill>
                  <a:schemeClr val="tx1"/>
                </a:solidFill>
                <a:latin typeface="Palatino Linotype" panose="02040502050505030304" pitchFamily="18" charset="0"/>
              </a:rPr>
              <a:t>Course Coordinator </a:t>
            </a:r>
          </a:p>
          <a:p>
            <a:pPr algn="ctr" eaLnBrk="1" hangingPunct="1">
              <a:spcBef>
                <a:spcPct val="0"/>
              </a:spcBef>
              <a:buClrTx/>
              <a:buFontTx/>
              <a:buNone/>
            </a:pPr>
            <a:r>
              <a:rPr lang="en-IN" altLang="en-US" sz="2000" dirty="0">
                <a:solidFill>
                  <a:schemeClr val="tx1"/>
                </a:solidFill>
                <a:latin typeface="Palatino Linotype"/>
              </a:rPr>
              <a:t>Dr. Darshit SHAH</a:t>
            </a:r>
          </a:p>
          <a:p>
            <a:pPr algn="ctr" eaLnBrk="1" hangingPunct="1">
              <a:spcBef>
                <a:spcPct val="0"/>
              </a:spcBef>
              <a:buClrTx/>
              <a:buNone/>
            </a:pPr>
            <a:r>
              <a:rPr lang="en-IN" altLang="en-US" sz="2000" dirty="0">
                <a:solidFill>
                  <a:schemeClr val="tx1"/>
                </a:solidFill>
                <a:latin typeface="Palatino Linotype"/>
              </a:rPr>
              <a:t>Email: </a:t>
            </a:r>
            <a:r>
              <a:rPr lang="en-IN" altLang="en-US" sz="2000" dirty="0">
                <a:solidFill>
                  <a:schemeClr val="tx1"/>
                </a:solidFill>
                <a:latin typeface="Palatino Linotype"/>
                <a:hlinkClick r:id="rId2"/>
              </a:rPr>
              <a:t>darshit.shah@spt.pdpu.ac.in</a:t>
            </a:r>
            <a:endParaRPr lang="en-IN" altLang="en-US" sz="2000" dirty="0">
              <a:solidFill>
                <a:schemeClr val="tx1"/>
              </a:solidFill>
              <a:latin typeface="Palatino Linotype"/>
            </a:endParaRPr>
          </a:p>
          <a:p>
            <a:pPr algn="ctr" eaLnBrk="1" hangingPunct="1">
              <a:spcBef>
                <a:spcPct val="0"/>
              </a:spcBef>
              <a:buClrTx/>
              <a:buNone/>
            </a:pPr>
            <a:r>
              <a:rPr lang="en-IN" altLang="en-US" sz="2000" dirty="0">
                <a:solidFill>
                  <a:schemeClr val="tx1"/>
                </a:solidFill>
                <a:latin typeface="Palatino Linotype"/>
              </a:rPr>
              <a:t>Mob: 9825874525</a:t>
            </a:r>
          </a:p>
          <a:p>
            <a:pPr algn="ctr" eaLnBrk="1" hangingPunct="1">
              <a:spcBef>
                <a:spcPct val="0"/>
              </a:spcBef>
              <a:buClrTx/>
              <a:buNone/>
            </a:pPr>
            <a:r>
              <a:rPr lang="en-IN" altLang="en-US" sz="2000" dirty="0">
                <a:solidFill>
                  <a:schemeClr val="tx1"/>
                </a:solidFill>
                <a:latin typeface="Palatino Linotype"/>
              </a:rPr>
              <a:t>Dr. </a:t>
            </a:r>
            <a:r>
              <a:rPr lang="en-IN" altLang="en-US" sz="2000" dirty="0" err="1">
                <a:solidFill>
                  <a:schemeClr val="tx1"/>
                </a:solidFill>
                <a:latin typeface="Palatino Linotype"/>
              </a:rPr>
              <a:t>Azriel</a:t>
            </a:r>
            <a:r>
              <a:rPr lang="en-IN" altLang="en-US" sz="2000" dirty="0">
                <a:solidFill>
                  <a:schemeClr val="tx1"/>
                </a:solidFill>
                <a:latin typeface="Palatino Linotype"/>
              </a:rPr>
              <a:t> Henry</a:t>
            </a:r>
          </a:p>
          <a:p>
            <a:pPr algn="ctr" eaLnBrk="1" hangingPunct="1">
              <a:spcBef>
                <a:spcPct val="0"/>
              </a:spcBef>
              <a:buClrTx/>
              <a:buNone/>
            </a:pPr>
            <a:r>
              <a:rPr lang="en-IN" altLang="en-US" sz="2000" dirty="0">
                <a:solidFill>
                  <a:schemeClr val="tx1"/>
                </a:solidFill>
                <a:latin typeface="Palatino Linotype"/>
              </a:rPr>
              <a:t>Email: </a:t>
            </a:r>
            <a:r>
              <a:rPr lang="en-IN" sz="2000" dirty="0"/>
              <a:t>Azriel.Henry_ad@sot.pdpu.ac.in</a:t>
            </a:r>
            <a:endParaRPr lang="en-IN" altLang="en-US" sz="2000" dirty="0">
              <a:solidFill>
                <a:schemeClr val="tx1"/>
              </a:solidFill>
              <a:latin typeface="Palatino Linotype"/>
            </a:endParaRPr>
          </a:p>
          <a:p>
            <a:pPr algn="ctr" eaLnBrk="1" hangingPunct="1">
              <a:spcBef>
                <a:spcPct val="0"/>
              </a:spcBef>
              <a:buClrTx/>
              <a:buFontTx/>
              <a:buNone/>
            </a:pPr>
            <a:endParaRPr lang="en-IN" altLang="en-US" sz="2000" dirty="0">
              <a:solidFill>
                <a:schemeClr val="tx1"/>
              </a:solidFill>
              <a:latin typeface="Palatino Linotype"/>
            </a:endParaRPr>
          </a:p>
          <a:p>
            <a:pPr algn="ctr" eaLnBrk="1" hangingPunct="1">
              <a:spcBef>
                <a:spcPct val="0"/>
              </a:spcBef>
              <a:buClrTx/>
              <a:buNone/>
            </a:pPr>
            <a:r>
              <a:rPr lang="en-IN" altLang="en-US" sz="2000" b="1" dirty="0">
                <a:solidFill>
                  <a:schemeClr val="tx1"/>
                </a:solidFill>
                <a:latin typeface="Palatino Linotype"/>
              </a:rPr>
              <a:t>Course Faculty: Arjun Vankani</a:t>
            </a:r>
          </a:p>
          <a:p>
            <a:pPr algn="ctr" eaLnBrk="1" hangingPunct="1">
              <a:spcBef>
                <a:spcPct val="0"/>
              </a:spcBef>
              <a:buClrTx/>
              <a:buNone/>
            </a:pPr>
            <a:r>
              <a:rPr lang="en-IN" altLang="en-US" sz="2000" b="1" dirty="0">
                <a:solidFill>
                  <a:schemeClr val="tx1"/>
                </a:solidFill>
                <a:latin typeface="Palatino Linotype"/>
              </a:rPr>
              <a:t>Email: vankaniarjun0103@gmail.com</a:t>
            </a:r>
            <a:endParaRPr lang="en-IN" altLang="en-US" sz="2000" dirty="0">
              <a:solidFill>
                <a:schemeClr val="tx1"/>
              </a:solidFill>
              <a:latin typeface="Palatino Linotype" panose="02040502050505030304" pitchFamily="18" charset="0"/>
            </a:endParaRPr>
          </a:p>
        </p:txBody>
      </p:sp>
      <p:sp>
        <p:nvSpPr>
          <p:cNvPr id="20484" name="TextBox 2">
            <a:extLst>
              <a:ext uri="{FF2B5EF4-FFF2-40B4-BE49-F238E27FC236}">
                <a16:creationId xmlns:a16="http://schemas.microsoft.com/office/drawing/2014/main" id="{70B6F082-9A43-4FF2-8FA4-24D4340E7F2E}"/>
              </a:ext>
            </a:extLst>
          </p:cNvPr>
          <p:cNvSpPr txBox="1">
            <a:spLocks noChangeArrowheads="1"/>
          </p:cNvSpPr>
          <p:nvPr/>
        </p:nvSpPr>
        <p:spPr bwMode="auto">
          <a:xfrm>
            <a:off x="3091608" y="357497"/>
            <a:ext cx="3744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dirty="0">
                <a:solidFill>
                  <a:schemeClr val="tx1"/>
                </a:solidFill>
                <a:latin typeface="Palatino Linotype" panose="02040502050505030304" pitchFamily="18" charset="0"/>
              </a:rPr>
              <a:t>Orientation Class</a:t>
            </a:r>
          </a:p>
        </p:txBody>
      </p:sp>
      <p:sp>
        <p:nvSpPr>
          <p:cNvPr id="20485" name="TextBox 1">
            <a:extLst>
              <a:ext uri="{FF2B5EF4-FFF2-40B4-BE49-F238E27FC236}">
                <a16:creationId xmlns:a16="http://schemas.microsoft.com/office/drawing/2014/main" id="{D6715F63-7471-458E-A14F-7145A6FCA3CD}"/>
              </a:ext>
            </a:extLst>
          </p:cNvPr>
          <p:cNvSpPr txBox="1">
            <a:spLocks noChangeArrowheads="1"/>
          </p:cNvSpPr>
          <p:nvPr/>
        </p:nvSpPr>
        <p:spPr bwMode="auto">
          <a:xfrm>
            <a:off x="1150938" y="6027738"/>
            <a:ext cx="7850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None/>
            </a:pPr>
            <a:r>
              <a:rPr lang="en-IN" altLang="en-US" sz="2000">
                <a:solidFill>
                  <a:schemeClr val="tx1"/>
                </a:solidFill>
                <a:latin typeface="Palatino Linotype"/>
              </a:rPr>
              <a:t>School of Technology, </a:t>
            </a:r>
            <a:endParaRPr lang="en-IN" altLang="en-US" sz="2000">
              <a:solidFill>
                <a:schemeClr val="tx1"/>
              </a:solidFill>
              <a:latin typeface="Palatino Linotype" panose="02040502050505030304" pitchFamily="18" charset="0"/>
            </a:endParaRPr>
          </a:p>
          <a:p>
            <a:pPr algn="ctr">
              <a:spcBef>
                <a:spcPct val="0"/>
              </a:spcBef>
              <a:buClrTx/>
              <a:buFontTx/>
              <a:buNone/>
            </a:pPr>
            <a:r>
              <a:rPr lang="en-IN" altLang="en-US" sz="2000">
                <a:solidFill>
                  <a:schemeClr val="tx1"/>
                </a:solidFill>
                <a:latin typeface="Palatino Linotype"/>
              </a:rPr>
              <a:t>Pandit Deendayal Energy University, Gandhinagar</a:t>
            </a:r>
          </a:p>
        </p:txBody>
      </p:sp>
      <p:sp>
        <p:nvSpPr>
          <p:cNvPr id="3" name="TextBox 2">
            <a:extLst>
              <a:ext uri="{FF2B5EF4-FFF2-40B4-BE49-F238E27FC236}">
                <a16:creationId xmlns:a16="http://schemas.microsoft.com/office/drawing/2014/main" id="{8A3BD54A-243F-883F-84B7-6929A10F8A14}"/>
              </a:ext>
            </a:extLst>
          </p:cNvPr>
          <p:cNvSpPr txBox="1"/>
          <p:nvPr/>
        </p:nvSpPr>
        <p:spPr>
          <a:xfrm>
            <a:off x="1055331" y="1023688"/>
            <a:ext cx="7945794" cy="1477328"/>
          </a:xfrm>
          <a:prstGeom prst="rect">
            <a:avLst/>
          </a:prstGeom>
          <a:noFill/>
        </p:spPr>
        <p:txBody>
          <a:bodyPr wrap="square">
            <a:spAutoFit/>
          </a:bodyPr>
          <a:lstStyle/>
          <a:p>
            <a:pPr algn="ctr"/>
            <a:r>
              <a:rPr lang="en-IN" altLang="en-US" sz="4500" b="1" dirty="0">
                <a:solidFill>
                  <a:srgbClr val="FF0000"/>
                </a:solidFill>
              </a:rPr>
              <a:t>Computer Programming – I (24CP101T)</a:t>
            </a:r>
            <a:endParaRPr lang="en-US" sz="45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a:extLst>
              <a:ext uri="{FF2B5EF4-FFF2-40B4-BE49-F238E27FC236}">
                <a16:creationId xmlns:a16="http://schemas.microsoft.com/office/drawing/2014/main" id="{E617506D-6314-4727-A1D5-0F6EAB7850C2}"/>
              </a:ext>
            </a:extLst>
          </p:cNvPr>
          <p:cNvSpPr>
            <a:spLocks noGrp="1"/>
          </p:cNvSpPr>
          <p:nvPr>
            <p:ph type="title"/>
          </p:nvPr>
        </p:nvSpPr>
        <p:spPr>
          <a:xfrm>
            <a:off x="1944688" y="623888"/>
            <a:ext cx="6589712" cy="579761"/>
          </a:xfrm>
        </p:spPr>
        <p:txBody>
          <a:bodyPr/>
          <a:lstStyle/>
          <a:p>
            <a:r>
              <a:rPr lang="en-US" altLang="en-US" b="1" dirty="0"/>
              <a:t>UNIT 2 ( 04 L) </a:t>
            </a:r>
            <a:br>
              <a:rPr lang="en-US" altLang="en-US" b="1" dirty="0"/>
            </a:br>
            <a:br>
              <a:rPr lang="en-US" altLang="en-US" b="1" dirty="0"/>
            </a:br>
            <a:r>
              <a:rPr lang="en-US" dirty="0">
                <a:ea typeface="+mj-lt"/>
                <a:cs typeface="+mj-lt"/>
              </a:rPr>
              <a:t>Derived Data types</a:t>
            </a:r>
            <a:br>
              <a:rPr lang="en-US" dirty="0">
                <a:ea typeface="+mj-lt"/>
                <a:cs typeface="+mj-lt"/>
              </a:rPr>
            </a:br>
            <a:endParaRPr lang="en-IN" altLang="en-US" dirty="0"/>
          </a:p>
        </p:txBody>
      </p:sp>
      <p:sp>
        <p:nvSpPr>
          <p:cNvPr id="35843" name="Content Placeholder 5">
            <a:extLst>
              <a:ext uri="{FF2B5EF4-FFF2-40B4-BE49-F238E27FC236}">
                <a16:creationId xmlns:a16="http://schemas.microsoft.com/office/drawing/2014/main" id="{8314569A-0173-4063-A01F-9E49F370DAFD}"/>
              </a:ext>
            </a:extLst>
          </p:cNvPr>
          <p:cNvSpPr>
            <a:spLocks noGrp="1"/>
          </p:cNvSpPr>
          <p:nvPr>
            <p:ph idx="1"/>
          </p:nvPr>
        </p:nvSpPr>
        <p:spPr>
          <a:xfrm>
            <a:off x="1780426" y="2518881"/>
            <a:ext cx="6591300" cy="2538311"/>
          </a:xfrm>
        </p:spPr>
        <p:txBody>
          <a:bodyPr/>
          <a:lstStyle/>
          <a:p>
            <a:pPr algn="just"/>
            <a:r>
              <a:rPr lang="en-US" sz="2200" dirty="0">
                <a:latin typeface="Times New Roman" panose="02020603050405020304" pitchFamily="18" charset="0"/>
                <a:ea typeface="+mn-lt"/>
                <a:cs typeface="Times New Roman" panose="02020603050405020304" pitchFamily="18" charset="0"/>
              </a:rPr>
              <a:t>Array: one dimensional and multidimensional array, Declaration, initialization, Array Manipulations. Matrix operations, String-Basic Concepts, Inbuilt String manipulation Functions, Pointer, Pointer arithmetic, Pointer to pointer, Array of Pointers</a:t>
            </a:r>
            <a:endParaRPr lang="en-IN" sz="2200" dirty="0">
              <a:latin typeface="Times New Roman" panose="02020603050405020304" pitchFamily="18" charset="0"/>
              <a:ea typeface="+mn-lt"/>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E65C-C217-42AF-93BB-1509B2142CFD}"/>
              </a:ext>
            </a:extLst>
          </p:cNvPr>
          <p:cNvSpPr>
            <a:spLocks noGrp="1"/>
          </p:cNvSpPr>
          <p:nvPr>
            <p:ph type="title"/>
          </p:nvPr>
        </p:nvSpPr>
        <p:spPr>
          <a:xfrm>
            <a:off x="1944688" y="623888"/>
            <a:ext cx="6589712" cy="645076"/>
          </a:xfrm>
        </p:spPr>
        <p:txBody>
          <a:bodyPr rtlCol="0">
            <a:normAutofit fontScale="90000"/>
          </a:bodyPr>
          <a:lstStyle/>
          <a:p>
            <a:pPr fontAlgn="auto">
              <a:spcAft>
                <a:spcPts val="0"/>
              </a:spcAft>
              <a:defRPr/>
            </a:pPr>
            <a:r>
              <a:rPr lang="en-US" b="1" dirty="0">
                <a:solidFill>
                  <a:schemeClr val="tx1">
                    <a:lumMod val="85000"/>
                    <a:lumOff val="15000"/>
                  </a:schemeClr>
                </a:solidFill>
              </a:rPr>
              <a:t>UNIT 3 (04 L) </a:t>
            </a:r>
            <a:br>
              <a:rPr lang="en-US" b="1" dirty="0">
                <a:solidFill>
                  <a:schemeClr val="tx1">
                    <a:lumMod val="85000"/>
                    <a:lumOff val="15000"/>
                  </a:schemeClr>
                </a:solidFill>
              </a:rPr>
            </a:br>
            <a:r>
              <a:rPr lang="en-US" dirty="0">
                <a:ea typeface="+mj-lt"/>
                <a:cs typeface="+mj-lt"/>
              </a:rPr>
              <a:t> </a:t>
            </a:r>
            <a:br>
              <a:rPr lang="en-US" dirty="0">
                <a:ea typeface="+mj-lt"/>
                <a:cs typeface="+mj-lt"/>
              </a:rPr>
            </a:br>
            <a:r>
              <a:rPr lang="en-US" dirty="0">
                <a:ea typeface="+mj-lt"/>
                <a:cs typeface="+mj-lt"/>
              </a:rPr>
              <a:t>Function and Structure</a:t>
            </a:r>
            <a:br>
              <a:rPr lang="en-US" dirty="0">
                <a:ea typeface="+mj-lt"/>
                <a:cs typeface="+mj-lt"/>
              </a:rPr>
            </a:br>
            <a:br>
              <a:rPr lang="en-US" dirty="0">
                <a:ea typeface="+mj-lt"/>
                <a:cs typeface="+mj-lt"/>
              </a:rPr>
            </a:br>
            <a:br>
              <a:rPr lang="en-US" dirty="0">
                <a:ea typeface="+mj-lt"/>
                <a:cs typeface="+mj-lt"/>
              </a:rPr>
            </a:br>
            <a:br>
              <a:rPr lang="en-US" dirty="0">
                <a:ea typeface="+mj-lt"/>
                <a:cs typeface="+mj-lt"/>
              </a:rPr>
            </a:br>
            <a:endParaRPr lang="en-US" dirty="0"/>
          </a:p>
        </p:txBody>
      </p:sp>
      <p:sp>
        <p:nvSpPr>
          <p:cNvPr id="36867" name="Content Placeholder 2">
            <a:extLst>
              <a:ext uri="{FF2B5EF4-FFF2-40B4-BE49-F238E27FC236}">
                <a16:creationId xmlns:a16="http://schemas.microsoft.com/office/drawing/2014/main" id="{012C8B7C-681E-4A83-B05E-5AFB7B17633D}"/>
              </a:ext>
            </a:extLst>
          </p:cNvPr>
          <p:cNvSpPr>
            <a:spLocks noGrp="1"/>
          </p:cNvSpPr>
          <p:nvPr>
            <p:ph idx="1"/>
          </p:nvPr>
        </p:nvSpPr>
        <p:spPr>
          <a:xfrm>
            <a:off x="2010002" y="2814735"/>
            <a:ext cx="6591300" cy="2606351"/>
          </a:xfrm>
        </p:spPr>
        <p:txBody>
          <a:bodyPr/>
          <a:lstStyle/>
          <a:p>
            <a:pPr algn="just"/>
            <a:r>
              <a:rPr lang="en-US" sz="2200" b="0" i="0" u="none" strike="noStrike" baseline="0" dirty="0">
                <a:solidFill>
                  <a:srgbClr val="000000"/>
                </a:solidFill>
                <a:latin typeface="Times New Roman" panose="02020603050405020304" pitchFamily="18" charset="0"/>
              </a:rPr>
              <a:t>Introduction to user defined functions, Types of Functions, Call by value-call by reference, recursion, pointers to functions, Structures, Array of Structure, Union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4FC4-A06F-49DE-BB84-D2E62195BA42}"/>
              </a:ext>
            </a:extLst>
          </p:cNvPr>
          <p:cNvSpPr>
            <a:spLocks noGrp="1"/>
          </p:cNvSpPr>
          <p:nvPr>
            <p:ph type="title"/>
          </p:nvPr>
        </p:nvSpPr>
        <p:spPr>
          <a:xfrm>
            <a:off x="2084647" y="549242"/>
            <a:ext cx="6589712" cy="505117"/>
          </a:xfrm>
        </p:spPr>
        <p:txBody>
          <a:bodyPr rtlCol="0">
            <a:normAutofit fontScale="90000"/>
          </a:bodyPr>
          <a:lstStyle/>
          <a:p>
            <a:pPr fontAlgn="auto">
              <a:spcAft>
                <a:spcPts val="0"/>
              </a:spcAft>
              <a:defRPr/>
            </a:pPr>
            <a:r>
              <a:rPr lang="en-IN" b="1" dirty="0">
                <a:solidFill>
                  <a:schemeClr val="tx1">
                    <a:lumMod val="85000"/>
                    <a:lumOff val="15000"/>
                  </a:schemeClr>
                </a:solidFill>
              </a:rPr>
              <a:t>Unit 4 (04 L) </a:t>
            </a:r>
            <a:br>
              <a:rPr lang="en-IN" b="1" dirty="0">
                <a:solidFill>
                  <a:schemeClr val="tx1">
                    <a:lumMod val="85000"/>
                    <a:lumOff val="15000"/>
                  </a:schemeClr>
                </a:solidFill>
              </a:rPr>
            </a:br>
            <a:br>
              <a:rPr lang="en-IN" b="1" dirty="0">
                <a:solidFill>
                  <a:schemeClr val="tx1">
                    <a:lumMod val="85000"/>
                    <a:lumOff val="15000"/>
                  </a:schemeClr>
                </a:solidFill>
              </a:rPr>
            </a:br>
            <a:r>
              <a:rPr lang="en-IN" dirty="0">
                <a:ea typeface="+mj-lt"/>
                <a:cs typeface="+mj-lt"/>
              </a:rPr>
              <a:t>File handling </a:t>
            </a:r>
            <a:endParaRPr lang="en-IN" dirty="0">
              <a:solidFill>
                <a:schemeClr val="tx1">
                  <a:lumMod val="85000"/>
                  <a:lumOff val="15000"/>
                </a:schemeClr>
              </a:solidFill>
            </a:endParaRPr>
          </a:p>
        </p:txBody>
      </p:sp>
      <p:sp>
        <p:nvSpPr>
          <p:cNvPr id="37891" name="Content Placeholder 2">
            <a:extLst>
              <a:ext uri="{FF2B5EF4-FFF2-40B4-BE49-F238E27FC236}">
                <a16:creationId xmlns:a16="http://schemas.microsoft.com/office/drawing/2014/main" id="{BBD525B8-103F-4C6A-A387-01938E5A9C13}"/>
              </a:ext>
            </a:extLst>
          </p:cNvPr>
          <p:cNvSpPr>
            <a:spLocks noGrp="1"/>
          </p:cNvSpPr>
          <p:nvPr>
            <p:ph idx="1"/>
          </p:nvPr>
        </p:nvSpPr>
        <p:spPr>
          <a:xfrm>
            <a:off x="2083059" y="2525486"/>
            <a:ext cx="6591300" cy="2009192"/>
          </a:xfrm>
        </p:spPr>
        <p:txBody>
          <a:bodyPr/>
          <a:lstStyle/>
          <a:p>
            <a:pPr algn="just"/>
            <a:r>
              <a:rPr lang="en-US" sz="2200" dirty="0">
                <a:solidFill>
                  <a:srgbClr val="000000"/>
                </a:solidFill>
                <a:latin typeface="Times New Roman" panose="02020603050405020304" pitchFamily="18" charset="0"/>
              </a:rPr>
              <a:t>File handling in C, Different types of files, Operations on Files such as File creation, File deletion, File access modes such as read, write, append, File concatenation, File handling using seek function.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4FD1A23D-55D3-405D-9881-849BE95B9262}"/>
              </a:ext>
            </a:extLst>
          </p:cNvPr>
          <p:cNvSpPr>
            <a:spLocks noGrp="1" noChangeArrowheads="1"/>
          </p:cNvSpPr>
          <p:nvPr>
            <p:ph type="ctrTitle"/>
          </p:nvPr>
        </p:nvSpPr>
        <p:spPr>
          <a:xfrm>
            <a:off x="695325" y="3429000"/>
            <a:ext cx="8258175" cy="2098675"/>
          </a:xfrm>
        </p:spPr>
        <p:txBody>
          <a:bodyPr rtlCol="0">
            <a:normAutofit fontScale="90000"/>
          </a:bodyPr>
          <a:lstStyle/>
          <a:p>
            <a:pPr algn="ctr" fontAlgn="auto">
              <a:spcAft>
                <a:spcPts val="0"/>
              </a:spcAft>
              <a:defRPr/>
            </a:pPr>
            <a:br>
              <a:rPr lang="en-IN" altLang="en-US" dirty="0">
                <a:solidFill>
                  <a:schemeClr val="tx1">
                    <a:lumMod val="85000"/>
                    <a:lumOff val="15000"/>
                  </a:schemeClr>
                </a:solidFill>
              </a:rPr>
            </a:br>
            <a:br>
              <a:rPr lang="en-IN" altLang="en-US" dirty="0">
                <a:solidFill>
                  <a:schemeClr val="tx1">
                    <a:lumMod val="85000"/>
                    <a:lumOff val="15000"/>
                  </a:schemeClr>
                </a:solidFill>
              </a:rPr>
            </a:br>
            <a:br>
              <a:rPr lang="tr-TR" altLang="en-US" dirty="0">
                <a:solidFill>
                  <a:schemeClr val="tx1">
                    <a:lumMod val="85000"/>
                    <a:lumOff val="15000"/>
                  </a:schemeClr>
                </a:solidFill>
              </a:rPr>
            </a:br>
            <a:endParaRPr lang="tr-TR" altLang="en-US" dirty="0">
              <a:solidFill>
                <a:schemeClr val="tx1">
                  <a:lumMod val="85000"/>
                  <a:lumOff val="15000"/>
                </a:schemeClr>
              </a:solidFill>
            </a:endParaRPr>
          </a:p>
        </p:txBody>
      </p:sp>
      <p:sp>
        <p:nvSpPr>
          <p:cNvPr id="20483" name="TextBox 1">
            <a:extLst>
              <a:ext uri="{FF2B5EF4-FFF2-40B4-BE49-F238E27FC236}">
                <a16:creationId xmlns:a16="http://schemas.microsoft.com/office/drawing/2014/main" id="{75E27261-4379-4362-ABF1-169EF6B1D28E}"/>
              </a:ext>
            </a:extLst>
          </p:cNvPr>
          <p:cNvSpPr txBox="1">
            <a:spLocks noChangeArrowheads="1"/>
          </p:cNvSpPr>
          <p:nvPr/>
        </p:nvSpPr>
        <p:spPr bwMode="auto">
          <a:xfrm>
            <a:off x="2594314" y="2973130"/>
            <a:ext cx="5113338"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sz="2800" b="1" dirty="0">
                <a:solidFill>
                  <a:schemeClr val="tx1"/>
                </a:solidFill>
                <a:latin typeface="Palatino Linotype" panose="02040502050505030304" pitchFamily="18" charset="0"/>
              </a:rPr>
              <a:t>Course Coordinator </a:t>
            </a:r>
          </a:p>
          <a:p>
            <a:pPr algn="ctr" eaLnBrk="1" hangingPunct="1">
              <a:spcBef>
                <a:spcPct val="0"/>
              </a:spcBef>
              <a:buClrTx/>
              <a:buFontTx/>
              <a:buNone/>
            </a:pPr>
            <a:r>
              <a:rPr lang="en-IN" altLang="en-US" sz="2000" dirty="0">
                <a:solidFill>
                  <a:schemeClr val="tx1"/>
                </a:solidFill>
                <a:latin typeface="Palatino Linotype"/>
              </a:rPr>
              <a:t>Dr. Darshit SHAH</a:t>
            </a:r>
          </a:p>
          <a:p>
            <a:pPr algn="ctr" eaLnBrk="1" hangingPunct="1">
              <a:spcBef>
                <a:spcPct val="0"/>
              </a:spcBef>
              <a:buClrTx/>
              <a:buNone/>
            </a:pPr>
            <a:r>
              <a:rPr lang="en-IN" altLang="en-US" sz="2000" dirty="0">
                <a:solidFill>
                  <a:schemeClr val="tx1"/>
                </a:solidFill>
                <a:latin typeface="Palatino Linotype"/>
              </a:rPr>
              <a:t>Email: </a:t>
            </a:r>
            <a:r>
              <a:rPr lang="en-IN" altLang="en-US" sz="2000" dirty="0">
                <a:solidFill>
                  <a:schemeClr val="tx1"/>
                </a:solidFill>
                <a:latin typeface="Palatino Linotype"/>
                <a:hlinkClick r:id="rId2"/>
              </a:rPr>
              <a:t>darshit.shah@spt.pdpu.ac.in</a:t>
            </a:r>
            <a:endParaRPr lang="en-IN" altLang="en-US" sz="2000" dirty="0">
              <a:solidFill>
                <a:schemeClr val="tx1"/>
              </a:solidFill>
              <a:latin typeface="Palatino Linotype"/>
            </a:endParaRPr>
          </a:p>
          <a:p>
            <a:pPr algn="ctr" eaLnBrk="1" hangingPunct="1">
              <a:spcBef>
                <a:spcPct val="0"/>
              </a:spcBef>
              <a:buClrTx/>
              <a:buNone/>
            </a:pPr>
            <a:r>
              <a:rPr lang="en-IN" altLang="en-US" sz="2000" dirty="0">
                <a:solidFill>
                  <a:schemeClr val="tx1"/>
                </a:solidFill>
                <a:latin typeface="Palatino Linotype"/>
              </a:rPr>
              <a:t>Mob: 9825874525</a:t>
            </a:r>
          </a:p>
          <a:p>
            <a:pPr algn="ctr" eaLnBrk="1" hangingPunct="1">
              <a:spcBef>
                <a:spcPct val="0"/>
              </a:spcBef>
              <a:buClrTx/>
              <a:buNone/>
            </a:pPr>
            <a:r>
              <a:rPr lang="en-IN" altLang="en-US" sz="2000" dirty="0">
                <a:solidFill>
                  <a:schemeClr val="tx1"/>
                </a:solidFill>
                <a:latin typeface="Palatino Linotype"/>
              </a:rPr>
              <a:t>Dr. </a:t>
            </a:r>
            <a:r>
              <a:rPr lang="en-IN" altLang="en-US" sz="2000" dirty="0" err="1">
                <a:solidFill>
                  <a:schemeClr val="tx1"/>
                </a:solidFill>
                <a:latin typeface="Palatino Linotype"/>
              </a:rPr>
              <a:t>Azriel</a:t>
            </a:r>
            <a:r>
              <a:rPr lang="en-IN" altLang="en-US" sz="2000" dirty="0">
                <a:solidFill>
                  <a:schemeClr val="tx1"/>
                </a:solidFill>
                <a:latin typeface="Palatino Linotype"/>
              </a:rPr>
              <a:t> Henry</a:t>
            </a:r>
          </a:p>
          <a:p>
            <a:pPr algn="ctr" eaLnBrk="1" hangingPunct="1">
              <a:spcBef>
                <a:spcPct val="0"/>
              </a:spcBef>
              <a:buClrTx/>
              <a:buNone/>
            </a:pPr>
            <a:r>
              <a:rPr lang="en-IN" altLang="en-US" sz="2000" dirty="0">
                <a:solidFill>
                  <a:schemeClr val="tx1"/>
                </a:solidFill>
                <a:latin typeface="Palatino Linotype"/>
              </a:rPr>
              <a:t>Email: </a:t>
            </a:r>
            <a:r>
              <a:rPr lang="en-IN" sz="2000" dirty="0"/>
              <a:t>Azriel.Henry_ad@sot.pdpu.ac.in</a:t>
            </a:r>
            <a:endParaRPr lang="en-IN" altLang="en-US" sz="2000" dirty="0">
              <a:solidFill>
                <a:schemeClr val="tx1"/>
              </a:solidFill>
              <a:latin typeface="Palatino Linotype"/>
            </a:endParaRPr>
          </a:p>
          <a:p>
            <a:pPr algn="ctr" eaLnBrk="1" hangingPunct="1">
              <a:spcBef>
                <a:spcPct val="0"/>
              </a:spcBef>
              <a:buClrTx/>
              <a:buFontTx/>
              <a:buNone/>
            </a:pPr>
            <a:endParaRPr lang="en-IN" altLang="en-US" sz="2000" dirty="0">
              <a:solidFill>
                <a:schemeClr val="tx1"/>
              </a:solidFill>
              <a:latin typeface="Palatino Linotype"/>
            </a:endParaRPr>
          </a:p>
          <a:p>
            <a:pPr algn="ctr" eaLnBrk="1" hangingPunct="1">
              <a:spcBef>
                <a:spcPct val="0"/>
              </a:spcBef>
              <a:buClrTx/>
              <a:buNone/>
            </a:pPr>
            <a:r>
              <a:rPr lang="en-IN" altLang="en-US" sz="2000" b="1" dirty="0">
                <a:solidFill>
                  <a:schemeClr val="tx1"/>
                </a:solidFill>
                <a:latin typeface="Palatino Linotype"/>
              </a:rPr>
              <a:t>Course Faculty: Arjun Vankani</a:t>
            </a:r>
          </a:p>
          <a:p>
            <a:pPr algn="ctr" eaLnBrk="1" hangingPunct="1">
              <a:spcBef>
                <a:spcPct val="0"/>
              </a:spcBef>
              <a:buClrTx/>
              <a:buNone/>
            </a:pPr>
            <a:r>
              <a:rPr lang="en-IN" altLang="en-US" sz="2000" b="1" dirty="0">
                <a:solidFill>
                  <a:schemeClr val="tx1"/>
                </a:solidFill>
                <a:latin typeface="Palatino Linotype"/>
              </a:rPr>
              <a:t>Email: vankaniarjun0103@gmail.com</a:t>
            </a:r>
            <a:endParaRPr lang="en-IN" altLang="en-US" dirty="0">
              <a:solidFill>
                <a:schemeClr val="tx1"/>
              </a:solidFill>
              <a:latin typeface="Palatino Linotype" panose="02040502050505030304" pitchFamily="18" charset="0"/>
            </a:endParaRPr>
          </a:p>
        </p:txBody>
      </p:sp>
      <p:sp>
        <p:nvSpPr>
          <p:cNvPr id="20484" name="TextBox 2">
            <a:extLst>
              <a:ext uri="{FF2B5EF4-FFF2-40B4-BE49-F238E27FC236}">
                <a16:creationId xmlns:a16="http://schemas.microsoft.com/office/drawing/2014/main" id="{70B6F082-9A43-4FF2-8FA4-24D4340E7F2E}"/>
              </a:ext>
            </a:extLst>
          </p:cNvPr>
          <p:cNvSpPr txBox="1">
            <a:spLocks noChangeArrowheads="1"/>
          </p:cNvSpPr>
          <p:nvPr/>
        </p:nvSpPr>
        <p:spPr bwMode="auto">
          <a:xfrm>
            <a:off x="3091608" y="357497"/>
            <a:ext cx="3744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dirty="0">
                <a:solidFill>
                  <a:schemeClr val="tx1"/>
                </a:solidFill>
                <a:latin typeface="Palatino Linotype" panose="02040502050505030304" pitchFamily="18" charset="0"/>
              </a:rPr>
              <a:t>Orientation Class</a:t>
            </a:r>
          </a:p>
        </p:txBody>
      </p:sp>
      <p:sp>
        <p:nvSpPr>
          <p:cNvPr id="20485" name="TextBox 1">
            <a:extLst>
              <a:ext uri="{FF2B5EF4-FFF2-40B4-BE49-F238E27FC236}">
                <a16:creationId xmlns:a16="http://schemas.microsoft.com/office/drawing/2014/main" id="{D6715F63-7471-458E-A14F-7145A6FCA3CD}"/>
              </a:ext>
            </a:extLst>
          </p:cNvPr>
          <p:cNvSpPr txBox="1">
            <a:spLocks noChangeArrowheads="1"/>
          </p:cNvSpPr>
          <p:nvPr/>
        </p:nvSpPr>
        <p:spPr bwMode="auto">
          <a:xfrm>
            <a:off x="1150938" y="6027738"/>
            <a:ext cx="7850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None/>
            </a:pPr>
            <a:r>
              <a:rPr lang="en-IN" altLang="en-US" sz="2000">
                <a:solidFill>
                  <a:schemeClr val="tx1"/>
                </a:solidFill>
                <a:latin typeface="Palatino Linotype"/>
              </a:rPr>
              <a:t>School of Technology, </a:t>
            </a:r>
            <a:endParaRPr lang="en-IN" altLang="en-US" sz="2000">
              <a:solidFill>
                <a:schemeClr val="tx1"/>
              </a:solidFill>
              <a:latin typeface="Palatino Linotype" panose="02040502050505030304" pitchFamily="18" charset="0"/>
            </a:endParaRPr>
          </a:p>
          <a:p>
            <a:pPr algn="ctr">
              <a:spcBef>
                <a:spcPct val="0"/>
              </a:spcBef>
              <a:buClrTx/>
              <a:buFontTx/>
              <a:buNone/>
            </a:pPr>
            <a:r>
              <a:rPr lang="en-IN" altLang="en-US" sz="2000">
                <a:solidFill>
                  <a:schemeClr val="tx1"/>
                </a:solidFill>
                <a:latin typeface="Palatino Linotype"/>
              </a:rPr>
              <a:t>Pandit Deendayal Energy University, Gandhinagar</a:t>
            </a:r>
          </a:p>
        </p:txBody>
      </p:sp>
      <p:sp>
        <p:nvSpPr>
          <p:cNvPr id="3" name="TextBox 2">
            <a:extLst>
              <a:ext uri="{FF2B5EF4-FFF2-40B4-BE49-F238E27FC236}">
                <a16:creationId xmlns:a16="http://schemas.microsoft.com/office/drawing/2014/main" id="{8A3BD54A-243F-883F-84B7-6929A10F8A14}"/>
              </a:ext>
            </a:extLst>
          </p:cNvPr>
          <p:cNvSpPr txBox="1"/>
          <p:nvPr/>
        </p:nvSpPr>
        <p:spPr>
          <a:xfrm>
            <a:off x="1055331" y="1023688"/>
            <a:ext cx="7945794" cy="1477328"/>
          </a:xfrm>
          <a:prstGeom prst="rect">
            <a:avLst/>
          </a:prstGeom>
          <a:noFill/>
        </p:spPr>
        <p:txBody>
          <a:bodyPr wrap="square">
            <a:spAutoFit/>
          </a:bodyPr>
          <a:lstStyle/>
          <a:p>
            <a:pPr algn="ctr"/>
            <a:r>
              <a:rPr lang="en-IN" altLang="en-US" sz="4500" b="1" dirty="0">
                <a:solidFill>
                  <a:srgbClr val="FF0000"/>
                </a:solidFill>
              </a:rPr>
              <a:t>Computer Programming – I Laboratory (24CP101P)</a:t>
            </a:r>
            <a:endParaRPr lang="en-US" sz="4500" b="1" dirty="0">
              <a:solidFill>
                <a:srgbClr val="FF0000"/>
              </a:solidFill>
            </a:endParaRPr>
          </a:p>
        </p:txBody>
      </p:sp>
    </p:spTree>
    <p:extLst>
      <p:ext uri="{BB962C8B-B14F-4D97-AF65-F5344CB8AC3E}">
        <p14:creationId xmlns:p14="http://schemas.microsoft.com/office/powerpoint/2010/main" val="421356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4EBDE42-F5F4-4E35-8C91-3FAB63E3FDE0}"/>
              </a:ext>
            </a:extLst>
          </p:cNvPr>
          <p:cNvSpPr>
            <a:spLocks noGrp="1"/>
          </p:cNvSpPr>
          <p:nvPr>
            <p:ph type="title"/>
          </p:nvPr>
        </p:nvSpPr>
        <p:spPr>
          <a:xfrm>
            <a:off x="1944688" y="623888"/>
            <a:ext cx="6589712" cy="1281112"/>
          </a:xfrm>
        </p:spPr>
        <p:txBody>
          <a:bodyPr/>
          <a:lstStyle/>
          <a:p>
            <a:r>
              <a:rPr lang="en-IN" altLang="en-US"/>
              <a:t>Course Structure</a:t>
            </a:r>
          </a:p>
        </p:txBody>
      </p:sp>
      <p:graphicFrame>
        <p:nvGraphicFramePr>
          <p:cNvPr id="2" name="Table 1">
            <a:extLst>
              <a:ext uri="{FF2B5EF4-FFF2-40B4-BE49-F238E27FC236}">
                <a16:creationId xmlns:a16="http://schemas.microsoft.com/office/drawing/2014/main" id="{EC524C5F-20F7-4307-B067-66DD71E4EF17}"/>
              </a:ext>
            </a:extLst>
          </p:cNvPr>
          <p:cNvGraphicFramePr>
            <a:graphicFrameLocks noGrp="1"/>
          </p:cNvGraphicFramePr>
          <p:nvPr>
            <p:extLst>
              <p:ext uri="{D42A27DB-BD31-4B8C-83A1-F6EECF244321}">
                <p14:modId xmlns:p14="http://schemas.microsoft.com/office/powerpoint/2010/main" val="1812827820"/>
              </p:ext>
            </p:extLst>
          </p:nvPr>
        </p:nvGraphicFramePr>
        <p:xfrm>
          <a:off x="971550" y="2276475"/>
          <a:ext cx="7663358" cy="2406843"/>
        </p:xfrm>
        <a:graphic>
          <a:graphicData uri="http://schemas.openxmlformats.org/drawingml/2006/table">
            <a:tbl>
              <a:tblPr firstRow="1" firstCol="1" bandRow="1">
                <a:tableStyleId>{5C22544A-7EE6-4342-B048-85BDC9FD1C3A}</a:tableStyleId>
              </a:tblPr>
              <a:tblGrid>
                <a:gridCol w="788103">
                  <a:extLst>
                    <a:ext uri="{9D8B030D-6E8A-4147-A177-3AD203B41FA5}">
                      <a16:colId xmlns:a16="http://schemas.microsoft.com/office/drawing/2014/main" val="20000"/>
                    </a:ext>
                  </a:extLst>
                </a:gridCol>
                <a:gridCol w="380331">
                  <a:extLst>
                    <a:ext uri="{9D8B030D-6E8A-4147-A177-3AD203B41FA5}">
                      <a16:colId xmlns:a16="http://schemas.microsoft.com/office/drawing/2014/main" val="20001"/>
                    </a:ext>
                  </a:extLst>
                </a:gridCol>
                <a:gridCol w="380331">
                  <a:extLst>
                    <a:ext uri="{9D8B030D-6E8A-4147-A177-3AD203B41FA5}">
                      <a16:colId xmlns:a16="http://schemas.microsoft.com/office/drawing/2014/main" val="20002"/>
                    </a:ext>
                  </a:extLst>
                </a:gridCol>
                <a:gridCol w="380331">
                  <a:extLst>
                    <a:ext uri="{9D8B030D-6E8A-4147-A177-3AD203B41FA5}">
                      <a16:colId xmlns:a16="http://schemas.microsoft.com/office/drawing/2014/main" val="20003"/>
                    </a:ext>
                  </a:extLst>
                </a:gridCol>
                <a:gridCol w="1190289">
                  <a:extLst>
                    <a:ext uri="{9D8B030D-6E8A-4147-A177-3AD203B41FA5}">
                      <a16:colId xmlns:a16="http://schemas.microsoft.com/office/drawing/2014/main" val="20004"/>
                    </a:ext>
                  </a:extLst>
                </a:gridCol>
                <a:gridCol w="460039">
                  <a:extLst>
                    <a:ext uri="{9D8B030D-6E8A-4147-A177-3AD203B41FA5}">
                      <a16:colId xmlns:a16="http://schemas.microsoft.com/office/drawing/2014/main" val="20005"/>
                    </a:ext>
                  </a:extLst>
                </a:gridCol>
                <a:gridCol w="689766">
                  <a:extLst>
                    <a:ext uri="{9D8B030D-6E8A-4147-A177-3AD203B41FA5}">
                      <a16:colId xmlns:a16="http://schemas.microsoft.com/office/drawing/2014/main" val="20006"/>
                    </a:ext>
                  </a:extLst>
                </a:gridCol>
                <a:gridCol w="90083">
                  <a:extLst>
                    <a:ext uri="{9D8B030D-6E8A-4147-A177-3AD203B41FA5}">
                      <a16:colId xmlns:a16="http://schemas.microsoft.com/office/drawing/2014/main" val="20008"/>
                    </a:ext>
                  </a:extLst>
                </a:gridCol>
                <a:gridCol w="357256">
                  <a:extLst>
                    <a:ext uri="{9D8B030D-6E8A-4147-A177-3AD203B41FA5}">
                      <a16:colId xmlns:a16="http://schemas.microsoft.com/office/drawing/2014/main" val="20007"/>
                    </a:ext>
                  </a:extLst>
                </a:gridCol>
                <a:gridCol w="693503">
                  <a:extLst>
                    <a:ext uri="{9D8B030D-6E8A-4147-A177-3AD203B41FA5}">
                      <a16:colId xmlns:a16="http://schemas.microsoft.com/office/drawing/2014/main" val="20009"/>
                    </a:ext>
                  </a:extLst>
                </a:gridCol>
                <a:gridCol w="1041064">
                  <a:extLst>
                    <a:ext uri="{9D8B030D-6E8A-4147-A177-3AD203B41FA5}">
                      <a16:colId xmlns:a16="http://schemas.microsoft.com/office/drawing/2014/main" val="20010"/>
                    </a:ext>
                  </a:extLst>
                </a:gridCol>
                <a:gridCol w="1212262">
                  <a:extLst>
                    <a:ext uri="{9D8B030D-6E8A-4147-A177-3AD203B41FA5}">
                      <a16:colId xmlns:a16="http://schemas.microsoft.com/office/drawing/2014/main" val="20011"/>
                    </a:ext>
                  </a:extLst>
                </a:gridCol>
              </a:tblGrid>
              <a:tr h="305388">
                <a:tc gridSpan="8">
                  <a:txBody>
                    <a:bodyPr/>
                    <a:lstStyle/>
                    <a:p>
                      <a:pPr algn="l">
                        <a:lnSpc>
                          <a:spcPct val="115000"/>
                        </a:lnSpc>
                        <a:spcAft>
                          <a:spcPts val="0"/>
                        </a:spcAft>
                      </a:pPr>
                      <a:r>
                        <a:rPr lang="en-US" sz="1900" dirty="0">
                          <a:effectLst/>
                        </a:rPr>
                        <a:t>Pandit Deendayal Energy University</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0"/>
                        </a:spcAft>
                      </a:pPr>
                      <a:r>
                        <a:rPr lang="en-US" sz="1900" dirty="0">
                          <a:effectLst/>
                        </a:rPr>
                        <a:t>School of Technology</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04264">
                <a:tc gridSpan="5">
                  <a:txBody>
                    <a:bodyPr/>
                    <a:lstStyle/>
                    <a:p>
                      <a:pPr algn="ctr">
                        <a:lnSpc>
                          <a:spcPct val="115000"/>
                        </a:lnSpc>
                        <a:spcAft>
                          <a:spcPts val="0"/>
                        </a:spcAft>
                      </a:pPr>
                      <a:r>
                        <a:rPr lang="en-US" sz="1900" b="1" dirty="0">
                          <a:effectLst/>
                        </a:rPr>
                        <a:t>24CP101P</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7">
                  <a:txBody>
                    <a:bodyPr/>
                    <a:lstStyle/>
                    <a:p>
                      <a:pPr algn="ctr">
                        <a:lnSpc>
                          <a:spcPct val="115000"/>
                        </a:lnSpc>
                        <a:spcAft>
                          <a:spcPts val="0"/>
                        </a:spcAft>
                      </a:pPr>
                      <a:r>
                        <a:rPr lang="en-US" sz="1900" b="1" dirty="0">
                          <a:effectLst/>
                        </a:rPr>
                        <a:t>Computer Programming-I Laboratory</a:t>
                      </a: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305585">
                <a:tc gridSpan="5">
                  <a:txBody>
                    <a:bodyPr/>
                    <a:lstStyle/>
                    <a:p>
                      <a:pPr algn="ctr">
                        <a:lnSpc>
                          <a:spcPct val="115000"/>
                        </a:lnSpc>
                        <a:spcAft>
                          <a:spcPts val="0"/>
                        </a:spcAft>
                      </a:pPr>
                      <a:r>
                        <a:rPr lang="en-US" sz="1900" b="1" dirty="0">
                          <a:effectLst/>
                        </a:rPr>
                        <a:t>Teaching Scheme</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7">
                  <a:txBody>
                    <a:bodyPr/>
                    <a:lstStyle/>
                    <a:p>
                      <a:pPr algn="ctr">
                        <a:lnSpc>
                          <a:spcPct val="115000"/>
                        </a:lnSpc>
                        <a:spcAft>
                          <a:spcPts val="0"/>
                        </a:spcAft>
                      </a:pPr>
                      <a:r>
                        <a:rPr lang="en-US" sz="1900" b="1" dirty="0">
                          <a:effectLst/>
                        </a:rPr>
                        <a:t>Examination Scheme</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r h="434289">
                <a:tc rowSpan="2">
                  <a:txBody>
                    <a:bodyPr/>
                    <a:lstStyle/>
                    <a:p>
                      <a:pPr algn="ctr">
                        <a:lnSpc>
                          <a:spcPct val="115000"/>
                        </a:lnSpc>
                        <a:spcAft>
                          <a:spcPts val="0"/>
                        </a:spcAft>
                      </a:pPr>
                      <a:r>
                        <a:rPr lang="en-US" sz="1900" b="1" dirty="0">
                          <a:effectLst/>
                        </a:rPr>
                        <a:t>L</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rowSpan="2">
                  <a:txBody>
                    <a:bodyPr/>
                    <a:lstStyle/>
                    <a:p>
                      <a:pPr algn="ctr">
                        <a:lnSpc>
                          <a:spcPct val="115000"/>
                        </a:lnSpc>
                        <a:spcAft>
                          <a:spcPts val="0"/>
                        </a:spcAft>
                      </a:pPr>
                      <a:r>
                        <a:rPr lang="en-US" sz="1900" b="1" dirty="0">
                          <a:effectLst/>
                        </a:rPr>
                        <a:t>T</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rowSpan="2">
                  <a:txBody>
                    <a:bodyPr/>
                    <a:lstStyle/>
                    <a:p>
                      <a:pPr algn="ctr">
                        <a:lnSpc>
                          <a:spcPct val="115000"/>
                        </a:lnSpc>
                        <a:spcAft>
                          <a:spcPts val="0"/>
                        </a:spcAft>
                      </a:pPr>
                      <a:r>
                        <a:rPr lang="en-US" sz="1900" b="1" dirty="0">
                          <a:effectLst/>
                        </a:rPr>
                        <a:t>P</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rowSpan="2">
                  <a:txBody>
                    <a:bodyPr/>
                    <a:lstStyle/>
                    <a:p>
                      <a:pPr algn="ctr">
                        <a:lnSpc>
                          <a:spcPct val="115000"/>
                        </a:lnSpc>
                        <a:spcAft>
                          <a:spcPts val="0"/>
                        </a:spcAft>
                      </a:pPr>
                      <a:r>
                        <a:rPr lang="en-US" sz="1900" b="1" dirty="0">
                          <a:effectLst/>
                        </a:rPr>
                        <a:t>C</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rowSpan="2">
                  <a:txBody>
                    <a:bodyPr/>
                    <a:lstStyle/>
                    <a:p>
                      <a:pPr algn="ctr">
                        <a:lnSpc>
                          <a:spcPct val="115000"/>
                        </a:lnSpc>
                        <a:spcAft>
                          <a:spcPts val="0"/>
                        </a:spcAft>
                      </a:pPr>
                      <a:r>
                        <a:rPr lang="en-US" sz="1900" b="1" dirty="0" err="1">
                          <a:effectLst/>
                        </a:rPr>
                        <a:t>Hr</a:t>
                      </a:r>
                      <a:r>
                        <a:rPr lang="en-US" sz="1900" b="1" dirty="0">
                          <a:effectLst/>
                        </a:rPr>
                        <a:t>/Week</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gridSpan="4">
                  <a:txBody>
                    <a:bodyPr/>
                    <a:lstStyle/>
                    <a:p>
                      <a:pPr algn="ctr">
                        <a:lnSpc>
                          <a:spcPct val="115000"/>
                        </a:lnSpc>
                        <a:spcAft>
                          <a:spcPts val="0"/>
                        </a:spcAft>
                      </a:pPr>
                      <a:r>
                        <a:rPr lang="en-US" sz="1900" b="1" dirty="0">
                          <a:effectLst/>
                        </a:rPr>
                        <a:t>Theory</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15000"/>
                        </a:lnSpc>
                        <a:spcAft>
                          <a:spcPts val="0"/>
                        </a:spcAft>
                      </a:pPr>
                      <a:r>
                        <a:rPr lang="en-US" sz="1900" b="1" dirty="0">
                          <a:effectLst/>
                        </a:rPr>
                        <a:t>Practical</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rowSpan="2">
                  <a:txBody>
                    <a:bodyPr/>
                    <a:lstStyle/>
                    <a:p>
                      <a:pPr algn="ctr">
                        <a:lnSpc>
                          <a:spcPct val="115000"/>
                        </a:lnSpc>
                        <a:spcAft>
                          <a:spcPts val="0"/>
                        </a:spcAft>
                      </a:pPr>
                      <a:r>
                        <a:rPr lang="en-US" sz="1900" b="1" dirty="0">
                          <a:effectLst/>
                        </a:rPr>
                        <a:t>Total</a:t>
                      </a:r>
                      <a:endParaRPr lang="en-IN" sz="1900" b="1" dirty="0">
                        <a:effectLst/>
                      </a:endParaRPr>
                    </a:p>
                    <a:p>
                      <a:pPr algn="ctr">
                        <a:lnSpc>
                          <a:spcPct val="115000"/>
                        </a:lnSpc>
                        <a:spcAft>
                          <a:spcPts val="0"/>
                        </a:spcAft>
                      </a:pPr>
                      <a:r>
                        <a:rPr lang="en-US" sz="1900" b="1" dirty="0">
                          <a:effectLst/>
                        </a:rPr>
                        <a:t>Marks</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extLst>
                  <a:ext uri="{0D108BD9-81ED-4DB2-BD59-A6C34878D82A}">
                    <a16:rowId xmlns:a16="http://schemas.microsoft.com/office/drawing/2014/main" val="10003"/>
                  </a:ext>
                </a:extLst>
              </a:tr>
              <a:tr h="63249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900" b="1" dirty="0">
                          <a:effectLst/>
                        </a:rPr>
                        <a:t>IA</a:t>
                      </a:r>
                    </a:p>
                  </a:txBody>
                  <a:tcPr marL="63332" marR="63332" marT="0" marB="0" anchor="ctr"/>
                </a:tc>
                <a:tc>
                  <a:txBody>
                    <a:bodyPr/>
                    <a:lstStyle/>
                    <a:p>
                      <a:pPr algn="ctr">
                        <a:lnSpc>
                          <a:spcPct val="115000"/>
                        </a:lnSpc>
                        <a:spcAft>
                          <a:spcPts val="0"/>
                        </a:spcAft>
                      </a:pPr>
                      <a:r>
                        <a:rPr lang="en-US" sz="1900" b="1" dirty="0">
                          <a:effectLst/>
                        </a:rPr>
                        <a:t>Mid</a:t>
                      </a:r>
                    </a:p>
                  </a:txBody>
                  <a:tcPr marL="63332" marR="63332" marT="0" marB="0" anchor="ctr"/>
                </a:tc>
                <a:tc gridSpan="2">
                  <a:txBody>
                    <a:bodyPr/>
                    <a:lstStyle/>
                    <a:p>
                      <a:pPr algn="ctr">
                        <a:lnSpc>
                          <a:spcPct val="115000"/>
                        </a:lnSpc>
                        <a:spcAft>
                          <a:spcPts val="0"/>
                        </a:spcAft>
                      </a:pPr>
                      <a:r>
                        <a:rPr lang="en-US" sz="1900" b="1" dirty="0">
                          <a:effectLst/>
                        </a:rPr>
                        <a:t>ES</a:t>
                      </a:r>
                    </a:p>
                  </a:txBody>
                  <a:tcPr marL="63332" marR="63332" marT="0" marB="0" anchor="ctr"/>
                </a:tc>
                <a:tc hMerge="1">
                  <a:txBody>
                    <a:bodyPr/>
                    <a:lstStyle/>
                    <a:p>
                      <a:endParaRPr lang="en-IN"/>
                    </a:p>
                  </a:txBody>
                  <a:tcPr/>
                </a:tc>
                <a:tc>
                  <a:txBody>
                    <a:bodyPr/>
                    <a:lstStyle/>
                    <a:p>
                      <a:pPr algn="ctr">
                        <a:lnSpc>
                          <a:spcPct val="115000"/>
                        </a:lnSpc>
                        <a:spcAft>
                          <a:spcPts val="0"/>
                        </a:spcAft>
                      </a:pPr>
                      <a:r>
                        <a:rPr lang="en-US" sz="1900">
                          <a:effectLst/>
                        </a:rPr>
                        <a:t>LW</a:t>
                      </a:r>
                      <a:endParaRPr lang="en-IN" sz="19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a:txBody>
                    <a:bodyPr/>
                    <a:lstStyle/>
                    <a:p>
                      <a:pPr algn="ctr">
                        <a:lnSpc>
                          <a:spcPct val="115000"/>
                        </a:lnSpc>
                        <a:spcAft>
                          <a:spcPts val="0"/>
                        </a:spcAft>
                      </a:pPr>
                      <a:r>
                        <a:rPr lang="en-US" sz="1900">
                          <a:effectLst/>
                        </a:rPr>
                        <a:t>LE/Viva</a:t>
                      </a:r>
                      <a:endParaRPr lang="en-IN" sz="19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vMerge="1">
                  <a:txBody>
                    <a:bodyPr/>
                    <a:lstStyle/>
                    <a:p>
                      <a:endParaRPr lang="en-IN"/>
                    </a:p>
                  </a:txBody>
                  <a:tcPr/>
                </a:tc>
                <a:extLst>
                  <a:ext uri="{0D108BD9-81ED-4DB2-BD59-A6C34878D82A}">
                    <a16:rowId xmlns:a16="http://schemas.microsoft.com/office/drawing/2014/main" val="10004"/>
                  </a:ext>
                </a:extLst>
              </a:tr>
              <a:tr h="305585">
                <a:tc>
                  <a:txBody>
                    <a:bodyPr/>
                    <a:lstStyle/>
                    <a:p>
                      <a:pPr algn="ctr">
                        <a:lnSpc>
                          <a:spcPct val="115000"/>
                        </a:lnSpc>
                        <a:spcAft>
                          <a:spcPts val="0"/>
                        </a:spcAft>
                      </a:pPr>
                      <a:r>
                        <a:rPr lang="en-US" sz="1900" dirty="0">
                          <a:effectLst/>
                        </a:rPr>
                        <a:t>0</a:t>
                      </a:r>
                    </a:p>
                  </a:txBody>
                  <a:tcPr marL="63332" marR="63332" marT="0" marB="0" anchor="ctr"/>
                </a:tc>
                <a:tc>
                  <a:txBody>
                    <a:bodyPr/>
                    <a:lstStyle/>
                    <a:p>
                      <a:pPr algn="ctr">
                        <a:lnSpc>
                          <a:spcPct val="115000"/>
                        </a:lnSpc>
                        <a:spcAft>
                          <a:spcPts val="0"/>
                        </a:spcAft>
                      </a:pPr>
                      <a:r>
                        <a:rPr lang="en-US" sz="1900" dirty="0">
                          <a:effectLst/>
                        </a:rPr>
                        <a:t>0</a:t>
                      </a:r>
                    </a:p>
                  </a:txBody>
                  <a:tcPr marL="63332" marR="63332" marT="0" marB="0" anchor="ctr"/>
                </a:tc>
                <a:tc>
                  <a:txBody>
                    <a:bodyPr/>
                    <a:lstStyle/>
                    <a:p>
                      <a:pPr algn="ctr">
                        <a:lnSpc>
                          <a:spcPct val="115000"/>
                        </a:lnSpc>
                        <a:spcAft>
                          <a:spcPts val="0"/>
                        </a:spcAft>
                      </a:pPr>
                      <a:r>
                        <a:rPr lang="en-US" sz="1900" dirty="0">
                          <a:effectLst/>
                        </a:rPr>
                        <a:t>2</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a:txBody>
                    <a:bodyPr/>
                    <a:lstStyle/>
                    <a:p>
                      <a:pPr algn="ctr">
                        <a:lnSpc>
                          <a:spcPct val="115000"/>
                        </a:lnSpc>
                        <a:spcAft>
                          <a:spcPts val="0"/>
                        </a:spcAft>
                      </a:pPr>
                      <a:r>
                        <a:rPr lang="en-US" sz="1900" dirty="0">
                          <a:effectLst/>
                        </a:rPr>
                        <a:t>1</a:t>
                      </a:r>
                    </a:p>
                  </a:txBody>
                  <a:tcPr marL="63332" marR="63332" marT="0" marB="0" anchor="ctr"/>
                </a:tc>
                <a:tc>
                  <a:txBody>
                    <a:bodyPr/>
                    <a:lstStyle/>
                    <a:p>
                      <a:pPr algn="ctr">
                        <a:lnSpc>
                          <a:spcPct val="115000"/>
                        </a:lnSpc>
                        <a:spcAft>
                          <a:spcPts val="0"/>
                        </a:spcAft>
                      </a:pPr>
                      <a:r>
                        <a:rPr lang="en-US"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2</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a:txBody>
                    <a:bodyPr/>
                    <a:lstStyle/>
                    <a:p>
                      <a:pPr algn="ctr">
                        <a:lnSpc>
                          <a:spcPct val="115000"/>
                        </a:lnSpc>
                        <a:spcAft>
                          <a:spcPts val="0"/>
                        </a:spcAft>
                      </a:pPr>
                      <a:endParaRPr lang="en-US" sz="1900" dirty="0">
                        <a:effectLst/>
                      </a:endParaRPr>
                    </a:p>
                  </a:txBody>
                  <a:tcPr marL="63332" marR="63332" marT="0" marB="0" anchor="ctr"/>
                </a:tc>
                <a:tc>
                  <a:txBody>
                    <a:bodyPr/>
                    <a:lstStyle/>
                    <a:p>
                      <a:pPr algn="ctr">
                        <a:lnSpc>
                          <a:spcPct val="115000"/>
                        </a:lnSpc>
                        <a:spcAft>
                          <a:spcPts val="0"/>
                        </a:spcAft>
                      </a:pP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gridSpan="2">
                  <a:txBody>
                    <a:bodyPr/>
                    <a:lstStyle/>
                    <a:p>
                      <a:pPr algn="ctr">
                        <a:lnSpc>
                          <a:spcPct val="115000"/>
                        </a:lnSpc>
                        <a:spcAft>
                          <a:spcPts val="0"/>
                        </a:spcAft>
                      </a:pP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a:txBody>
                    <a:bodyPr/>
                    <a:lstStyle/>
                    <a:p>
                      <a:pPr algn="ctr">
                        <a:lnSpc>
                          <a:spcPct val="115000"/>
                        </a:lnSpc>
                        <a:spcAft>
                          <a:spcPts val="0"/>
                        </a:spcAft>
                      </a:pPr>
                      <a:r>
                        <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63332" marR="63332" marT="0" marB="0" anchor="ctr"/>
                </a:tc>
                <a:tc>
                  <a:txBody>
                    <a:bodyPr/>
                    <a:lstStyle/>
                    <a:p>
                      <a:pPr algn="ctr">
                        <a:lnSpc>
                          <a:spcPct val="115000"/>
                        </a:lnSpc>
                        <a:spcAft>
                          <a:spcPts val="0"/>
                        </a:spcAft>
                      </a:pPr>
                      <a:r>
                        <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63332" marR="63332" marT="0" marB="0" anchor="ctr"/>
                </a:tc>
                <a:tc>
                  <a:txBody>
                    <a:bodyPr/>
                    <a:lstStyle/>
                    <a:p>
                      <a:pPr algn="ctr">
                        <a:lnSpc>
                          <a:spcPct val="115000"/>
                        </a:lnSpc>
                        <a:spcAft>
                          <a:spcPts val="0"/>
                        </a:spcAft>
                      </a:pPr>
                      <a:r>
                        <a:rPr lang="en-US" sz="1900" dirty="0">
                          <a:effectLst/>
                        </a:rPr>
                        <a:t>100</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5681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66F4C47-D43A-431C-BE73-6CBC61CAB4E0}"/>
              </a:ext>
            </a:extLst>
          </p:cNvPr>
          <p:cNvSpPr>
            <a:spLocks noGrp="1"/>
          </p:cNvSpPr>
          <p:nvPr>
            <p:ph type="title"/>
          </p:nvPr>
        </p:nvSpPr>
        <p:spPr>
          <a:xfrm>
            <a:off x="1944688" y="623888"/>
            <a:ext cx="6589712" cy="1281112"/>
          </a:xfrm>
        </p:spPr>
        <p:txBody>
          <a:bodyPr/>
          <a:lstStyle/>
          <a:p>
            <a:r>
              <a:rPr lang="en-IN" altLang="en-US"/>
              <a:t>Course Details</a:t>
            </a:r>
          </a:p>
        </p:txBody>
      </p:sp>
      <p:sp>
        <p:nvSpPr>
          <p:cNvPr id="3" name="Content Placeholder 2">
            <a:extLst>
              <a:ext uri="{FF2B5EF4-FFF2-40B4-BE49-F238E27FC236}">
                <a16:creationId xmlns:a16="http://schemas.microsoft.com/office/drawing/2014/main" id="{7EA71CF5-3040-4886-9CFF-D1AE2B29DEE7}"/>
              </a:ext>
            </a:extLst>
          </p:cNvPr>
          <p:cNvSpPr>
            <a:spLocks noGrp="1"/>
          </p:cNvSpPr>
          <p:nvPr>
            <p:ph idx="1"/>
          </p:nvPr>
        </p:nvSpPr>
        <p:spPr>
          <a:xfrm>
            <a:off x="1187450" y="2133600"/>
            <a:ext cx="7561263" cy="4103688"/>
          </a:xfrm>
        </p:spPr>
        <p:txBody>
          <a:bodyPr rtlCol="0">
            <a:normAutofit/>
          </a:bodyPr>
          <a:lstStyle/>
          <a:p>
            <a:pPr marL="0" indent="0" fontAlgn="auto">
              <a:spcAft>
                <a:spcPts val="0"/>
              </a:spcAft>
              <a:buFont typeface="Arial" panose="020B0604020202020204" pitchFamily="34" charset="0"/>
              <a:buNone/>
              <a:defRPr/>
            </a:pP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fontAlgn="auto">
              <a:spcAft>
                <a:spcPts val="0"/>
              </a:spcAft>
              <a:buFont typeface="Wingdings 3" charset="2"/>
              <a:buChar char=""/>
              <a:defRPr/>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Learning objectives:</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lvl="1" indent="0" fontAlgn="auto">
              <a:spcAft>
                <a:spcPts val="0"/>
              </a:spcAft>
              <a:buNone/>
              <a:defRPr/>
            </a:pPr>
            <a:endParaRPr lang="en-US" sz="2000" dirty="0">
              <a:latin typeface="Times New Roman" panose="02020603050405020304" pitchFamily="18" charset="0"/>
              <a:ea typeface="+mn-lt"/>
              <a:cs typeface="Times New Roman" panose="02020603050405020304" pitchFamily="18" charset="0"/>
            </a:endParaRP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implement basic programming concepts.</a:t>
            </a: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create different types of data collections.</a:t>
            </a: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implement user-defined function.</a:t>
            </a: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perform different file handling operations.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05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47B09CC-AFB2-4102-B07E-23CD44E40ADF}"/>
              </a:ext>
            </a:extLst>
          </p:cNvPr>
          <p:cNvSpPr>
            <a:spLocks noGrp="1"/>
          </p:cNvSpPr>
          <p:nvPr>
            <p:ph type="title"/>
          </p:nvPr>
        </p:nvSpPr>
        <p:spPr>
          <a:xfrm>
            <a:off x="1944688" y="623888"/>
            <a:ext cx="6589712" cy="1281112"/>
          </a:xfrm>
        </p:spPr>
        <p:txBody>
          <a:bodyPr/>
          <a:lstStyle/>
          <a:p>
            <a:r>
              <a:rPr lang="en-IN" altLang="en-US"/>
              <a:t>Course Outcomes</a:t>
            </a:r>
          </a:p>
        </p:txBody>
      </p:sp>
      <p:sp>
        <p:nvSpPr>
          <p:cNvPr id="24579" name="Content Placeholder 2">
            <a:extLst>
              <a:ext uri="{FF2B5EF4-FFF2-40B4-BE49-F238E27FC236}">
                <a16:creationId xmlns:a16="http://schemas.microsoft.com/office/drawing/2014/main" id="{FEF10643-AD35-4D93-874E-15A4EA95E9C5}"/>
              </a:ext>
            </a:extLst>
          </p:cNvPr>
          <p:cNvSpPr>
            <a:spLocks noGrp="1"/>
          </p:cNvSpPr>
          <p:nvPr>
            <p:ph idx="1"/>
          </p:nvPr>
        </p:nvSpPr>
        <p:spPr>
          <a:xfrm>
            <a:off x="900113" y="1700213"/>
            <a:ext cx="7824787" cy="4321175"/>
          </a:xfrm>
        </p:spPr>
        <p:txBody>
          <a:bodyPr rtlCol="0">
            <a:normAutofit/>
          </a:bodyPr>
          <a:lstStyle/>
          <a:p>
            <a:pPr marL="0" indent="0" fontAlgn="auto">
              <a:spcAft>
                <a:spcPts val="0"/>
              </a:spcAft>
              <a:buFont typeface="Wingdings 3" charset="2"/>
              <a:buNone/>
              <a:defRPr/>
            </a:pP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fontAlgn="auto">
              <a:spcAft>
                <a:spcPts val="0"/>
              </a:spcAft>
              <a:buFont typeface="Wingdings 3" charset="2"/>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On completion of the course, student will be able to</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CO1: Identify the use of appropriate naming conventions and programming style including appropriate comment density.</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CO2: Implement a basic C program using appropriate control structure.</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CO3: Apply appropriate derived data types based on data attributes.</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CO4: Develop solutions with pointers and utilize them to access strings and structures.</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CO5: Design user defined functions for problem solving and reuse them across different programs.</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CO6: Apply suitable file handling functions and operations.</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68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32C6-30E5-46EC-CCDB-EC059A6D4EC2}"/>
              </a:ext>
            </a:extLst>
          </p:cNvPr>
          <p:cNvSpPr>
            <a:spLocks noGrp="1"/>
          </p:cNvSpPr>
          <p:nvPr>
            <p:ph type="title"/>
          </p:nvPr>
        </p:nvSpPr>
        <p:spPr>
          <a:xfrm>
            <a:off x="1945201" y="624110"/>
            <a:ext cx="6589199" cy="803474"/>
          </a:xfrm>
        </p:spPr>
        <p:txBody>
          <a:bodyPr/>
          <a:lstStyle/>
          <a:p>
            <a:r>
              <a:rPr lang="en-US" dirty="0"/>
              <a:t>MS Team Code</a:t>
            </a:r>
          </a:p>
        </p:txBody>
      </p:sp>
      <p:sp>
        <p:nvSpPr>
          <p:cNvPr id="5" name="Slide Number Placeholder 4">
            <a:extLst>
              <a:ext uri="{FF2B5EF4-FFF2-40B4-BE49-F238E27FC236}">
                <a16:creationId xmlns:a16="http://schemas.microsoft.com/office/drawing/2014/main" id="{77649BCA-9E6C-6C9F-B7C8-973219136004}"/>
              </a:ext>
            </a:extLst>
          </p:cNvPr>
          <p:cNvSpPr>
            <a:spLocks noGrp="1"/>
          </p:cNvSpPr>
          <p:nvPr>
            <p:ph type="sldNum" sz="quarter" idx="12"/>
          </p:nvPr>
        </p:nvSpPr>
        <p:spPr/>
        <p:txBody>
          <a:bodyPr/>
          <a:lstStyle/>
          <a:p>
            <a:fld id="{1EB7A6B8-7892-43E5-9F8E-F76A53155F3E}" type="slidenum">
              <a:rPr lang="en-US" altLang="en-US" smtClean="0"/>
              <a:pPr/>
              <a:t>17</a:t>
            </a:fld>
            <a:endParaRPr lang="en-US" altLang="en-US"/>
          </a:p>
        </p:txBody>
      </p:sp>
      <p:pic>
        <p:nvPicPr>
          <p:cNvPr id="3" name="Picture 2"/>
          <p:cNvPicPr>
            <a:picLocks noChangeAspect="1"/>
          </p:cNvPicPr>
          <p:nvPr/>
        </p:nvPicPr>
        <p:blipFill>
          <a:blip r:embed="rId2"/>
          <a:stretch>
            <a:fillRect/>
          </a:stretch>
        </p:blipFill>
        <p:spPr>
          <a:xfrm>
            <a:off x="1945201" y="1776216"/>
            <a:ext cx="7198799" cy="5081784"/>
          </a:xfrm>
          <a:prstGeom prst="rect">
            <a:avLst/>
          </a:prstGeom>
        </p:spPr>
      </p:pic>
    </p:spTree>
    <p:extLst>
      <p:ext uri="{BB962C8B-B14F-4D97-AF65-F5344CB8AC3E}">
        <p14:creationId xmlns:p14="http://schemas.microsoft.com/office/powerpoint/2010/main" val="131009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your accounts…</a:t>
            </a:r>
          </a:p>
        </p:txBody>
      </p:sp>
      <p:sp>
        <p:nvSpPr>
          <p:cNvPr id="3" name="Content Placeholder 2"/>
          <p:cNvSpPr>
            <a:spLocks noGrp="1"/>
          </p:cNvSpPr>
          <p:nvPr>
            <p:ph idx="1"/>
          </p:nvPr>
        </p:nvSpPr>
        <p:spPr/>
        <p:txBody>
          <a:bodyPr/>
          <a:lstStyle/>
          <a:p>
            <a:r>
              <a:rPr lang="en-IN" dirty="0"/>
              <a:t>Using your personal email account</a:t>
            </a:r>
          </a:p>
          <a:p>
            <a:pPr lvl="1"/>
            <a:r>
              <a:rPr lang="en-IN" dirty="0"/>
              <a:t>On GITHUB</a:t>
            </a:r>
          </a:p>
          <a:p>
            <a:pPr lvl="1"/>
            <a:r>
              <a:rPr lang="en-IN" dirty="0"/>
              <a:t>On </a:t>
            </a:r>
            <a:r>
              <a:rPr lang="en-IN" dirty="0" err="1"/>
              <a:t>LeetCode</a:t>
            </a:r>
            <a:endParaRPr lang="en-IN" dirty="0"/>
          </a:p>
          <a:p>
            <a:endParaRPr lang="en-IN"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EB7A6B8-7892-43E5-9F8E-F76A53155F3E}" type="slidenum">
              <a:rPr lang="en-US" altLang="en-US" smtClean="0"/>
              <a:pPr/>
              <a:t>18</a:t>
            </a:fld>
            <a:endParaRPr lang="en-US" altLang="en-US"/>
          </a:p>
        </p:txBody>
      </p:sp>
    </p:spTree>
    <p:extLst>
      <p:ext uri="{BB962C8B-B14F-4D97-AF65-F5344CB8AC3E}">
        <p14:creationId xmlns:p14="http://schemas.microsoft.com/office/powerpoint/2010/main" val="3998715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C23CCBE-C4C0-4892-A13C-34467D67061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7D27BF08-7400-4573-A5B6-F6E54D6BE434}" type="slidenum">
              <a:rPr lang="tr-TR" altLang="en-US">
                <a:solidFill>
                  <a:srgbClr val="FEFFFF"/>
                </a:solidFill>
                <a:latin typeface="Palatino Linotype" panose="02040502050505030304" pitchFamily="18" charset="0"/>
              </a:rPr>
              <a:pPr>
                <a:spcBef>
                  <a:spcPct val="0"/>
                </a:spcBef>
                <a:buClrTx/>
                <a:buFontTx/>
                <a:buNone/>
              </a:pPr>
              <a:t>19</a:t>
            </a:fld>
            <a:endParaRPr lang="tr-TR" altLang="en-US">
              <a:solidFill>
                <a:srgbClr val="FEFFFF"/>
              </a:solidFill>
              <a:latin typeface="Palatino Linotype" panose="02040502050505030304" pitchFamily="18" charset="0"/>
            </a:endParaRPr>
          </a:p>
        </p:txBody>
      </p:sp>
      <p:sp>
        <p:nvSpPr>
          <p:cNvPr id="41988" name="TextBox 1">
            <a:extLst>
              <a:ext uri="{FF2B5EF4-FFF2-40B4-BE49-F238E27FC236}">
                <a16:creationId xmlns:a16="http://schemas.microsoft.com/office/drawing/2014/main" id="{64938081-3F5F-4675-B1D3-3CD943FC4AD3}"/>
              </a:ext>
            </a:extLst>
          </p:cNvPr>
          <p:cNvSpPr txBox="1">
            <a:spLocks noChangeArrowheads="1"/>
          </p:cNvSpPr>
          <p:nvPr/>
        </p:nvSpPr>
        <p:spPr bwMode="auto">
          <a:xfrm>
            <a:off x="1908175" y="6021388"/>
            <a:ext cx="6119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FontTx/>
              <a:buNone/>
            </a:pPr>
            <a:r>
              <a:rPr lang="en-IN" altLang="en-US">
                <a:solidFill>
                  <a:schemeClr val="tx1"/>
                </a:solidFill>
                <a:latin typeface="Lucida Calligraphy" panose="03010101010101010101" pitchFamily="66" charset="0"/>
              </a:rPr>
              <a:t>Best Wishes!!!</a:t>
            </a:r>
          </a:p>
        </p:txBody>
      </p:sp>
      <p:pic>
        <p:nvPicPr>
          <p:cNvPr id="3" name="Picture 2">
            <a:extLst>
              <a:ext uri="{FF2B5EF4-FFF2-40B4-BE49-F238E27FC236}">
                <a16:creationId xmlns:a16="http://schemas.microsoft.com/office/drawing/2014/main" id="{A576229E-DBB4-C511-41D8-261A0A27D50A}"/>
              </a:ext>
            </a:extLst>
          </p:cNvPr>
          <p:cNvPicPr>
            <a:picLocks noChangeAspect="1"/>
          </p:cNvPicPr>
          <p:nvPr/>
        </p:nvPicPr>
        <p:blipFill>
          <a:blip r:embed="rId2"/>
          <a:stretch>
            <a:fillRect/>
          </a:stretch>
        </p:blipFill>
        <p:spPr>
          <a:xfrm>
            <a:off x="2484260" y="345233"/>
            <a:ext cx="6659740" cy="53819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4EBDE42-F5F4-4E35-8C91-3FAB63E3FDE0}"/>
              </a:ext>
            </a:extLst>
          </p:cNvPr>
          <p:cNvSpPr>
            <a:spLocks noGrp="1"/>
          </p:cNvSpPr>
          <p:nvPr>
            <p:ph type="title"/>
          </p:nvPr>
        </p:nvSpPr>
        <p:spPr>
          <a:xfrm>
            <a:off x="1944688" y="623888"/>
            <a:ext cx="6589712" cy="1281112"/>
          </a:xfrm>
        </p:spPr>
        <p:txBody>
          <a:bodyPr/>
          <a:lstStyle/>
          <a:p>
            <a:r>
              <a:rPr lang="en-IN" altLang="en-US"/>
              <a:t>Course Structure</a:t>
            </a:r>
          </a:p>
        </p:txBody>
      </p:sp>
      <p:graphicFrame>
        <p:nvGraphicFramePr>
          <p:cNvPr id="2" name="Table 1">
            <a:extLst>
              <a:ext uri="{FF2B5EF4-FFF2-40B4-BE49-F238E27FC236}">
                <a16:creationId xmlns:a16="http://schemas.microsoft.com/office/drawing/2014/main" id="{EC524C5F-20F7-4307-B067-66DD71E4EF17}"/>
              </a:ext>
            </a:extLst>
          </p:cNvPr>
          <p:cNvGraphicFramePr>
            <a:graphicFrameLocks noGrp="1"/>
          </p:cNvGraphicFramePr>
          <p:nvPr>
            <p:extLst>
              <p:ext uri="{D42A27DB-BD31-4B8C-83A1-F6EECF244321}">
                <p14:modId xmlns:p14="http://schemas.microsoft.com/office/powerpoint/2010/main" val="1095938993"/>
              </p:ext>
            </p:extLst>
          </p:nvPr>
        </p:nvGraphicFramePr>
        <p:xfrm>
          <a:off x="971550" y="2276475"/>
          <a:ext cx="7663358" cy="2406843"/>
        </p:xfrm>
        <a:graphic>
          <a:graphicData uri="http://schemas.openxmlformats.org/drawingml/2006/table">
            <a:tbl>
              <a:tblPr firstRow="1" firstCol="1" bandRow="1">
                <a:tableStyleId>{5C22544A-7EE6-4342-B048-85BDC9FD1C3A}</a:tableStyleId>
              </a:tblPr>
              <a:tblGrid>
                <a:gridCol w="788103">
                  <a:extLst>
                    <a:ext uri="{9D8B030D-6E8A-4147-A177-3AD203B41FA5}">
                      <a16:colId xmlns:a16="http://schemas.microsoft.com/office/drawing/2014/main" val="20000"/>
                    </a:ext>
                  </a:extLst>
                </a:gridCol>
                <a:gridCol w="380331">
                  <a:extLst>
                    <a:ext uri="{9D8B030D-6E8A-4147-A177-3AD203B41FA5}">
                      <a16:colId xmlns:a16="http://schemas.microsoft.com/office/drawing/2014/main" val="20001"/>
                    </a:ext>
                  </a:extLst>
                </a:gridCol>
                <a:gridCol w="380331">
                  <a:extLst>
                    <a:ext uri="{9D8B030D-6E8A-4147-A177-3AD203B41FA5}">
                      <a16:colId xmlns:a16="http://schemas.microsoft.com/office/drawing/2014/main" val="20002"/>
                    </a:ext>
                  </a:extLst>
                </a:gridCol>
                <a:gridCol w="380331">
                  <a:extLst>
                    <a:ext uri="{9D8B030D-6E8A-4147-A177-3AD203B41FA5}">
                      <a16:colId xmlns:a16="http://schemas.microsoft.com/office/drawing/2014/main" val="20003"/>
                    </a:ext>
                  </a:extLst>
                </a:gridCol>
                <a:gridCol w="1190289">
                  <a:extLst>
                    <a:ext uri="{9D8B030D-6E8A-4147-A177-3AD203B41FA5}">
                      <a16:colId xmlns:a16="http://schemas.microsoft.com/office/drawing/2014/main" val="20004"/>
                    </a:ext>
                  </a:extLst>
                </a:gridCol>
                <a:gridCol w="460039">
                  <a:extLst>
                    <a:ext uri="{9D8B030D-6E8A-4147-A177-3AD203B41FA5}">
                      <a16:colId xmlns:a16="http://schemas.microsoft.com/office/drawing/2014/main" val="20005"/>
                    </a:ext>
                  </a:extLst>
                </a:gridCol>
                <a:gridCol w="689766">
                  <a:extLst>
                    <a:ext uri="{9D8B030D-6E8A-4147-A177-3AD203B41FA5}">
                      <a16:colId xmlns:a16="http://schemas.microsoft.com/office/drawing/2014/main" val="20006"/>
                    </a:ext>
                  </a:extLst>
                </a:gridCol>
                <a:gridCol w="90083">
                  <a:extLst>
                    <a:ext uri="{9D8B030D-6E8A-4147-A177-3AD203B41FA5}">
                      <a16:colId xmlns:a16="http://schemas.microsoft.com/office/drawing/2014/main" val="20008"/>
                    </a:ext>
                  </a:extLst>
                </a:gridCol>
                <a:gridCol w="357256">
                  <a:extLst>
                    <a:ext uri="{9D8B030D-6E8A-4147-A177-3AD203B41FA5}">
                      <a16:colId xmlns:a16="http://schemas.microsoft.com/office/drawing/2014/main" val="20007"/>
                    </a:ext>
                  </a:extLst>
                </a:gridCol>
                <a:gridCol w="693503">
                  <a:extLst>
                    <a:ext uri="{9D8B030D-6E8A-4147-A177-3AD203B41FA5}">
                      <a16:colId xmlns:a16="http://schemas.microsoft.com/office/drawing/2014/main" val="20009"/>
                    </a:ext>
                  </a:extLst>
                </a:gridCol>
                <a:gridCol w="1041064">
                  <a:extLst>
                    <a:ext uri="{9D8B030D-6E8A-4147-A177-3AD203B41FA5}">
                      <a16:colId xmlns:a16="http://schemas.microsoft.com/office/drawing/2014/main" val="20010"/>
                    </a:ext>
                  </a:extLst>
                </a:gridCol>
                <a:gridCol w="1212262">
                  <a:extLst>
                    <a:ext uri="{9D8B030D-6E8A-4147-A177-3AD203B41FA5}">
                      <a16:colId xmlns:a16="http://schemas.microsoft.com/office/drawing/2014/main" val="20011"/>
                    </a:ext>
                  </a:extLst>
                </a:gridCol>
              </a:tblGrid>
              <a:tr h="305388">
                <a:tc gridSpan="8">
                  <a:txBody>
                    <a:bodyPr/>
                    <a:lstStyle/>
                    <a:p>
                      <a:pPr algn="l">
                        <a:lnSpc>
                          <a:spcPct val="115000"/>
                        </a:lnSpc>
                        <a:spcAft>
                          <a:spcPts val="0"/>
                        </a:spcAft>
                      </a:pPr>
                      <a:r>
                        <a:rPr lang="en-US" sz="1900" dirty="0">
                          <a:effectLst/>
                        </a:rPr>
                        <a:t>Pandit Deendayal Energy University</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0"/>
                        </a:spcAft>
                      </a:pPr>
                      <a:r>
                        <a:rPr lang="en-US" sz="1900" dirty="0">
                          <a:effectLst/>
                        </a:rPr>
                        <a:t>School of Technology</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04264">
                <a:tc gridSpan="5">
                  <a:txBody>
                    <a:bodyPr/>
                    <a:lstStyle/>
                    <a:p>
                      <a:pPr algn="ctr">
                        <a:lnSpc>
                          <a:spcPct val="115000"/>
                        </a:lnSpc>
                        <a:spcAft>
                          <a:spcPts val="0"/>
                        </a:spcAft>
                      </a:pPr>
                      <a:r>
                        <a:rPr lang="en-US" sz="1900" b="1" dirty="0">
                          <a:effectLst/>
                        </a:rPr>
                        <a:t>24CP101T</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7">
                  <a:txBody>
                    <a:bodyPr/>
                    <a:lstStyle/>
                    <a:p>
                      <a:pPr algn="ctr">
                        <a:lnSpc>
                          <a:spcPct val="115000"/>
                        </a:lnSpc>
                        <a:spcAft>
                          <a:spcPts val="0"/>
                        </a:spcAft>
                      </a:pPr>
                      <a:r>
                        <a:rPr lang="en-US" sz="1900" b="1" dirty="0">
                          <a:effectLst/>
                        </a:rPr>
                        <a:t>Computer Programming-I</a:t>
                      </a: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305585">
                <a:tc gridSpan="5">
                  <a:txBody>
                    <a:bodyPr/>
                    <a:lstStyle/>
                    <a:p>
                      <a:pPr algn="ctr">
                        <a:lnSpc>
                          <a:spcPct val="115000"/>
                        </a:lnSpc>
                        <a:spcAft>
                          <a:spcPts val="0"/>
                        </a:spcAft>
                      </a:pPr>
                      <a:r>
                        <a:rPr lang="en-US" sz="1900" b="1" dirty="0">
                          <a:effectLst/>
                        </a:rPr>
                        <a:t>Teaching Scheme</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7">
                  <a:txBody>
                    <a:bodyPr/>
                    <a:lstStyle/>
                    <a:p>
                      <a:pPr algn="ctr">
                        <a:lnSpc>
                          <a:spcPct val="115000"/>
                        </a:lnSpc>
                        <a:spcAft>
                          <a:spcPts val="0"/>
                        </a:spcAft>
                      </a:pPr>
                      <a:r>
                        <a:rPr lang="en-US" sz="1900" b="1" dirty="0">
                          <a:effectLst/>
                        </a:rPr>
                        <a:t>Examination Scheme</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r h="434289">
                <a:tc rowSpan="2">
                  <a:txBody>
                    <a:bodyPr/>
                    <a:lstStyle/>
                    <a:p>
                      <a:pPr algn="ctr">
                        <a:lnSpc>
                          <a:spcPct val="115000"/>
                        </a:lnSpc>
                        <a:spcAft>
                          <a:spcPts val="0"/>
                        </a:spcAft>
                      </a:pPr>
                      <a:r>
                        <a:rPr lang="en-US" sz="1900" b="1" dirty="0">
                          <a:effectLst/>
                        </a:rPr>
                        <a:t>L</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rowSpan="2">
                  <a:txBody>
                    <a:bodyPr/>
                    <a:lstStyle/>
                    <a:p>
                      <a:pPr algn="ctr">
                        <a:lnSpc>
                          <a:spcPct val="115000"/>
                        </a:lnSpc>
                        <a:spcAft>
                          <a:spcPts val="0"/>
                        </a:spcAft>
                      </a:pPr>
                      <a:r>
                        <a:rPr lang="en-US" sz="1900" b="1" dirty="0">
                          <a:effectLst/>
                        </a:rPr>
                        <a:t>T</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rowSpan="2">
                  <a:txBody>
                    <a:bodyPr/>
                    <a:lstStyle/>
                    <a:p>
                      <a:pPr algn="ctr">
                        <a:lnSpc>
                          <a:spcPct val="115000"/>
                        </a:lnSpc>
                        <a:spcAft>
                          <a:spcPts val="0"/>
                        </a:spcAft>
                      </a:pPr>
                      <a:r>
                        <a:rPr lang="en-US" sz="1900" b="1" dirty="0">
                          <a:effectLst/>
                        </a:rPr>
                        <a:t>P</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rowSpan="2">
                  <a:txBody>
                    <a:bodyPr/>
                    <a:lstStyle/>
                    <a:p>
                      <a:pPr algn="ctr">
                        <a:lnSpc>
                          <a:spcPct val="115000"/>
                        </a:lnSpc>
                        <a:spcAft>
                          <a:spcPts val="0"/>
                        </a:spcAft>
                      </a:pPr>
                      <a:r>
                        <a:rPr lang="en-US" sz="1900" b="1" dirty="0">
                          <a:effectLst/>
                        </a:rPr>
                        <a:t>C</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rowSpan="2">
                  <a:txBody>
                    <a:bodyPr/>
                    <a:lstStyle/>
                    <a:p>
                      <a:pPr algn="ctr">
                        <a:lnSpc>
                          <a:spcPct val="115000"/>
                        </a:lnSpc>
                        <a:spcAft>
                          <a:spcPts val="0"/>
                        </a:spcAft>
                      </a:pPr>
                      <a:r>
                        <a:rPr lang="en-US" sz="1900" b="1" dirty="0" err="1">
                          <a:effectLst/>
                        </a:rPr>
                        <a:t>Hr</a:t>
                      </a:r>
                      <a:r>
                        <a:rPr lang="en-US" sz="1900" b="1" dirty="0">
                          <a:effectLst/>
                        </a:rPr>
                        <a:t>/Week</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gridSpan="4">
                  <a:txBody>
                    <a:bodyPr/>
                    <a:lstStyle/>
                    <a:p>
                      <a:pPr algn="ctr">
                        <a:lnSpc>
                          <a:spcPct val="115000"/>
                        </a:lnSpc>
                        <a:spcAft>
                          <a:spcPts val="0"/>
                        </a:spcAft>
                      </a:pPr>
                      <a:r>
                        <a:rPr lang="en-US" sz="1900" b="1" dirty="0">
                          <a:effectLst/>
                        </a:rPr>
                        <a:t>Theory</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15000"/>
                        </a:lnSpc>
                        <a:spcAft>
                          <a:spcPts val="0"/>
                        </a:spcAft>
                      </a:pPr>
                      <a:r>
                        <a:rPr lang="en-US" sz="1900" b="1" dirty="0">
                          <a:effectLst/>
                        </a:rPr>
                        <a:t>Practical</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rowSpan="2">
                  <a:txBody>
                    <a:bodyPr/>
                    <a:lstStyle/>
                    <a:p>
                      <a:pPr algn="ctr">
                        <a:lnSpc>
                          <a:spcPct val="115000"/>
                        </a:lnSpc>
                        <a:spcAft>
                          <a:spcPts val="0"/>
                        </a:spcAft>
                      </a:pPr>
                      <a:r>
                        <a:rPr lang="en-US" sz="1900" b="1" dirty="0">
                          <a:effectLst/>
                        </a:rPr>
                        <a:t>Total</a:t>
                      </a:r>
                      <a:endParaRPr lang="en-IN" sz="1900" b="1" dirty="0">
                        <a:effectLst/>
                      </a:endParaRPr>
                    </a:p>
                    <a:p>
                      <a:pPr algn="ctr">
                        <a:lnSpc>
                          <a:spcPct val="115000"/>
                        </a:lnSpc>
                        <a:spcAft>
                          <a:spcPts val="0"/>
                        </a:spcAft>
                      </a:pPr>
                      <a:r>
                        <a:rPr lang="en-US" sz="1900" b="1" dirty="0">
                          <a:effectLst/>
                        </a:rPr>
                        <a:t>Marks</a:t>
                      </a:r>
                      <a:endParaRPr lang="en-IN" sz="19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extLst>
                  <a:ext uri="{0D108BD9-81ED-4DB2-BD59-A6C34878D82A}">
                    <a16:rowId xmlns:a16="http://schemas.microsoft.com/office/drawing/2014/main" val="10003"/>
                  </a:ext>
                </a:extLst>
              </a:tr>
              <a:tr h="63249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900" b="1" dirty="0">
                          <a:effectLst/>
                        </a:rPr>
                        <a:t>IA</a:t>
                      </a:r>
                    </a:p>
                  </a:txBody>
                  <a:tcPr marL="63332" marR="63332" marT="0" marB="0" anchor="ctr"/>
                </a:tc>
                <a:tc>
                  <a:txBody>
                    <a:bodyPr/>
                    <a:lstStyle/>
                    <a:p>
                      <a:pPr algn="ctr">
                        <a:lnSpc>
                          <a:spcPct val="115000"/>
                        </a:lnSpc>
                        <a:spcAft>
                          <a:spcPts val="0"/>
                        </a:spcAft>
                      </a:pPr>
                      <a:r>
                        <a:rPr lang="en-US" sz="1900" b="1" dirty="0">
                          <a:effectLst/>
                        </a:rPr>
                        <a:t>Mid</a:t>
                      </a:r>
                    </a:p>
                  </a:txBody>
                  <a:tcPr marL="63332" marR="63332" marT="0" marB="0" anchor="ctr"/>
                </a:tc>
                <a:tc gridSpan="2">
                  <a:txBody>
                    <a:bodyPr/>
                    <a:lstStyle/>
                    <a:p>
                      <a:pPr algn="ctr">
                        <a:lnSpc>
                          <a:spcPct val="115000"/>
                        </a:lnSpc>
                        <a:spcAft>
                          <a:spcPts val="0"/>
                        </a:spcAft>
                      </a:pPr>
                      <a:r>
                        <a:rPr lang="en-US" sz="1900" b="1" dirty="0">
                          <a:effectLst/>
                        </a:rPr>
                        <a:t>ES</a:t>
                      </a:r>
                    </a:p>
                  </a:txBody>
                  <a:tcPr marL="63332" marR="63332" marT="0" marB="0" anchor="ctr"/>
                </a:tc>
                <a:tc hMerge="1">
                  <a:txBody>
                    <a:bodyPr/>
                    <a:lstStyle/>
                    <a:p>
                      <a:endParaRPr lang="en-IN"/>
                    </a:p>
                  </a:txBody>
                  <a:tcPr/>
                </a:tc>
                <a:tc>
                  <a:txBody>
                    <a:bodyPr/>
                    <a:lstStyle/>
                    <a:p>
                      <a:pPr algn="ctr">
                        <a:lnSpc>
                          <a:spcPct val="115000"/>
                        </a:lnSpc>
                        <a:spcAft>
                          <a:spcPts val="0"/>
                        </a:spcAft>
                      </a:pPr>
                      <a:r>
                        <a:rPr lang="en-US" sz="1900">
                          <a:effectLst/>
                        </a:rPr>
                        <a:t>LW</a:t>
                      </a:r>
                      <a:endParaRPr lang="en-IN" sz="19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a:txBody>
                    <a:bodyPr/>
                    <a:lstStyle/>
                    <a:p>
                      <a:pPr algn="ctr">
                        <a:lnSpc>
                          <a:spcPct val="115000"/>
                        </a:lnSpc>
                        <a:spcAft>
                          <a:spcPts val="0"/>
                        </a:spcAft>
                      </a:pPr>
                      <a:r>
                        <a:rPr lang="en-US" sz="1900">
                          <a:effectLst/>
                        </a:rPr>
                        <a:t>LE/Viva</a:t>
                      </a:r>
                      <a:endParaRPr lang="en-IN" sz="19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vMerge="1">
                  <a:txBody>
                    <a:bodyPr/>
                    <a:lstStyle/>
                    <a:p>
                      <a:endParaRPr lang="en-IN"/>
                    </a:p>
                  </a:txBody>
                  <a:tcPr/>
                </a:tc>
                <a:extLst>
                  <a:ext uri="{0D108BD9-81ED-4DB2-BD59-A6C34878D82A}">
                    <a16:rowId xmlns:a16="http://schemas.microsoft.com/office/drawing/2014/main" val="10004"/>
                  </a:ext>
                </a:extLst>
              </a:tr>
              <a:tr h="305585">
                <a:tc>
                  <a:txBody>
                    <a:bodyPr/>
                    <a:lstStyle/>
                    <a:p>
                      <a:pPr algn="ctr">
                        <a:lnSpc>
                          <a:spcPct val="115000"/>
                        </a:lnSpc>
                        <a:spcAft>
                          <a:spcPts val="0"/>
                        </a:spcAft>
                      </a:pPr>
                      <a:r>
                        <a:rPr lang="en-US" sz="1900" dirty="0">
                          <a:effectLst/>
                        </a:rPr>
                        <a:t>1</a:t>
                      </a:r>
                    </a:p>
                  </a:txBody>
                  <a:tcPr marL="63332" marR="63332" marT="0" marB="0" anchor="ctr"/>
                </a:tc>
                <a:tc>
                  <a:txBody>
                    <a:bodyPr/>
                    <a:lstStyle/>
                    <a:p>
                      <a:pPr algn="ctr">
                        <a:lnSpc>
                          <a:spcPct val="115000"/>
                        </a:lnSpc>
                        <a:spcAft>
                          <a:spcPts val="0"/>
                        </a:spcAft>
                      </a:pPr>
                      <a:r>
                        <a:rPr lang="en-US" sz="1900" dirty="0">
                          <a:effectLst/>
                        </a:rPr>
                        <a:t>0</a:t>
                      </a:r>
                    </a:p>
                  </a:txBody>
                  <a:tcPr marL="63332" marR="63332" marT="0" marB="0" anchor="ctr"/>
                </a:tc>
                <a:tc>
                  <a:txBody>
                    <a:bodyPr/>
                    <a:lstStyle/>
                    <a:p>
                      <a:pPr algn="ctr">
                        <a:lnSpc>
                          <a:spcPct val="115000"/>
                        </a:lnSpc>
                        <a:spcAft>
                          <a:spcPts val="0"/>
                        </a:spcAft>
                      </a:pPr>
                      <a:r>
                        <a:rPr lang="en-US" sz="1900" dirty="0">
                          <a:effectLst/>
                        </a:rPr>
                        <a:t>0</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a:txBody>
                    <a:bodyPr/>
                    <a:lstStyle/>
                    <a:p>
                      <a:pPr algn="ctr">
                        <a:lnSpc>
                          <a:spcPct val="115000"/>
                        </a:lnSpc>
                        <a:spcAft>
                          <a:spcPts val="0"/>
                        </a:spcAft>
                      </a:pPr>
                      <a:r>
                        <a:rPr lang="en-US" sz="1900" dirty="0">
                          <a:effectLst/>
                        </a:rPr>
                        <a:t>1</a:t>
                      </a:r>
                    </a:p>
                  </a:txBody>
                  <a:tcPr marL="63332" marR="63332" marT="0" marB="0" anchor="ctr"/>
                </a:tc>
                <a:tc>
                  <a:txBody>
                    <a:bodyPr/>
                    <a:lstStyle/>
                    <a:p>
                      <a:pPr algn="ctr">
                        <a:lnSpc>
                          <a:spcPct val="115000"/>
                        </a:lnSpc>
                        <a:spcAft>
                          <a:spcPts val="0"/>
                        </a:spcAft>
                      </a:pPr>
                      <a:r>
                        <a:rPr lang="en-US"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1</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a:txBody>
                    <a:bodyPr/>
                    <a:lstStyle/>
                    <a:p>
                      <a:pPr algn="ctr">
                        <a:lnSpc>
                          <a:spcPct val="115000"/>
                        </a:lnSpc>
                        <a:spcAft>
                          <a:spcPts val="0"/>
                        </a:spcAft>
                      </a:pPr>
                      <a:r>
                        <a:rPr lang="en-US" sz="1900" dirty="0">
                          <a:effectLst/>
                        </a:rPr>
                        <a:t>25</a:t>
                      </a:r>
                    </a:p>
                  </a:txBody>
                  <a:tcPr marL="63332" marR="63332" marT="0" marB="0" anchor="ctr"/>
                </a:tc>
                <a:tc>
                  <a:txBody>
                    <a:bodyPr/>
                    <a:lstStyle/>
                    <a:p>
                      <a:pPr algn="ctr">
                        <a:lnSpc>
                          <a:spcPct val="115000"/>
                        </a:lnSpc>
                        <a:spcAft>
                          <a:spcPts val="0"/>
                        </a:spcAft>
                      </a:pPr>
                      <a:r>
                        <a:rPr lang="en-US"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25</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gridSpan="2">
                  <a:txBody>
                    <a:bodyPr/>
                    <a:lstStyle/>
                    <a:p>
                      <a:pPr algn="ctr">
                        <a:lnSpc>
                          <a:spcPct val="115000"/>
                        </a:lnSpc>
                        <a:spcAft>
                          <a:spcPts val="0"/>
                        </a:spcAft>
                      </a:pPr>
                      <a:r>
                        <a:rPr lang="en-US" sz="1900" dirty="0">
                          <a:effectLst/>
                        </a:rPr>
                        <a:t>50</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hMerge="1">
                  <a:txBody>
                    <a:bodyPr/>
                    <a:lstStyle/>
                    <a:p>
                      <a:endParaRPr lang="en-IN"/>
                    </a:p>
                  </a:txBody>
                  <a:tcPr/>
                </a:tc>
                <a:tc>
                  <a:txBody>
                    <a:bodyPr/>
                    <a:lstStyle/>
                    <a:p>
                      <a:pPr algn="ctr">
                        <a:lnSpc>
                          <a:spcPct val="115000"/>
                        </a:lnSpc>
                        <a:spcAft>
                          <a:spcPts val="0"/>
                        </a:spcAft>
                      </a:pPr>
                      <a:endParaRPr lang="en-IN" sz="19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a:txBody>
                    <a:bodyPr/>
                    <a:lstStyle/>
                    <a:p>
                      <a:pPr algn="ctr">
                        <a:lnSpc>
                          <a:spcPct val="115000"/>
                        </a:lnSpc>
                        <a:spcAft>
                          <a:spcPts val="0"/>
                        </a:spcAft>
                      </a:pPr>
                      <a:endParaRPr lang="en-IN" sz="19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tc>
                  <a:txBody>
                    <a:bodyPr/>
                    <a:lstStyle/>
                    <a:p>
                      <a:pPr algn="ctr">
                        <a:lnSpc>
                          <a:spcPct val="115000"/>
                        </a:lnSpc>
                        <a:spcAft>
                          <a:spcPts val="0"/>
                        </a:spcAft>
                      </a:pPr>
                      <a:r>
                        <a:rPr lang="en-US" sz="1900" dirty="0">
                          <a:effectLst/>
                        </a:rPr>
                        <a:t>100</a:t>
                      </a:r>
                      <a:endParaRPr lang="en-IN" sz="19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32" marR="63332"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66F4C47-D43A-431C-BE73-6CBC61CAB4E0}"/>
              </a:ext>
            </a:extLst>
          </p:cNvPr>
          <p:cNvSpPr>
            <a:spLocks noGrp="1"/>
          </p:cNvSpPr>
          <p:nvPr>
            <p:ph type="title"/>
          </p:nvPr>
        </p:nvSpPr>
        <p:spPr>
          <a:xfrm>
            <a:off x="1944688" y="623888"/>
            <a:ext cx="6589712" cy="1281112"/>
          </a:xfrm>
        </p:spPr>
        <p:txBody>
          <a:bodyPr/>
          <a:lstStyle/>
          <a:p>
            <a:r>
              <a:rPr lang="en-IN" altLang="en-US"/>
              <a:t>Course Details</a:t>
            </a:r>
          </a:p>
        </p:txBody>
      </p:sp>
      <p:sp>
        <p:nvSpPr>
          <p:cNvPr id="3" name="Content Placeholder 2">
            <a:extLst>
              <a:ext uri="{FF2B5EF4-FFF2-40B4-BE49-F238E27FC236}">
                <a16:creationId xmlns:a16="http://schemas.microsoft.com/office/drawing/2014/main" id="{7EA71CF5-3040-4886-9CFF-D1AE2B29DEE7}"/>
              </a:ext>
            </a:extLst>
          </p:cNvPr>
          <p:cNvSpPr>
            <a:spLocks noGrp="1"/>
          </p:cNvSpPr>
          <p:nvPr>
            <p:ph idx="1"/>
          </p:nvPr>
        </p:nvSpPr>
        <p:spPr>
          <a:xfrm>
            <a:off x="1187450" y="2133600"/>
            <a:ext cx="7561263" cy="4103688"/>
          </a:xfrm>
        </p:spPr>
        <p:txBody>
          <a:bodyPr rtlCol="0">
            <a:normAutofit/>
          </a:bodyPr>
          <a:lstStyle/>
          <a:p>
            <a:pPr marL="0" indent="0" fontAlgn="auto">
              <a:spcAft>
                <a:spcPts val="0"/>
              </a:spcAft>
              <a:buFont typeface="Arial" panose="020B0604020202020204" pitchFamily="34" charset="0"/>
              <a:buNone/>
              <a:defRPr/>
            </a:pP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fontAlgn="auto">
              <a:spcAft>
                <a:spcPts val="0"/>
              </a:spcAft>
              <a:buFont typeface="Wingdings 3" charset="2"/>
              <a:buChar char=""/>
              <a:defRPr/>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Learning objectives:</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lvl="1" indent="0" fontAlgn="auto">
              <a:spcAft>
                <a:spcPts val="0"/>
              </a:spcAft>
              <a:buNone/>
              <a:defRPr/>
            </a:pPr>
            <a:endParaRPr lang="en-US" sz="2000" dirty="0">
              <a:latin typeface="Times New Roman" panose="02020603050405020304" pitchFamily="18" charset="0"/>
              <a:ea typeface="+mn-lt"/>
              <a:cs typeface="Times New Roman" panose="02020603050405020304" pitchFamily="18" charset="0"/>
            </a:endParaRP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understand the usage of operators and data types.</a:t>
            </a: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apply different types of Conditional and looping statement.</a:t>
            </a: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create different types of data collections.</a:t>
            </a: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implement user-defined function.</a:t>
            </a:r>
          </a:p>
          <a:p>
            <a:pPr lvl="1" fontAlgn="auto">
              <a:spcAft>
                <a:spcPts val="0"/>
              </a:spcAft>
              <a:buFont typeface="Wingdings 3" charset="2"/>
              <a:buChar char=""/>
              <a:defRPr/>
            </a:pPr>
            <a:r>
              <a:rPr lang="en-US" sz="2000" dirty="0">
                <a:latin typeface="Times New Roman" panose="02020603050405020304" pitchFamily="18" charset="0"/>
                <a:ea typeface="+mn-lt"/>
                <a:cs typeface="Times New Roman" panose="02020603050405020304" pitchFamily="18" charset="0"/>
              </a:rPr>
              <a:t>To perform different operations upon files.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47B09CC-AFB2-4102-B07E-23CD44E40ADF}"/>
              </a:ext>
            </a:extLst>
          </p:cNvPr>
          <p:cNvSpPr>
            <a:spLocks noGrp="1"/>
          </p:cNvSpPr>
          <p:nvPr>
            <p:ph type="title"/>
          </p:nvPr>
        </p:nvSpPr>
        <p:spPr>
          <a:xfrm>
            <a:off x="1944688" y="623888"/>
            <a:ext cx="6589712" cy="1281112"/>
          </a:xfrm>
        </p:spPr>
        <p:txBody>
          <a:bodyPr/>
          <a:lstStyle/>
          <a:p>
            <a:r>
              <a:rPr lang="en-IN" altLang="en-US"/>
              <a:t>Course Outcomes</a:t>
            </a:r>
          </a:p>
        </p:txBody>
      </p:sp>
      <p:sp>
        <p:nvSpPr>
          <p:cNvPr id="24579" name="Content Placeholder 2">
            <a:extLst>
              <a:ext uri="{FF2B5EF4-FFF2-40B4-BE49-F238E27FC236}">
                <a16:creationId xmlns:a16="http://schemas.microsoft.com/office/drawing/2014/main" id="{FEF10643-AD35-4D93-874E-15A4EA95E9C5}"/>
              </a:ext>
            </a:extLst>
          </p:cNvPr>
          <p:cNvSpPr>
            <a:spLocks noGrp="1"/>
          </p:cNvSpPr>
          <p:nvPr>
            <p:ph idx="1"/>
          </p:nvPr>
        </p:nvSpPr>
        <p:spPr>
          <a:xfrm>
            <a:off x="900113" y="1700213"/>
            <a:ext cx="7824787" cy="4321175"/>
          </a:xfrm>
        </p:spPr>
        <p:txBody>
          <a:bodyPr rtlCol="0">
            <a:normAutofit/>
          </a:bodyPr>
          <a:lstStyle/>
          <a:p>
            <a:pPr marL="0" indent="0" fontAlgn="auto">
              <a:spcAft>
                <a:spcPts val="0"/>
              </a:spcAft>
              <a:buFont typeface="Wingdings 3" charset="2"/>
              <a:buNone/>
              <a:defRPr/>
            </a:pP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fontAlgn="auto">
              <a:spcAft>
                <a:spcPts val="0"/>
              </a:spcAft>
              <a:buFont typeface="Wingdings 3" charset="2"/>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On completion of the course, student will be able to</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CO1: Understand the basics of programming.</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CO2: Identify different programming constructs for a problem.</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CO3: Apply appropriate derived data type for data storage.</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CO4: Prepare a user-defined data type based on data attributes.</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CO5: Construct user-defined functions for problem-solving.</a:t>
            </a:r>
          </a:p>
          <a:p>
            <a:pPr fontAlgn="auto">
              <a:spcAft>
                <a:spcPts val="0"/>
              </a:spcAft>
              <a:buFont typeface="Wingdings 3" charset="2"/>
              <a:buChar char=""/>
              <a:defRPr/>
            </a:pPr>
            <a:r>
              <a:rPr lang="en-US" dirty="0">
                <a:latin typeface="Times New Roman" panose="02020603050405020304" pitchFamily="18" charset="0"/>
                <a:ea typeface="+mn-lt"/>
                <a:cs typeface="Times New Roman" panose="02020603050405020304" pitchFamily="18" charset="0"/>
              </a:rPr>
              <a:t>CO6: Analyze different data structures based on application requirements.</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9AF295D-833C-471A-A67D-00BE4B74FCB5}"/>
              </a:ext>
            </a:extLst>
          </p:cNvPr>
          <p:cNvSpPr>
            <a:spLocks noGrp="1"/>
          </p:cNvSpPr>
          <p:nvPr>
            <p:ph type="title"/>
          </p:nvPr>
        </p:nvSpPr>
        <p:spPr>
          <a:xfrm>
            <a:off x="1403350" y="774700"/>
            <a:ext cx="6896100" cy="1081088"/>
          </a:xfrm>
        </p:spPr>
        <p:txBody>
          <a:bodyPr rtlCol="0">
            <a:normAutofit fontScale="90000"/>
          </a:bodyPr>
          <a:lstStyle/>
          <a:p>
            <a:pPr fontAlgn="auto">
              <a:spcAft>
                <a:spcPts val="0"/>
              </a:spcAft>
              <a:defRPr/>
            </a:pPr>
            <a:r>
              <a:rPr lang="en-US" altLang="en-US">
                <a:solidFill>
                  <a:schemeClr val="accent2">
                    <a:lumMod val="75000"/>
                  </a:schemeClr>
                </a:solidFill>
              </a:rPr>
              <a:t>Texts and References Books</a:t>
            </a:r>
            <a:br>
              <a:rPr lang="en-IN" altLang="en-US">
                <a:solidFill>
                  <a:schemeClr val="accent2">
                    <a:lumMod val="75000"/>
                  </a:schemeClr>
                </a:solidFill>
              </a:rPr>
            </a:br>
            <a:endParaRPr lang="en-IN" altLang="en-US">
              <a:solidFill>
                <a:schemeClr val="accent2">
                  <a:lumMod val="75000"/>
                </a:schemeClr>
              </a:solidFill>
            </a:endParaRPr>
          </a:p>
        </p:txBody>
      </p:sp>
      <p:sp>
        <p:nvSpPr>
          <p:cNvPr id="25603" name="Content Placeholder 9">
            <a:extLst>
              <a:ext uri="{FF2B5EF4-FFF2-40B4-BE49-F238E27FC236}">
                <a16:creationId xmlns:a16="http://schemas.microsoft.com/office/drawing/2014/main" id="{0F8ECF14-69DC-4CF0-B51B-13C03BFF25F6}"/>
              </a:ext>
            </a:extLst>
          </p:cNvPr>
          <p:cNvSpPr>
            <a:spLocks noGrp="1"/>
          </p:cNvSpPr>
          <p:nvPr>
            <p:ph idx="1"/>
          </p:nvPr>
        </p:nvSpPr>
        <p:spPr>
          <a:xfrm>
            <a:off x="323850" y="1700212"/>
            <a:ext cx="8682038" cy="4831217"/>
          </a:xfrm>
        </p:spPr>
        <p:txBody>
          <a:bodyPr rtlCol="0">
            <a:normAutofit fontScale="55000" lnSpcReduction="20000"/>
          </a:bodyPr>
          <a:lstStyle/>
          <a:p>
            <a:pPr fontAlgn="auto">
              <a:spcAft>
                <a:spcPts val="0"/>
              </a:spcAft>
              <a:buAutoNum type="arabicPeriod"/>
              <a:defRPr/>
            </a:pPr>
            <a:endParaRPr lang="en-IN" dirty="0">
              <a:ea typeface="+mn-lt"/>
              <a:cs typeface="+mn-lt"/>
            </a:endParaRPr>
          </a:p>
          <a:p>
            <a:pPr>
              <a:spcAft>
                <a:spcPts val="0"/>
              </a:spcAft>
              <a:buAutoNum type="arabicPeriod"/>
              <a:defRPr/>
            </a:pPr>
            <a:r>
              <a:rPr lang="en-IN" sz="6000" b="1" dirty="0">
                <a:solidFill>
                  <a:srgbClr val="FF0000"/>
                </a:solidFill>
                <a:latin typeface="Times New Roman" panose="02020603050405020304" pitchFamily="18" charset="0"/>
                <a:ea typeface="+mn-lt"/>
                <a:cs typeface="Times New Roman" panose="02020603050405020304" pitchFamily="18" charset="0"/>
              </a:rPr>
              <a:t>Y.P. </a:t>
            </a:r>
            <a:r>
              <a:rPr lang="en-IN" sz="6000" b="1" dirty="0" err="1">
                <a:solidFill>
                  <a:srgbClr val="FF0000"/>
                </a:solidFill>
                <a:latin typeface="Times New Roman" panose="02020603050405020304" pitchFamily="18" charset="0"/>
                <a:ea typeface="+mn-lt"/>
                <a:cs typeface="Times New Roman" panose="02020603050405020304" pitchFamily="18" charset="0"/>
              </a:rPr>
              <a:t>Kanetkar</a:t>
            </a:r>
            <a:r>
              <a:rPr lang="en-IN" sz="6000" b="1" dirty="0">
                <a:solidFill>
                  <a:srgbClr val="FF0000"/>
                </a:solidFill>
                <a:latin typeface="Times New Roman" panose="02020603050405020304" pitchFamily="18" charset="0"/>
                <a:ea typeface="+mn-lt"/>
                <a:cs typeface="Times New Roman" panose="02020603050405020304" pitchFamily="18" charset="0"/>
              </a:rPr>
              <a:t> ,”Let us C”, BPB Publication</a:t>
            </a:r>
          </a:p>
          <a:p>
            <a:pPr>
              <a:spcAft>
                <a:spcPts val="0"/>
              </a:spcAft>
              <a:buAutoNum type="arabicPeriod"/>
              <a:defRPr/>
            </a:pPr>
            <a:r>
              <a:rPr lang="en-IN" sz="6000" b="1" dirty="0" err="1">
                <a:solidFill>
                  <a:srgbClr val="FF0000"/>
                </a:solidFill>
                <a:latin typeface="Times New Roman" panose="02020603050405020304" pitchFamily="18" charset="0"/>
                <a:ea typeface="+mn-lt"/>
                <a:cs typeface="Times New Roman" panose="02020603050405020304" pitchFamily="18" charset="0"/>
              </a:rPr>
              <a:t>E.Balaguruswamy</a:t>
            </a:r>
            <a:r>
              <a:rPr lang="en-IN" sz="6000" b="1" dirty="0">
                <a:solidFill>
                  <a:srgbClr val="FF0000"/>
                </a:solidFill>
                <a:latin typeface="Times New Roman" panose="02020603050405020304" pitchFamily="18" charset="0"/>
                <a:ea typeface="+mn-lt"/>
                <a:cs typeface="Times New Roman" panose="02020603050405020304" pitchFamily="18" charset="0"/>
              </a:rPr>
              <a:t>, Programming in ANSI C, McGraw-Hill</a:t>
            </a:r>
          </a:p>
          <a:p>
            <a:pPr>
              <a:spcAft>
                <a:spcPts val="0"/>
              </a:spcAft>
              <a:buAutoNum type="arabicPeriod"/>
              <a:defRPr/>
            </a:pPr>
            <a:r>
              <a:rPr lang="en-IN" sz="5400" dirty="0">
                <a:latin typeface="Times New Roman" panose="02020603050405020304" pitchFamily="18" charset="0"/>
                <a:ea typeface="+mn-lt"/>
                <a:cs typeface="Times New Roman" panose="02020603050405020304" pitchFamily="18" charset="0"/>
              </a:rPr>
              <a:t>Kernighan &amp; Ritchie, C Programming Language‟, PHI</a:t>
            </a:r>
          </a:p>
          <a:p>
            <a:pPr>
              <a:spcAft>
                <a:spcPts val="0"/>
              </a:spcAft>
              <a:buAutoNum type="arabicPeriod"/>
              <a:defRPr/>
            </a:pPr>
            <a:r>
              <a:rPr lang="en-IN" sz="5400" dirty="0">
                <a:latin typeface="Times New Roman" panose="02020603050405020304" pitchFamily="18" charset="0"/>
                <a:ea typeface="+mn-lt"/>
                <a:cs typeface="Times New Roman" panose="02020603050405020304" pitchFamily="18" charset="0"/>
              </a:rPr>
              <a:t>K. N. King , "C Programming: A Modern Approach" , W.W. </a:t>
            </a:r>
            <a:r>
              <a:rPr lang="en-IN" sz="5400" dirty="0" err="1">
                <a:latin typeface="Times New Roman" panose="02020603050405020304" pitchFamily="18" charset="0"/>
                <a:ea typeface="+mn-lt"/>
                <a:cs typeface="Times New Roman" panose="02020603050405020304" pitchFamily="18" charset="0"/>
              </a:rPr>
              <a:t>Nortorn</a:t>
            </a:r>
            <a:endParaRPr lang="en-IN" sz="5400" dirty="0">
              <a:latin typeface="Times New Roman" panose="02020603050405020304" pitchFamily="18" charset="0"/>
              <a:ea typeface="+mn-lt"/>
              <a:cs typeface="Times New Roman" panose="02020603050405020304" pitchFamily="18" charset="0"/>
            </a:endParaRPr>
          </a:p>
          <a:p>
            <a:pPr>
              <a:spcAft>
                <a:spcPts val="0"/>
              </a:spcAft>
              <a:buAutoNum type="arabicPeriod"/>
              <a:defRPr/>
            </a:pPr>
            <a:r>
              <a:rPr lang="en-IN" sz="5400" dirty="0">
                <a:latin typeface="Times New Roman" panose="02020603050405020304" pitchFamily="18" charset="0"/>
                <a:ea typeface="+mn-lt"/>
                <a:cs typeface="Times New Roman" panose="02020603050405020304" pitchFamily="18" charset="0"/>
              </a:rPr>
              <a:t>David Griffiths and Dawn Griffiths, "Head First C: A Brain-Friendly Guide", O’Reilly</a:t>
            </a:r>
          </a:p>
          <a:p>
            <a:pPr>
              <a:spcAft>
                <a:spcPts val="0"/>
              </a:spcAft>
              <a:buFont typeface="Wingdings 3" panose="05040102010807070707" pitchFamily="18" charset="2"/>
              <a:buAutoNum type="arabicPeriod"/>
              <a:defRPr/>
            </a:pPr>
            <a:r>
              <a:rPr lang="en-IN" sz="5400" dirty="0">
                <a:latin typeface="Times New Roman" panose="02020603050405020304" pitchFamily="18" charset="0"/>
                <a:ea typeface="+mn-lt"/>
                <a:cs typeface="Times New Roman" panose="02020603050405020304" pitchFamily="18" charset="0"/>
              </a:rPr>
              <a:t>Y.P. </a:t>
            </a:r>
            <a:r>
              <a:rPr lang="en-IN" sz="5400" dirty="0" err="1">
                <a:latin typeface="Times New Roman" panose="02020603050405020304" pitchFamily="18" charset="0"/>
                <a:ea typeface="+mn-lt"/>
                <a:cs typeface="Times New Roman" panose="02020603050405020304" pitchFamily="18" charset="0"/>
              </a:rPr>
              <a:t>Kanetkar</a:t>
            </a:r>
            <a:r>
              <a:rPr lang="en-IN" sz="5400" dirty="0">
                <a:latin typeface="Times New Roman" panose="02020603050405020304" pitchFamily="18" charset="0"/>
                <a:ea typeface="+mn-lt"/>
                <a:cs typeface="Times New Roman" panose="02020603050405020304" pitchFamily="18" charset="0"/>
              </a:rPr>
              <a:t> , “Pointers in C”, BPB Publications</a:t>
            </a:r>
          </a:p>
          <a:p>
            <a:pPr>
              <a:spcAft>
                <a:spcPts val="0"/>
              </a:spcAft>
              <a:buAutoNum type="arabicPeriod"/>
              <a:defRPr/>
            </a:pPr>
            <a:endParaRPr lang="en-IN" altLang="en-US" sz="5100" dirty="0">
              <a:solidFill>
                <a:schemeClr val="accent2">
                  <a:lumMod val="75000"/>
                </a:schemeClr>
              </a:solidFill>
              <a:latin typeface="+mj-lt"/>
              <a:ea typeface="+mj-ea"/>
              <a:cs typeface="+mj-cs"/>
            </a:endParaRPr>
          </a:p>
          <a:p>
            <a:pPr>
              <a:spcAft>
                <a:spcPts val="0"/>
              </a:spcAft>
              <a:buAutoNum type="arabicPeriod"/>
              <a:defRPr/>
            </a:pPr>
            <a:endParaRPr lang="en-IN" altLang="en-US" dirty="0">
              <a:solidFill>
                <a:schemeClr val="tx1">
                  <a:lumMod val="75000"/>
                  <a:lumOff val="25000"/>
                </a:schemeClr>
              </a:solidFill>
            </a:endParaRPr>
          </a:p>
          <a:p>
            <a:pPr marL="457200" indent="-457200" fontAlgn="auto">
              <a:spcAft>
                <a:spcPts val="0"/>
              </a:spcAft>
              <a:buFont typeface="Century Gothic" panose="020B0502020202020204" pitchFamily="34" charset="0"/>
              <a:buAutoNum type="arabicPeriod"/>
              <a:defRPr/>
            </a:pPr>
            <a:endParaRPr lang="en-IN" altLang="en-US" dirty="0">
              <a:solidFill>
                <a:schemeClr val="tx1">
                  <a:lumMod val="75000"/>
                  <a:lumOff val="25000"/>
                </a:schemeClr>
              </a:solidFill>
            </a:endParaRPr>
          </a:p>
        </p:txBody>
      </p:sp>
      <p:sp>
        <p:nvSpPr>
          <p:cNvPr id="2" name="TextBox 1">
            <a:extLst>
              <a:ext uri="{FF2B5EF4-FFF2-40B4-BE49-F238E27FC236}">
                <a16:creationId xmlns:a16="http://schemas.microsoft.com/office/drawing/2014/main" id="{A64AA2C1-F0FE-6B56-50A9-609D97A09AD6}"/>
              </a:ext>
            </a:extLst>
          </p:cNvPr>
          <p:cNvSpPr txBox="1"/>
          <p:nvPr/>
        </p:nvSpPr>
        <p:spPr>
          <a:xfrm>
            <a:off x="3200400" y="320040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CAE8C66-DFBE-4D4F-808E-3E8C8D48275C}"/>
              </a:ext>
            </a:extLst>
          </p:cNvPr>
          <p:cNvSpPr>
            <a:spLocks noGrp="1"/>
          </p:cNvSpPr>
          <p:nvPr>
            <p:ph type="title"/>
          </p:nvPr>
        </p:nvSpPr>
        <p:spPr>
          <a:xfrm>
            <a:off x="1944688" y="623888"/>
            <a:ext cx="6589712" cy="1281112"/>
          </a:xfrm>
        </p:spPr>
        <p:txBody>
          <a:bodyPr/>
          <a:lstStyle/>
          <a:p>
            <a:r>
              <a:rPr lang="en-IN" altLang="en-US"/>
              <a:t>Teaching Methodology</a:t>
            </a:r>
          </a:p>
        </p:txBody>
      </p:sp>
      <p:sp>
        <p:nvSpPr>
          <p:cNvPr id="3" name="Content Placeholder 2">
            <a:extLst>
              <a:ext uri="{FF2B5EF4-FFF2-40B4-BE49-F238E27FC236}">
                <a16:creationId xmlns:a16="http://schemas.microsoft.com/office/drawing/2014/main" id="{8CFBACAC-EF66-4F8A-8CDE-D84B2BB3F5FC}"/>
              </a:ext>
            </a:extLst>
          </p:cNvPr>
          <p:cNvSpPr>
            <a:spLocks noGrp="1"/>
          </p:cNvSpPr>
          <p:nvPr>
            <p:ph idx="1"/>
          </p:nvPr>
        </p:nvSpPr>
        <p:spPr>
          <a:xfrm>
            <a:off x="1943100" y="2133600"/>
            <a:ext cx="6591300" cy="3778250"/>
          </a:xfrm>
        </p:spPr>
        <p:txBody>
          <a:bodyPr rtlCol="0">
            <a:normAutofit/>
          </a:bodyPr>
          <a:lstStyle/>
          <a:p>
            <a:pPr algn="just"/>
            <a:r>
              <a:rPr lang="en-IN" dirty="0"/>
              <a:t>PPTs and Board Teaching</a:t>
            </a:r>
          </a:p>
          <a:p>
            <a:pPr algn="just"/>
            <a:r>
              <a:rPr lang="en-IN" dirty="0"/>
              <a:t>Reference material will be provided.</a:t>
            </a:r>
          </a:p>
          <a:p>
            <a:pPr fontAlgn="auto">
              <a:spcAft>
                <a:spcPts val="0"/>
              </a:spcAft>
              <a:buFont typeface="Wingdings 3" charset="2"/>
              <a:buChar char=""/>
              <a:defRPr/>
            </a:pPr>
            <a:r>
              <a:rPr lang="en-IN" dirty="0">
                <a:solidFill>
                  <a:schemeClr val="tx1">
                    <a:lumMod val="75000"/>
                    <a:lumOff val="25000"/>
                  </a:schemeClr>
                </a:solidFill>
              </a:rPr>
              <a:t>Class Assignments</a:t>
            </a:r>
          </a:p>
          <a:p>
            <a:pPr fontAlgn="auto">
              <a:spcAft>
                <a:spcPts val="0"/>
              </a:spcAft>
              <a:buFont typeface="Wingdings 3" charset="2"/>
              <a:buChar char=""/>
              <a:defRPr/>
            </a:pPr>
            <a:r>
              <a:rPr lang="en-IN" dirty="0">
                <a:solidFill>
                  <a:schemeClr val="tx1">
                    <a:lumMod val="75000"/>
                    <a:lumOff val="25000"/>
                  </a:schemeClr>
                </a:solidFill>
              </a:rPr>
              <a:t>Flip Classroom Techniques</a:t>
            </a:r>
            <a:endParaRPr lang="en-IN" dirty="0"/>
          </a:p>
          <a:p>
            <a:pPr algn="just"/>
            <a:r>
              <a:rPr lang="en-IN" dirty="0"/>
              <a:t>All material is on MS Team named as C Programming 2025. (Code to join the team is on next slide)</a:t>
            </a:r>
          </a:p>
          <a:p>
            <a:pPr algn="just"/>
            <a:r>
              <a:rPr lang="en-IN" dirty="0"/>
              <a:t>Syllabus, Lab Manual and Lesson Planning is available on Team</a:t>
            </a:r>
          </a:p>
          <a:p>
            <a:pPr>
              <a:spcAft>
                <a:spcPts val="0"/>
              </a:spcAft>
              <a:buFont typeface="Wingdings 3" charset="2"/>
              <a:buChar char=""/>
              <a:defRPr/>
            </a:pPr>
            <a:endParaRPr lang="en-IN" dirty="0">
              <a:solidFill>
                <a:schemeClr val="tx1">
                  <a:lumMod val="75000"/>
                  <a:lumOff val="25000"/>
                </a:schemeClr>
              </a:solidFill>
            </a:endParaRPr>
          </a:p>
          <a:p>
            <a:pPr marL="0" indent="0" fontAlgn="auto">
              <a:spcAft>
                <a:spcPts val="0"/>
              </a:spcAft>
              <a:buNone/>
              <a:defRPr/>
            </a:pPr>
            <a:endParaRPr lang="en-IN" dirty="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823FDC6-6FFE-4AA7-B795-1A5D7ADF0861}"/>
              </a:ext>
            </a:extLst>
          </p:cNvPr>
          <p:cNvSpPr>
            <a:spLocks noGrp="1"/>
          </p:cNvSpPr>
          <p:nvPr>
            <p:ph type="title"/>
          </p:nvPr>
        </p:nvSpPr>
        <p:spPr>
          <a:xfrm>
            <a:off x="1763713" y="333375"/>
            <a:ext cx="6589712" cy="1279525"/>
          </a:xfrm>
        </p:spPr>
        <p:txBody>
          <a:bodyPr/>
          <a:lstStyle/>
          <a:p>
            <a:r>
              <a:rPr lang="en-IN" altLang="en-US" dirty="0"/>
              <a:t>Course Assessment Methods</a:t>
            </a:r>
          </a:p>
        </p:txBody>
      </p:sp>
      <p:sp>
        <p:nvSpPr>
          <p:cNvPr id="2" name="Content Placeholder 1">
            <a:extLst>
              <a:ext uri="{FF2B5EF4-FFF2-40B4-BE49-F238E27FC236}">
                <a16:creationId xmlns:a16="http://schemas.microsoft.com/office/drawing/2014/main" id="{40B568A8-AB0D-3985-E022-09767785B3CD}"/>
              </a:ext>
            </a:extLst>
          </p:cNvPr>
          <p:cNvSpPr>
            <a:spLocks noGrp="1"/>
          </p:cNvSpPr>
          <p:nvPr>
            <p:ph idx="1"/>
          </p:nvPr>
        </p:nvSpPr>
        <p:spPr>
          <a:xfrm>
            <a:off x="1763713" y="1435618"/>
            <a:ext cx="7144139" cy="5320023"/>
          </a:xfrm>
        </p:spPr>
        <p:txBody>
          <a:bodyPr/>
          <a:lstStyle/>
          <a:p>
            <a:pPr>
              <a:spcBef>
                <a:spcPts val="1800"/>
              </a:spcBef>
            </a:pPr>
            <a:r>
              <a:rPr lang="en-IN" sz="2200" dirty="0"/>
              <a:t>For Internal Assessment (in Theory), there will be one quiz of 25 marks comprising of MCQs in the week of </a:t>
            </a:r>
            <a:r>
              <a:rPr lang="en-IN" sz="2200" dirty="0">
                <a:solidFill>
                  <a:srgbClr val="FF0000"/>
                </a:solidFill>
              </a:rPr>
              <a:t>1</a:t>
            </a:r>
            <a:r>
              <a:rPr lang="en-IN" sz="2200" baseline="30000" dirty="0">
                <a:solidFill>
                  <a:srgbClr val="FF0000"/>
                </a:solidFill>
              </a:rPr>
              <a:t>st</a:t>
            </a:r>
            <a:r>
              <a:rPr lang="en-IN" sz="2200" dirty="0">
                <a:solidFill>
                  <a:srgbClr val="FF0000"/>
                </a:solidFill>
              </a:rPr>
              <a:t> – 4</a:t>
            </a:r>
            <a:r>
              <a:rPr lang="en-IN" sz="2200" baseline="30000" dirty="0">
                <a:solidFill>
                  <a:srgbClr val="FF0000"/>
                </a:solidFill>
              </a:rPr>
              <a:t>th</a:t>
            </a:r>
            <a:r>
              <a:rPr lang="en-IN" sz="2200" dirty="0">
                <a:solidFill>
                  <a:srgbClr val="FF0000"/>
                </a:solidFill>
              </a:rPr>
              <a:t> September</a:t>
            </a:r>
            <a:r>
              <a:rPr lang="en-IN" sz="2200" dirty="0"/>
              <a:t>.</a:t>
            </a:r>
          </a:p>
          <a:p>
            <a:pPr>
              <a:spcBef>
                <a:spcPts val="1800"/>
              </a:spcBef>
            </a:pPr>
            <a:r>
              <a:rPr lang="en-IN" sz="2200" dirty="0"/>
              <a:t>No leaves shall be granted in that week.</a:t>
            </a:r>
          </a:p>
          <a:p>
            <a:pPr>
              <a:spcBef>
                <a:spcPts val="1800"/>
              </a:spcBef>
            </a:pPr>
            <a:r>
              <a:rPr lang="en-IN" sz="2200" dirty="0"/>
              <a:t>Division/Branch wise IA will be there.</a:t>
            </a:r>
          </a:p>
          <a:p>
            <a:pPr>
              <a:spcBef>
                <a:spcPts val="1800"/>
              </a:spcBef>
            </a:pPr>
            <a:r>
              <a:rPr lang="en-IN" sz="2200" dirty="0"/>
              <a:t>Questions of IA will be based on your class teaching.</a:t>
            </a:r>
          </a:p>
          <a:p>
            <a:pPr>
              <a:spcBef>
                <a:spcPts val="1800"/>
              </a:spcBef>
            </a:pPr>
            <a:r>
              <a:rPr lang="en-IN" sz="2200" dirty="0"/>
              <a:t>For MSE and ESE, the question paper will be common across all the divisions.</a:t>
            </a:r>
          </a:p>
          <a:p>
            <a:pPr>
              <a:spcBef>
                <a:spcPts val="1800"/>
              </a:spcBef>
            </a:pPr>
            <a:r>
              <a:rPr lang="en-IN" sz="2200" dirty="0"/>
              <a:t>MSE will be of 25 Marks (1 Hour).</a:t>
            </a:r>
          </a:p>
          <a:p>
            <a:pPr>
              <a:spcBef>
                <a:spcPts val="1800"/>
              </a:spcBef>
            </a:pPr>
            <a:r>
              <a:rPr lang="en-IN" sz="2200" dirty="0"/>
              <a:t>ESE will be of 100 Marks (3 Hours).</a:t>
            </a:r>
          </a:p>
          <a:p>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a:extLst>
              <a:ext uri="{FF2B5EF4-FFF2-40B4-BE49-F238E27FC236}">
                <a16:creationId xmlns:a16="http://schemas.microsoft.com/office/drawing/2014/main" id="{988AEA59-BAC8-4D1F-8212-499A29842F89}"/>
              </a:ext>
            </a:extLst>
          </p:cNvPr>
          <p:cNvSpPr>
            <a:spLocks noGrp="1"/>
          </p:cNvSpPr>
          <p:nvPr>
            <p:ph type="title"/>
          </p:nvPr>
        </p:nvSpPr>
        <p:spPr>
          <a:xfrm>
            <a:off x="1943100" y="2074863"/>
            <a:ext cx="6591300" cy="1468437"/>
          </a:xfrm>
        </p:spPr>
        <p:txBody>
          <a:bodyPr/>
          <a:lstStyle/>
          <a:p>
            <a:r>
              <a:rPr lang="en-IN" altLang="en-US"/>
              <a:t>Introduction to Course Outline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8454D1-C73A-4507-A076-6448E634E286}"/>
              </a:ext>
            </a:extLst>
          </p:cNvPr>
          <p:cNvSpPr>
            <a:spLocks noGrp="1"/>
          </p:cNvSpPr>
          <p:nvPr>
            <p:ph type="title"/>
          </p:nvPr>
        </p:nvSpPr>
        <p:spPr>
          <a:xfrm>
            <a:off x="1944688" y="623888"/>
            <a:ext cx="6589712" cy="794365"/>
          </a:xfrm>
        </p:spPr>
        <p:txBody>
          <a:bodyPr rtlCol="0">
            <a:normAutofit fontScale="90000"/>
          </a:bodyPr>
          <a:lstStyle/>
          <a:p>
            <a:pPr fontAlgn="auto">
              <a:spcAft>
                <a:spcPts val="0"/>
              </a:spcAft>
              <a:defRPr/>
            </a:pPr>
            <a:r>
              <a:rPr lang="en-US" b="1" dirty="0">
                <a:solidFill>
                  <a:schemeClr val="tx1">
                    <a:lumMod val="85000"/>
                    <a:lumOff val="15000"/>
                  </a:schemeClr>
                </a:solidFill>
              </a:rPr>
              <a:t>UNIT 1 (03 L) </a:t>
            </a:r>
            <a:br>
              <a:rPr lang="en-US" b="1" dirty="0">
                <a:solidFill>
                  <a:schemeClr val="tx1">
                    <a:lumMod val="85000"/>
                    <a:lumOff val="15000"/>
                  </a:schemeClr>
                </a:solidFill>
              </a:rPr>
            </a:br>
            <a:br>
              <a:rPr lang="en-US" b="1" dirty="0"/>
            </a:br>
            <a:r>
              <a:rPr lang="en-US" dirty="0">
                <a:ea typeface="+mj-lt"/>
                <a:cs typeface="+mj-lt"/>
              </a:rPr>
              <a:t>Basics of Programming</a:t>
            </a:r>
            <a:endParaRPr lang="en-US" b="1" dirty="0">
              <a:solidFill>
                <a:schemeClr val="tx1">
                  <a:lumMod val="85000"/>
                  <a:lumOff val="15000"/>
                </a:schemeClr>
              </a:solidFill>
            </a:endParaRPr>
          </a:p>
        </p:txBody>
      </p:sp>
      <p:sp>
        <p:nvSpPr>
          <p:cNvPr id="32771" name="Content Placeholder 5">
            <a:extLst>
              <a:ext uri="{FF2B5EF4-FFF2-40B4-BE49-F238E27FC236}">
                <a16:creationId xmlns:a16="http://schemas.microsoft.com/office/drawing/2014/main" id="{398D8411-F83C-4ED8-8DD3-35A3A2EF6532}"/>
              </a:ext>
            </a:extLst>
          </p:cNvPr>
          <p:cNvSpPr>
            <a:spLocks noGrp="1"/>
          </p:cNvSpPr>
          <p:nvPr>
            <p:ph idx="1"/>
          </p:nvPr>
        </p:nvSpPr>
        <p:spPr>
          <a:xfrm>
            <a:off x="2152391" y="2795458"/>
            <a:ext cx="6591300" cy="2541652"/>
          </a:xfrm>
        </p:spPr>
        <p:txBody>
          <a:bodyPr rtlCol="0">
            <a:noAutofit/>
          </a:bodyPr>
          <a:lstStyle/>
          <a:p>
            <a:pPr algn="just"/>
            <a:r>
              <a:rPr lang="en-US" sz="2200" b="0" i="0" u="none" strike="noStrike" baseline="0" dirty="0">
                <a:solidFill>
                  <a:srgbClr val="000000"/>
                </a:solidFill>
                <a:latin typeface="Times New Roman" panose="02020603050405020304" pitchFamily="18" charset="0"/>
              </a:rPr>
              <a:t>Introduction to Computer Programming, Features of C language, Structure of C program, program execution flow, C Tokens, variables, Data types, Operators, Decision control statements-if, switch, go to statement. Loop control structures- while, do-while, for loop, Break statement, Continue statement 	</a:t>
            </a:r>
          </a:p>
          <a:p>
            <a:pPr algn="just" fontAlgn="auto">
              <a:spcAft>
                <a:spcPts val="0"/>
              </a:spcAft>
              <a:buFont typeface="Wingdings 3" charset="2"/>
              <a:buChar char=""/>
              <a:defRPr/>
            </a:pPr>
            <a:endParaRPr lang="en-IN" altLang="en-US" sz="2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BA2A1E2A2C7146A054EEB1F07CD5AB" ma:contentTypeVersion="4" ma:contentTypeDescription="Create a new document." ma:contentTypeScope="" ma:versionID="87dd5d551e881f4e79f76f8470cb3aed">
  <xsd:schema xmlns:xsd="http://www.w3.org/2001/XMLSchema" xmlns:xs="http://www.w3.org/2001/XMLSchema" xmlns:p="http://schemas.microsoft.com/office/2006/metadata/properties" xmlns:ns2="8d81d549-f474-43d7-be9d-c5854785f487" targetNamespace="http://schemas.microsoft.com/office/2006/metadata/properties" ma:root="true" ma:fieldsID="477b9a817d417d7268b4e3e2f1cad1d8" ns2:_="">
    <xsd:import namespace="8d81d549-f474-43d7-be9d-c5854785f48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1d549-f474-43d7-be9d-c5854785f4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6E0804-59DC-44CD-8673-7DC4E87027D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D645386-A227-40BB-B21F-0A7D7CDA32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1d549-f474-43d7-be9d-c5854785f4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D08CEB-0557-48F1-92B2-AEBF8F5918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195</TotalTime>
  <Words>952</Words>
  <Application>Microsoft Office PowerPoint</Application>
  <PresentationFormat>On-screen Show (4:3)</PresentationFormat>
  <Paragraphs>164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Lucida Calligraphy</vt:lpstr>
      <vt:lpstr>Palatino Linotype</vt:lpstr>
      <vt:lpstr>Times New Roman</vt:lpstr>
      <vt:lpstr>Wingdings 3</vt:lpstr>
      <vt:lpstr>Wisp</vt:lpstr>
      <vt:lpstr>   </vt:lpstr>
      <vt:lpstr>Course Structure</vt:lpstr>
      <vt:lpstr>Course Details</vt:lpstr>
      <vt:lpstr>Course Outcomes</vt:lpstr>
      <vt:lpstr>Texts and References Books </vt:lpstr>
      <vt:lpstr>Teaching Methodology</vt:lpstr>
      <vt:lpstr>Course Assessment Methods</vt:lpstr>
      <vt:lpstr>Introduction to Course Outline</vt:lpstr>
      <vt:lpstr>UNIT 1 (03 L)   Basics of Programming</vt:lpstr>
      <vt:lpstr>UNIT 2 ( 04 L)   Derived Data types </vt:lpstr>
      <vt:lpstr>UNIT 3 (04 L)    Function and Structure    </vt:lpstr>
      <vt:lpstr>Unit 4 (04 L)   File handling </vt:lpstr>
      <vt:lpstr>   </vt:lpstr>
      <vt:lpstr>Course Structure</vt:lpstr>
      <vt:lpstr>Course Details</vt:lpstr>
      <vt:lpstr>Course Outcomes</vt:lpstr>
      <vt:lpstr>MS Team Code</vt:lpstr>
      <vt:lpstr>Create your accounts…</vt:lpstr>
      <vt:lpstr>PowerPoint Presentation</vt:lpstr>
    </vt:vector>
  </TitlesOfParts>
  <Company>BOGAZICI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dc:creator>
  <cp:lastModifiedBy>Vankani Arjun Bakulbhai</cp:lastModifiedBy>
  <cp:revision>45</cp:revision>
  <dcterms:created xsi:type="dcterms:W3CDTF">2005-01-24T14:46:28Z</dcterms:created>
  <dcterms:modified xsi:type="dcterms:W3CDTF">2025-08-13T14:54:57Z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0x01010024BA2A1E2A2C7146A054EEB1F07CD5AB</vt:lpwstr>
  </property>
</Properties>
</file>