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
          <p:cNvGrpSpPr>
            <a:grpSpLocks/>
          </p:cNvGrpSpPr>
          <p:nvPr/>
        </p:nvGrpSpPr>
        <p:grpSpPr bwMode="auto">
          <a:xfrm>
            <a:off x="128788" y="167425"/>
            <a:ext cx="11938715" cy="6568226"/>
            <a:chOff x="0" y="0"/>
            <a:chExt cx="17406"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 y="6331"/>
              <a:ext cx="29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 y="0"/>
              <a:ext cx="2101" cy="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 y="9"/>
              <a:ext cx="380"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 y="9"/>
              <a:ext cx="610" cy="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 y="9"/>
              <a:ext cx="1287" cy="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4"/>
              <a:ext cx="826" cy="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 y="8630"/>
              <a:ext cx="812"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8" y="7665"/>
              <a:ext cx="1540" cy="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 y="14"/>
              <a:ext cx="1311" cy="1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5" y="1814"/>
              <a:ext cx="14291"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7" y="1808"/>
              <a:ext cx="14248"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9" y="3168"/>
              <a:ext cx="5410" cy="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Box 7"/>
          <p:cNvSpPr txBox="1"/>
          <p:nvPr/>
        </p:nvSpPr>
        <p:spPr>
          <a:xfrm>
            <a:off x="2610362" y="5377827"/>
            <a:ext cx="5671908" cy="400110"/>
          </a:xfrm>
          <a:prstGeom prst="rect">
            <a:avLst/>
          </a:prstGeom>
          <a:noFill/>
        </p:spPr>
        <p:txBody>
          <a:bodyPr wrap="square" rtlCol="0">
            <a:spAutoFit/>
          </a:bodyPr>
          <a:lstStyle/>
          <a:p>
            <a:r>
              <a:rPr lang="en-US" sz="2000" dirty="0" smtClean="0"/>
              <a:t>Customer Segmentation Project</a:t>
            </a:r>
            <a:endParaRPr lang="en-IN" sz="2000" dirty="0"/>
          </a:p>
        </p:txBody>
      </p:sp>
    </p:spTree>
    <p:extLst>
      <p:ext uri="{BB962C8B-B14F-4D97-AF65-F5344CB8AC3E}">
        <p14:creationId xmlns:p14="http://schemas.microsoft.com/office/powerpoint/2010/main" val="34057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0918" y="1275008"/>
            <a:ext cx="6915955" cy="584775"/>
          </a:xfrm>
          <a:prstGeom prst="rect">
            <a:avLst/>
          </a:prstGeom>
        </p:spPr>
        <p:txBody>
          <a:bodyPr wrap="square">
            <a:spAutoFit/>
          </a:bodyPr>
          <a:lstStyle/>
          <a:p>
            <a:r>
              <a:rPr lang="en-IN" sz="3200" dirty="0"/>
              <a:t>INTRODUCTION TO MAIN PROJECT</a:t>
            </a:r>
          </a:p>
        </p:txBody>
      </p:sp>
      <p:sp>
        <p:nvSpPr>
          <p:cNvPr id="4" name="Rectangle 3"/>
          <p:cNvSpPr/>
          <p:nvPr/>
        </p:nvSpPr>
        <p:spPr>
          <a:xfrm>
            <a:off x="579549" y="2925118"/>
            <a:ext cx="10934163" cy="2277547"/>
          </a:xfrm>
          <a:prstGeom prst="rect">
            <a:avLst/>
          </a:prstGeom>
        </p:spPr>
        <p:txBody>
          <a:bodyPr wrap="square">
            <a:spAutoFit/>
          </a:bodyPr>
          <a:lstStyle/>
          <a:p>
            <a:r>
              <a:rPr lang="en-US" sz="2000" dirty="0" smtClean="0"/>
              <a:t>   •  	The main aim of this project is to divide</a:t>
            </a:r>
            <a:r>
              <a:rPr lang="en-IN" sz="2000" dirty="0"/>
              <a:t> </a:t>
            </a:r>
            <a:r>
              <a:rPr lang="en-US" sz="2000" dirty="0" smtClean="0"/>
              <a:t>customers </a:t>
            </a:r>
            <a:r>
              <a:rPr lang="en-US" sz="2000" dirty="0"/>
              <a:t>into groups according to </a:t>
            </a:r>
            <a:r>
              <a:rPr lang="en-US" sz="2000" dirty="0" smtClean="0"/>
              <a:t>	  		common  	characteristics </a:t>
            </a:r>
            <a:r>
              <a:rPr lang="en-US" sz="2000" dirty="0"/>
              <a:t>like gender, age, interests, and spending habits so </a:t>
            </a:r>
            <a:r>
              <a:rPr lang="en-US" sz="2000" dirty="0" smtClean="0"/>
              <a:t>			they can </a:t>
            </a:r>
            <a:r>
              <a:rPr lang="en-US" sz="2000" dirty="0"/>
              <a:t>market to each </a:t>
            </a:r>
            <a:r>
              <a:rPr lang="en-US" sz="2000" dirty="0" smtClean="0"/>
              <a:t>	group </a:t>
            </a:r>
            <a:r>
              <a:rPr lang="en-US" sz="2000" dirty="0"/>
              <a:t>effectively</a:t>
            </a:r>
            <a:r>
              <a:rPr lang="en-US" dirty="0"/>
              <a:t>. </a:t>
            </a:r>
            <a:r>
              <a:rPr lang="en-US" dirty="0" smtClean="0"/>
              <a:t> </a:t>
            </a:r>
            <a:endParaRPr lang="en-US" dirty="0"/>
          </a:p>
          <a:p>
            <a:endParaRPr lang="en-US" dirty="0" smtClean="0"/>
          </a:p>
          <a:p>
            <a:r>
              <a:rPr lang="en-US" dirty="0"/>
              <a:t> </a:t>
            </a:r>
            <a:r>
              <a:rPr lang="en-US" dirty="0" smtClean="0"/>
              <a:t>   </a:t>
            </a:r>
            <a:r>
              <a:rPr lang="en-US" sz="2000" dirty="0" smtClean="0"/>
              <a:t>•		</a:t>
            </a:r>
            <a:r>
              <a:rPr lang="en-US" sz="2000" b="1" dirty="0" smtClean="0"/>
              <a:t>Customer </a:t>
            </a:r>
            <a:r>
              <a:rPr lang="en-US" sz="2000" b="1" dirty="0"/>
              <a:t>Segmentation </a:t>
            </a:r>
            <a:r>
              <a:rPr lang="en-US" sz="2000" dirty="0"/>
              <a:t>is a popular application of unsupervised learning. Using </a:t>
            </a:r>
            <a:r>
              <a:rPr lang="en-US" sz="2000" dirty="0" smtClean="0"/>
              <a:t>		clustering</a:t>
            </a:r>
            <a:r>
              <a:rPr lang="en-US" sz="2000" dirty="0"/>
              <a:t>, </a:t>
            </a:r>
            <a:r>
              <a:rPr lang="en-US" sz="2000" dirty="0" smtClean="0"/>
              <a:t>we can identify </a:t>
            </a:r>
            <a:r>
              <a:rPr lang="en-US" sz="2000" dirty="0"/>
              <a:t>segments of customers to target the potential user </a:t>
            </a:r>
            <a:r>
              <a:rPr lang="en-US" sz="2000" dirty="0" smtClean="0"/>
              <a:t>			base</a:t>
            </a:r>
            <a:r>
              <a:rPr lang="en-US" sz="2400" dirty="0"/>
              <a:t>.</a:t>
            </a:r>
            <a:endParaRPr lang="en-IN" sz="2400" dirty="0"/>
          </a:p>
        </p:txBody>
      </p:sp>
    </p:spTree>
    <p:extLst>
      <p:ext uri="{BB962C8B-B14F-4D97-AF65-F5344CB8AC3E}">
        <p14:creationId xmlns:p14="http://schemas.microsoft.com/office/powerpoint/2010/main" val="1786282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8185" y="489397"/>
            <a:ext cx="11346287" cy="5232202"/>
          </a:xfrm>
          <a:prstGeom prst="rect">
            <a:avLst/>
          </a:prstGeom>
        </p:spPr>
        <p:txBody>
          <a:bodyPr wrap="square">
            <a:spAutoFit/>
          </a:bodyPr>
          <a:lstStyle/>
          <a:p>
            <a:r>
              <a:rPr lang="en-US" sz="3600" dirty="0"/>
              <a:t>TOOLS AND </a:t>
            </a:r>
            <a:r>
              <a:rPr lang="en-US" sz="3600" dirty="0" smtClean="0"/>
              <a:t>LIBRARIES USED</a:t>
            </a:r>
          </a:p>
          <a:p>
            <a:endParaRPr lang="en-US" sz="3600" dirty="0" smtClean="0"/>
          </a:p>
          <a:p>
            <a:r>
              <a:rPr lang="en-US" sz="3200" dirty="0" smtClean="0"/>
              <a:t>Tools used:-</a:t>
            </a:r>
          </a:p>
          <a:p>
            <a:endParaRPr lang="en-US" sz="2800" dirty="0"/>
          </a:p>
          <a:p>
            <a:pPr marL="342900" indent="-342900">
              <a:buFont typeface="Arial" panose="020B0604020202020204" pitchFamily="34" charset="0"/>
              <a:buChar char="•"/>
            </a:pPr>
            <a:r>
              <a:rPr lang="en-US" sz="2000" dirty="0" smtClean="0"/>
              <a:t>Anaconda</a:t>
            </a:r>
          </a:p>
          <a:p>
            <a:pPr marL="342900" indent="-342900">
              <a:buFont typeface="Arial" panose="020B0604020202020204" pitchFamily="34" charset="0"/>
              <a:buChar char="•"/>
            </a:pPr>
            <a:r>
              <a:rPr lang="en-US" sz="2000" dirty="0" err="1" smtClean="0"/>
              <a:t>Spyder</a:t>
            </a:r>
            <a:r>
              <a:rPr lang="en-US" sz="2000" dirty="0" smtClean="0"/>
              <a:t> 4.1.3</a:t>
            </a:r>
            <a:endParaRPr lang="en-US" sz="2000" dirty="0"/>
          </a:p>
          <a:p>
            <a:pPr marL="342900" indent="-342900">
              <a:buFont typeface="Arial" panose="020B0604020202020204" pitchFamily="34" charset="0"/>
              <a:buChar char="•"/>
            </a:pPr>
            <a:endParaRPr lang="en-US" sz="2000" dirty="0" smtClean="0"/>
          </a:p>
          <a:p>
            <a:r>
              <a:rPr lang="en-US" sz="3200" dirty="0" smtClean="0"/>
              <a:t>Libraries used:-</a:t>
            </a:r>
          </a:p>
          <a:p>
            <a:endParaRPr lang="en-US" sz="3200" dirty="0"/>
          </a:p>
          <a:p>
            <a:r>
              <a:rPr lang="en-IN" sz="2000" dirty="0"/>
              <a:t>1. </a:t>
            </a:r>
            <a:r>
              <a:rPr lang="en-IN" sz="2000" dirty="0" err="1"/>
              <a:t>Matplotlib</a:t>
            </a:r>
            <a:r>
              <a:rPr lang="en-IN" sz="2000" dirty="0"/>
              <a:t> 3.1.3</a:t>
            </a:r>
          </a:p>
          <a:p>
            <a:r>
              <a:rPr lang="en-IN" sz="2000" dirty="0" smtClean="0"/>
              <a:t>2</a:t>
            </a:r>
            <a:r>
              <a:rPr lang="en-IN" sz="2000" dirty="0"/>
              <a:t>. pandas 1.0.1</a:t>
            </a:r>
          </a:p>
          <a:p>
            <a:r>
              <a:rPr lang="en-IN" sz="2000" dirty="0" smtClean="0"/>
              <a:t>3</a:t>
            </a:r>
            <a:r>
              <a:rPr lang="en-IN" sz="2000" dirty="0"/>
              <a:t>. </a:t>
            </a:r>
            <a:r>
              <a:rPr lang="en-IN" sz="2000" dirty="0" err="1"/>
              <a:t>sklearn</a:t>
            </a:r>
            <a:r>
              <a:rPr lang="en-IN" sz="2000" dirty="0"/>
              <a:t> 0.22</a:t>
            </a:r>
          </a:p>
          <a:p>
            <a:pPr marL="457200" indent="-4572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4092368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e-Gender 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826" y="1675634"/>
            <a:ext cx="10200067" cy="4866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081826" y="655681"/>
            <a:ext cx="6391493" cy="584775"/>
          </a:xfrm>
          <a:prstGeom prst="rect">
            <a:avLst/>
          </a:prstGeom>
        </p:spPr>
        <p:txBody>
          <a:bodyPr wrap="none">
            <a:spAutoFit/>
          </a:bodyPr>
          <a:lstStyle/>
          <a:p>
            <a:r>
              <a:rPr lang="en-US" sz="3200" dirty="0" smtClean="0"/>
              <a:t>Age-Gender Distribution Graph</a:t>
            </a:r>
            <a:endParaRPr lang="en-IN" sz="3200" dirty="0"/>
          </a:p>
        </p:txBody>
      </p:sp>
    </p:spTree>
    <p:extLst>
      <p:ext uri="{BB962C8B-B14F-4D97-AF65-F5344CB8AC3E}">
        <p14:creationId xmlns:p14="http://schemas.microsoft.com/office/powerpoint/2010/main" val="320642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_Seg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35" y="1512614"/>
            <a:ext cx="9826580" cy="469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197735" y="412124"/>
            <a:ext cx="7070502" cy="584775"/>
          </a:xfrm>
          <a:prstGeom prst="rect">
            <a:avLst/>
          </a:prstGeom>
          <a:noFill/>
        </p:spPr>
        <p:txBody>
          <a:bodyPr wrap="square" rtlCol="0">
            <a:spAutoFit/>
          </a:bodyPr>
          <a:lstStyle/>
          <a:p>
            <a:r>
              <a:rPr lang="en-US" sz="3200" dirty="0" smtClean="0"/>
              <a:t>Graph of Customer Segmentation</a:t>
            </a:r>
            <a:endParaRPr lang="en-IN" sz="3200" dirty="0"/>
          </a:p>
        </p:txBody>
      </p:sp>
    </p:spTree>
    <p:extLst>
      <p:ext uri="{BB962C8B-B14F-4D97-AF65-F5344CB8AC3E}">
        <p14:creationId xmlns:p14="http://schemas.microsoft.com/office/powerpoint/2010/main" val="5979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766" y="1455313"/>
            <a:ext cx="9972382" cy="476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712890" y="579549"/>
            <a:ext cx="7984902" cy="584775"/>
          </a:xfrm>
          <a:prstGeom prst="rect">
            <a:avLst/>
          </a:prstGeom>
          <a:noFill/>
        </p:spPr>
        <p:txBody>
          <a:bodyPr wrap="square" rtlCol="0">
            <a:spAutoFit/>
          </a:bodyPr>
          <a:lstStyle/>
          <a:p>
            <a:r>
              <a:rPr lang="en-US" sz="3200" dirty="0" smtClean="0"/>
              <a:t>Graph of Elbow Plot</a:t>
            </a:r>
            <a:endParaRPr lang="en-IN" sz="3200" dirty="0"/>
          </a:p>
        </p:txBody>
      </p:sp>
    </p:spTree>
    <p:extLst>
      <p:ext uri="{BB962C8B-B14F-4D97-AF65-F5344CB8AC3E}">
        <p14:creationId xmlns:p14="http://schemas.microsoft.com/office/powerpoint/2010/main" val="3048628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0614" y="643944"/>
            <a:ext cx="7920507" cy="584775"/>
          </a:xfrm>
          <a:prstGeom prst="rect">
            <a:avLst/>
          </a:prstGeom>
          <a:noFill/>
        </p:spPr>
        <p:txBody>
          <a:bodyPr wrap="square" rtlCol="0">
            <a:spAutoFit/>
          </a:bodyPr>
          <a:lstStyle/>
          <a:p>
            <a:r>
              <a:rPr lang="en-US" sz="3200" dirty="0" smtClean="0"/>
              <a:t>CONCLUSION</a:t>
            </a:r>
            <a:endParaRPr lang="en-IN" sz="3200" dirty="0"/>
          </a:p>
        </p:txBody>
      </p:sp>
      <p:sp>
        <p:nvSpPr>
          <p:cNvPr id="5" name="Rectangle 4"/>
          <p:cNvSpPr/>
          <p:nvPr/>
        </p:nvSpPr>
        <p:spPr>
          <a:xfrm>
            <a:off x="579549" y="1725770"/>
            <a:ext cx="10844011" cy="2554545"/>
          </a:xfrm>
          <a:prstGeom prst="rect">
            <a:avLst/>
          </a:prstGeom>
        </p:spPr>
        <p:txBody>
          <a:bodyPr wrap="square">
            <a:spAutoFit/>
          </a:bodyPr>
          <a:lstStyle/>
          <a:p>
            <a:endParaRPr lang="en-IN" sz="2000" dirty="0">
              <a:latin typeface="+mj-lt"/>
            </a:endParaRPr>
          </a:p>
          <a:p>
            <a:r>
              <a:rPr lang="en-US" sz="2000" dirty="0" smtClean="0">
                <a:latin typeface="+mj-lt"/>
              </a:rPr>
              <a:t>•	In this project, we clustered the customers into 5 groups with each group having 	it’s own specialty. The names of the groups are Sensible customers, Good 	customers, Target 	customers, Cautious customers and Careless customers 	respectively. Now the marketing 	team can easily show the right advertisements to 	their customers and hence increasing</a:t>
            </a:r>
            <a:r>
              <a:rPr lang="en-US" sz="2000" dirty="0">
                <a:latin typeface="+mj-lt"/>
              </a:rPr>
              <a:t> </a:t>
            </a:r>
            <a:r>
              <a:rPr lang="en-US" sz="2000" dirty="0" smtClean="0">
                <a:latin typeface="+mj-lt"/>
              </a:rPr>
              <a:t>their revenues. This will also become a great 	recommendation system of products for the customers thus becoming a loyal 	buyer of products from the company.</a:t>
            </a:r>
            <a:endParaRPr lang="en-US" sz="2000" dirty="0">
              <a:latin typeface="+mj-lt"/>
            </a:endParaRPr>
          </a:p>
        </p:txBody>
      </p:sp>
    </p:spTree>
    <p:extLst>
      <p:ext uri="{BB962C8B-B14F-4D97-AF65-F5344CB8AC3E}">
        <p14:creationId xmlns:p14="http://schemas.microsoft.com/office/powerpoint/2010/main" val="961246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335" y="258902"/>
            <a:ext cx="11037195" cy="6340197"/>
          </a:xfrm>
          <a:prstGeom prst="rect">
            <a:avLst/>
          </a:prstGeom>
        </p:spPr>
        <p:txBody>
          <a:bodyPr wrap="square">
            <a:spAutoFit/>
          </a:bodyPr>
          <a:lstStyle/>
          <a:p>
            <a:r>
              <a:rPr lang="en-IN" sz="5400" dirty="0">
                <a:latin typeface="Tw Cen MT" panose="020B0602020104020603" pitchFamily="34" charset="0"/>
              </a:rPr>
              <a:t>CONTACT US:</a:t>
            </a:r>
          </a:p>
          <a:p>
            <a:r>
              <a:rPr lang="en-IN" b="1" dirty="0" smtClean="0">
                <a:latin typeface="Arial" panose="020B0604020202020204" pitchFamily="34" charset="0"/>
              </a:rPr>
              <a:t>Website</a:t>
            </a:r>
            <a:endParaRPr lang="en-IN" dirty="0">
              <a:latin typeface="Arial" panose="020B0604020202020204" pitchFamily="34" charset="0"/>
            </a:endParaRPr>
          </a:p>
          <a:p>
            <a:r>
              <a:rPr lang="en-IN" b="1" dirty="0">
                <a:latin typeface="Arial" panose="020B0604020202020204" pitchFamily="34" charset="0"/>
              </a:rPr>
              <a:t>http://www.exposysdata.com</a:t>
            </a:r>
            <a:r>
              <a:rPr lang="en-IN" b="1" dirty="0" smtClean="0">
                <a:latin typeface="Arial" panose="020B0604020202020204" pitchFamily="34" charset="0"/>
              </a:rPr>
              <a:t>/</a:t>
            </a:r>
          </a:p>
          <a:p>
            <a:endParaRPr lang="en-IN" dirty="0">
              <a:latin typeface="Arial" panose="020B0604020202020204" pitchFamily="34" charset="0"/>
            </a:endParaRPr>
          </a:p>
          <a:p>
            <a:r>
              <a:rPr lang="en-IN" b="1" dirty="0">
                <a:latin typeface="Arial" panose="020B0604020202020204" pitchFamily="34" charset="0"/>
              </a:rPr>
              <a:t>Industries</a:t>
            </a:r>
            <a:endParaRPr lang="en-IN" dirty="0">
              <a:latin typeface="Arial" panose="020B0604020202020204" pitchFamily="34" charset="0"/>
            </a:endParaRPr>
          </a:p>
          <a:p>
            <a:r>
              <a:rPr lang="en-IN" dirty="0">
                <a:latin typeface="Arial" panose="020B0604020202020204" pitchFamily="34" charset="0"/>
              </a:rPr>
              <a:t>Computer </a:t>
            </a:r>
            <a:r>
              <a:rPr lang="en-IN" dirty="0" smtClean="0">
                <a:latin typeface="Arial" panose="020B0604020202020204" pitchFamily="34" charset="0"/>
              </a:rPr>
              <a:t>Software</a:t>
            </a:r>
            <a:endParaRPr lang="en-IN" dirty="0">
              <a:latin typeface="Arial" panose="020B0604020202020204" pitchFamily="34" charset="0"/>
            </a:endParaRPr>
          </a:p>
          <a:p>
            <a:r>
              <a:rPr lang="en-IN" b="1" dirty="0">
                <a:latin typeface="Arial" panose="020B0604020202020204" pitchFamily="34" charset="0"/>
              </a:rPr>
              <a:t>Company size</a:t>
            </a:r>
            <a:endParaRPr lang="en-IN" dirty="0">
              <a:latin typeface="Arial" panose="020B0604020202020204" pitchFamily="34" charset="0"/>
            </a:endParaRPr>
          </a:p>
          <a:p>
            <a:r>
              <a:rPr lang="en-IN" dirty="0">
                <a:latin typeface="Arial" panose="020B0604020202020204" pitchFamily="34" charset="0"/>
              </a:rPr>
              <a:t>11-50 </a:t>
            </a:r>
            <a:r>
              <a:rPr lang="en-IN" dirty="0" smtClean="0">
                <a:latin typeface="Arial" panose="020B0604020202020204" pitchFamily="34" charset="0"/>
              </a:rPr>
              <a:t>employees</a:t>
            </a:r>
            <a:endParaRPr lang="en-IN" dirty="0">
              <a:latin typeface="Arial" panose="020B0604020202020204" pitchFamily="34" charset="0"/>
            </a:endParaRPr>
          </a:p>
          <a:p>
            <a:r>
              <a:rPr lang="en-IN" b="1" dirty="0">
                <a:latin typeface="Arial" panose="020B0604020202020204" pitchFamily="34" charset="0"/>
              </a:rPr>
              <a:t>Headquarters</a:t>
            </a:r>
            <a:endParaRPr lang="en-IN" dirty="0">
              <a:latin typeface="Arial" panose="020B0604020202020204" pitchFamily="34" charset="0"/>
            </a:endParaRPr>
          </a:p>
          <a:p>
            <a:r>
              <a:rPr lang="en-IN" dirty="0">
                <a:latin typeface="Arial" panose="020B0604020202020204" pitchFamily="34" charset="0"/>
              </a:rPr>
              <a:t>Bengaluru, Karnataka</a:t>
            </a:r>
          </a:p>
          <a:p>
            <a:r>
              <a:rPr lang="en-IN" b="1" dirty="0">
                <a:latin typeface="Arial" panose="020B0604020202020204" pitchFamily="34" charset="0"/>
              </a:rPr>
              <a:t>Type</a:t>
            </a:r>
            <a:endParaRPr lang="en-IN" dirty="0">
              <a:latin typeface="Arial" panose="020B0604020202020204" pitchFamily="34" charset="0"/>
            </a:endParaRPr>
          </a:p>
          <a:p>
            <a:r>
              <a:rPr lang="en-IN" dirty="0">
                <a:latin typeface="Arial" panose="020B0604020202020204" pitchFamily="34" charset="0"/>
              </a:rPr>
              <a:t>Public Company</a:t>
            </a:r>
          </a:p>
          <a:p>
            <a:r>
              <a:rPr lang="en-IN" b="1" dirty="0">
                <a:latin typeface="Arial" panose="020B0604020202020204" pitchFamily="34" charset="0"/>
              </a:rPr>
              <a:t>Founded</a:t>
            </a:r>
            <a:endParaRPr lang="en-IN" dirty="0">
              <a:latin typeface="Arial" panose="020B0604020202020204" pitchFamily="34" charset="0"/>
            </a:endParaRPr>
          </a:p>
          <a:p>
            <a:r>
              <a:rPr lang="en-IN" dirty="0">
                <a:latin typeface="Arial" panose="020B0604020202020204" pitchFamily="34" charset="0"/>
              </a:rPr>
              <a:t>2019</a:t>
            </a:r>
          </a:p>
          <a:p>
            <a:r>
              <a:rPr lang="en-IN" sz="2800" dirty="0">
                <a:latin typeface="Arial" panose="020B0604020202020204" pitchFamily="34" charset="0"/>
              </a:rPr>
              <a:t>Locations</a:t>
            </a:r>
          </a:p>
          <a:p>
            <a:r>
              <a:rPr lang="en-IN" dirty="0">
                <a:latin typeface="Arial" panose="020B0604020202020204" pitchFamily="34" charset="0"/>
              </a:rPr>
              <a:t>•</a:t>
            </a:r>
            <a:r>
              <a:rPr lang="en-IN" b="1" dirty="0">
                <a:latin typeface="Arial" panose="020B0604020202020204" pitchFamily="34" charset="0"/>
              </a:rPr>
              <a:t>Primary</a:t>
            </a:r>
            <a:endParaRPr lang="en-IN" dirty="0">
              <a:latin typeface="Arial" panose="020B0604020202020204" pitchFamily="34" charset="0"/>
            </a:endParaRPr>
          </a:p>
          <a:p>
            <a:endParaRPr lang="en-IN" dirty="0">
              <a:latin typeface="Arial" panose="020B0604020202020204" pitchFamily="34" charset="0"/>
            </a:endParaRPr>
          </a:p>
          <a:p>
            <a:r>
              <a:rPr lang="en-US" dirty="0">
                <a:latin typeface="Arial" panose="020B0604020202020204" pitchFamily="34" charset="0"/>
              </a:rPr>
              <a:t>P.M R. Residency Ground Floor</a:t>
            </a:r>
          </a:p>
          <a:p>
            <a:r>
              <a:rPr lang="fi-FI" dirty="0">
                <a:latin typeface="Arial" panose="020B0604020202020204" pitchFamily="34" charset="0"/>
              </a:rPr>
              <a:t>Singanayakanahalli, Yelahanka Bengaluru, Karnataka 560064</a:t>
            </a:r>
          </a:p>
          <a:p>
            <a:r>
              <a:rPr lang="en-IN" dirty="0">
                <a:latin typeface="Arial" panose="020B0604020202020204" pitchFamily="34" charset="0"/>
              </a:rPr>
              <a:t>Bengaluru, Karnataka 560064, IN</a:t>
            </a:r>
            <a:endParaRPr lang="en-IN" dirty="0"/>
          </a:p>
        </p:txBody>
      </p:sp>
    </p:spTree>
    <p:extLst>
      <p:ext uri="{BB962C8B-B14F-4D97-AF65-F5344CB8AC3E}">
        <p14:creationId xmlns:p14="http://schemas.microsoft.com/office/powerpoint/2010/main" val="4118879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7127" y="914400"/>
            <a:ext cx="8306873" cy="4801314"/>
          </a:xfrm>
          <a:prstGeom prst="rect">
            <a:avLst/>
          </a:prstGeom>
        </p:spPr>
        <p:txBody>
          <a:bodyPr wrap="square">
            <a:spAutoFit/>
          </a:bodyPr>
          <a:lstStyle/>
          <a:p>
            <a:r>
              <a:rPr lang="en-IN" sz="3600" dirty="0" smtClean="0">
                <a:latin typeface="Tw Cen MT" panose="020B0602020104020603" pitchFamily="34" charset="0"/>
              </a:rPr>
              <a:t>						</a:t>
            </a:r>
          </a:p>
          <a:p>
            <a:endParaRPr lang="en-IN" sz="3600" dirty="0">
              <a:latin typeface="Tw Cen MT" panose="020B0602020104020603" pitchFamily="34" charset="0"/>
            </a:endParaRPr>
          </a:p>
          <a:p>
            <a:endParaRPr lang="en-IN" sz="3600" dirty="0" smtClean="0">
              <a:latin typeface="Tw Cen MT" panose="020B0602020104020603" pitchFamily="34" charset="0"/>
            </a:endParaRPr>
          </a:p>
          <a:p>
            <a:r>
              <a:rPr lang="en-IN" sz="3600" dirty="0">
                <a:latin typeface="Tw Cen MT" panose="020B0602020104020603" pitchFamily="34" charset="0"/>
              </a:rPr>
              <a:t>	</a:t>
            </a:r>
            <a:r>
              <a:rPr lang="en-IN" sz="3600" dirty="0" smtClean="0">
                <a:latin typeface="Tw Cen MT" panose="020B0602020104020603" pitchFamily="34" charset="0"/>
              </a:rPr>
              <a:t>						</a:t>
            </a:r>
            <a:r>
              <a:rPr lang="en-IN" sz="5400" dirty="0" smtClean="0">
                <a:latin typeface="Tw Cen MT" panose="020B0602020104020603" pitchFamily="34" charset="0"/>
              </a:rPr>
              <a:t>THANK YOU!</a:t>
            </a:r>
          </a:p>
          <a:p>
            <a:endParaRPr lang="en-IN" sz="3600" dirty="0">
              <a:latin typeface="Tw Cen MT" panose="020B0602020104020603" pitchFamily="34" charset="0"/>
            </a:endParaRPr>
          </a:p>
          <a:p>
            <a:endParaRPr lang="en-IN" sz="3600" dirty="0" smtClean="0">
              <a:latin typeface="Arial" panose="020B0604020202020204" pitchFamily="34" charset="0"/>
            </a:endParaRPr>
          </a:p>
          <a:p>
            <a:endParaRPr lang="en-IN" sz="3600" dirty="0">
              <a:latin typeface="Arial" panose="020B0604020202020204" pitchFamily="34" charset="0"/>
            </a:endParaRPr>
          </a:p>
          <a:p>
            <a:r>
              <a:rPr lang="en-IN" sz="3600" dirty="0" smtClean="0">
                <a:latin typeface="Arial" panose="020B0604020202020204" pitchFamily="34" charset="0"/>
              </a:rPr>
              <a:t>• </a:t>
            </a:r>
            <a:r>
              <a:rPr lang="en-IN" sz="3600" dirty="0" smtClean="0">
                <a:latin typeface="Tw Cen MT" panose="020B0602020104020603" pitchFamily="34" charset="0"/>
              </a:rPr>
              <a:t>By : ARJYA BASU</a:t>
            </a:r>
            <a:endParaRPr lang="en-IN" sz="3600" dirty="0">
              <a:latin typeface="Tw Cen MT" panose="020B0602020104020603" pitchFamily="34" charset="0"/>
            </a:endParaRPr>
          </a:p>
        </p:txBody>
      </p:sp>
    </p:spTree>
    <p:extLst>
      <p:ext uri="{BB962C8B-B14F-4D97-AF65-F5344CB8AC3E}">
        <p14:creationId xmlns:p14="http://schemas.microsoft.com/office/powerpoint/2010/main" val="1156894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101</TotalTime>
  <Words>93</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Tw Cen MT</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ARJYA</dc:creator>
  <cp:lastModifiedBy>ARJYA</cp:lastModifiedBy>
  <cp:revision>10</cp:revision>
  <dcterms:created xsi:type="dcterms:W3CDTF">2020-06-12T13:49:15Z</dcterms:created>
  <dcterms:modified xsi:type="dcterms:W3CDTF">2020-06-24T10:59:15Z</dcterms:modified>
</cp:coreProperties>
</file>