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B78ED-43A5-4901-97E3-A496EE824686}" v="25" dt="2022-10-30T13:10:29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AN SINGH" userId="be2e5a485f51c650" providerId="LiveId" clId="{E40B78ED-43A5-4901-97E3-A496EE824686}"/>
    <pc:docChg chg="undo custSel addSld delSld modSld sldOrd addSection delSection">
      <pc:chgData name="RATAN SINGH" userId="be2e5a485f51c650" providerId="LiveId" clId="{E40B78ED-43A5-4901-97E3-A496EE824686}" dt="2022-10-30T13:44:33.714" v="3088" actId="20577"/>
      <pc:docMkLst>
        <pc:docMk/>
      </pc:docMkLst>
      <pc:sldChg chg="modSp mod ord">
        <pc:chgData name="RATAN SINGH" userId="be2e5a485f51c650" providerId="LiveId" clId="{E40B78ED-43A5-4901-97E3-A496EE824686}" dt="2022-10-30T13:13:43.670" v="2925" actId="113"/>
        <pc:sldMkLst>
          <pc:docMk/>
          <pc:sldMk cId="602313394" sldId="256"/>
        </pc:sldMkLst>
        <pc:spChg chg="mod">
          <ac:chgData name="RATAN SINGH" userId="be2e5a485f51c650" providerId="LiveId" clId="{E40B78ED-43A5-4901-97E3-A496EE824686}" dt="2022-10-30T13:13:43.670" v="2925" actId="113"/>
          <ac:spMkLst>
            <pc:docMk/>
            <pc:sldMk cId="602313394" sldId="256"/>
            <ac:spMk id="3" creationId="{7EF27D46-BF09-1F32-4F57-F16751D3E1C8}"/>
          </ac:spMkLst>
        </pc:spChg>
      </pc:sldChg>
      <pc:sldChg chg="addSp delSp modSp mod">
        <pc:chgData name="RATAN SINGH" userId="be2e5a485f51c650" providerId="LiveId" clId="{E40B78ED-43A5-4901-97E3-A496EE824686}" dt="2022-10-30T13:36:35.010" v="3053" actId="20577"/>
        <pc:sldMkLst>
          <pc:docMk/>
          <pc:sldMk cId="3836562914" sldId="257"/>
        </pc:sldMkLst>
        <pc:spChg chg="mod">
          <ac:chgData name="RATAN SINGH" userId="be2e5a485f51c650" providerId="LiveId" clId="{E40B78ED-43A5-4901-97E3-A496EE824686}" dt="2022-10-29T22:59:17.331" v="1974" actId="2711"/>
          <ac:spMkLst>
            <pc:docMk/>
            <pc:sldMk cId="3836562914" sldId="257"/>
            <ac:spMk id="2" creationId="{026335E3-DD74-AB91-989F-4F25A07B7215}"/>
          </ac:spMkLst>
        </pc:spChg>
        <pc:spChg chg="add del mod">
          <ac:chgData name="RATAN SINGH" userId="be2e5a485f51c650" providerId="LiveId" clId="{E40B78ED-43A5-4901-97E3-A496EE824686}" dt="2022-10-30T13:36:35.010" v="3053" actId="20577"/>
          <ac:spMkLst>
            <pc:docMk/>
            <pc:sldMk cId="3836562914" sldId="257"/>
            <ac:spMk id="3" creationId="{3A462215-FC0E-B2C6-AAF2-4C94B353E08D}"/>
          </ac:spMkLst>
        </pc:spChg>
        <pc:graphicFrameChg chg="add del mod">
          <ac:chgData name="RATAN SINGH" userId="be2e5a485f51c650" providerId="LiveId" clId="{E40B78ED-43A5-4901-97E3-A496EE824686}" dt="2022-10-30T12:59:33.398" v="2604" actId="12084"/>
          <ac:graphicFrameMkLst>
            <pc:docMk/>
            <pc:sldMk cId="3836562914" sldId="257"/>
            <ac:graphicFrameMk id="4" creationId="{768E6F72-4655-46FB-B1F3-4C06B8F19457}"/>
          </ac:graphicFrameMkLst>
        </pc:graphicFrameChg>
        <pc:graphicFrameChg chg="add del mod">
          <ac:chgData name="RATAN SINGH" userId="be2e5a485f51c650" providerId="LiveId" clId="{E40B78ED-43A5-4901-97E3-A496EE824686}" dt="2022-10-30T12:59:30.767" v="2603"/>
          <ac:graphicFrameMkLst>
            <pc:docMk/>
            <pc:sldMk cId="3836562914" sldId="257"/>
            <ac:graphicFrameMk id="5" creationId="{4173CE90-C77D-269C-A297-1D2249809201}"/>
          </ac:graphicFrameMkLst>
        </pc:graphicFrameChg>
        <pc:graphicFrameChg chg="add del mod">
          <ac:chgData name="RATAN SINGH" userId="be2e5a485f51c650" providerId="LiveId" clId="{E40B78ED-43A5-4901-97E3-A496EE824686}" dt="2022-10-30T13:00:09.341" v="2606" actId="12084"/>
          <ac:graphicFrameMkLst>
            <pc:docMk/>
            <pc:sldMk cId="3836562914" sldId="257"/>
            <ac:graphicFrameMk id="6" creationId="{B7D2E93A-A80C-8366-57E6-1300A3CF8949}"/>
          </ac:graphicFrameMkLst>
        </pc:graphicFrameChg>
      </pc:sldChg>
      <pc:sldChg chg="modSp mod">
        <pc:chgData name="RATAN SINGH" userId="be2e5a485f51c650" providerId="LiveId" clId="{E40B78ED-43A5-4901-97E3-A496EE824686}" dt="2022-10-30T13:35:29.161" v="3045" actId="313"/>
        <pc:sldMkLst>
          <pc:docMk/>
          <pc:sldMk cId="1572077941" sldId="258"/>
        </pc:sldMkLst>
        <pc:spChg chg="mod">
          <ac:chgData name="RATAN SINGH" userId="be2e5a485f51c650" providerId="LiveId" clId="{E40B78ED-43A5-4901-97E3-A496EE824686}" dt="2022-10-29T22:59:27.354" v="1975" actId="122"/>
          <ac:spMkLst>
            <pc:docMk/>
            <pc:sldMk cId="1572077941" sldId="258"/>
            <ac:spMk id="2" creationId="{ABBA6D13-313E-E3E8-6774-0ADE3DC1B843}"/>
          </ac:spMkLst>
        </pc:spChg>
        <pc:spChg chg="mod">
          <ac:chgData name="RATAN SINGH" userId="be2e5a485f51c650" providerId="LiveId" clId="{E40B78ED-43A5-4901-97E3-A496EE824686}" dt="2022-10-30T13:35:29.161" v="3045" actId="313"/>
          <ac:spMkLst>
            <pc:docMk/>
            <pc:sldMk cId="1572077941" sldId="258"/>
            <ac:spMk id="3" creationId="{4F329B21-5F00-F198-A740-C58A1DB07DEB}"/>
          </ac:spMkLst>
        </pc:spChg>
      </pc:sldChg>
      <pc:sldChg chg="modSp mod">
        <pc:chgData name="RATAN SINGH" userId="be2e5a485f51c650" providerId="LiveId" clId="{E40B78ED-43A5-4901-97E3-A496EE824686}" dt="2022-10-30T13:32:41.539" v="2949" actId="20577"/>
        <pc:sldMkLst>
          <pc:docMk/>
          <pc:sldMk cId="3577651555" sldId="259"/>
        </pc:sldMkLst>
        <pc:spChg chg="mod">
          <ac:chgData name="RATAN SINGH" userId="be2e5a485f51c650" providerId="LiveId" clId="{E40B78ED-43A5-4901-97E3-A496EE824686}" dt="2022-10-30T13:32:41.539" v="2949" actId="20577"/>
          <ac:spMkLst>
            <pc:docMk/>
            <pc:sldMk cId="3577651555" sldId="259"/>
            <ac:spMk id="3" creationId="{E53C2A35-C538-8F73-CB7E-F627361D9C8C}"/>
          </ac:spMkLst>
        </pc:spChg>
      </pc:sldChg>
      <pc:sldChg chg="modSp mod">
        <pc:chgData name="RATAN SINGH" userId="be2e5a485f51c650" providerId="LiveId" clId="{E40B78ED-43A5-4901-97E3-A496EE824686}" dt="2022-10-29T22:57:22.361" v="1960" actId="255"/>
        <pc:sldMkLst>
          <pc:docMk/>
          <pc:sldMk cId="4204375534" sldId="260"/>
        </pc:sldMkLst>
        <pc:spChg chg="mod">
          <ac:chgData name="RATAN SINGH" userId="be2e5a485f51c650" providerId="LiveId" clId="{E40B78ED-43A5-4901-97E3-A496EE824686}" dt="2022-10-29T22:57:22.361" v="1960" actId="255"/>
          <ac:spMkLst>
            <pc:docMk/>
            <pc:sldMk cId="4204375534" sldId="260"/>
            <ac:spMk id="3" creationId="{3C86662E-8659-2031-5599-99FA8CA37DA8}"/>
          </ac:spMkLst>
        </pc:spChg>
      </pc:sldChg>
      <pc:sldChg chg="modSp mod ord">
        <pc:chgData name="RATAN SINGH" userId="be2e5a485f51c650" providerId="LiveId" clId="{E40B78ED-43A5-4901-97E3-A496EE824686}" dt="2022-10-30T13:32:26.622" v="2943" actId="20577"/>
        <pc:sldMkLst>
          <pc:docMk/>
          <pc:sldMk cId="1079794368" sldId="261"/>
        </pc:sldMkLst>
        <pc:spChg chg="mod">
          <ac:chgData name="RATAN SINGH" userId="be2e5a485f51c650" providerId="LiveId" clId="{E40B78ED-43A5-4901-97E3-A496EE824686}" dt="2022-10-29T21:59:17.222" v="582" actId="20577"/>
          <ac:spMkLst>
            <pc:docMk/>
            <pc:sldMk cId="1079794368" sldId="261"/>
            <ac:spMk id="5" creationId="{9E1DD345-617C-76D7-3CA1-ABBA2A388FA6}"/>
          </ac:spMkLst>
        </pc:spChg>
        <pc:spChg chg="mod">
          <ac:chgData name="RATAN SINGH" userId="be2e5a485f51c650" providerId="LiveId" clId="{E40B78ED-43A5-4901-97E3-A496EE824686}" dt="2022-10-30T13:32:26.622" v="2943" actId="20577"/>
          <ac:spMkLst>
            <pc:docMk/>
            <pc:sldMk cId="1079794368" sldId="261"/>
            <ac:spMk id="6" creationId="{4BFED408-29CC-9425-04F3-F63F6A41615C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0-30T13:09:16.519" v="2751" actId="20577"/>
        <pc:sldMkLst>
          <pc:docMk/>
          <pc:sldMk cId="1099785478" sldId="262"/>
        </pc:sldMkLst>
        <pc:spChg chg="del mod ord">
          <ac:chgData name="RATAN SINGH" userId="be2e5a485f51c650" providerId="LiveId" clId="{E40B78ED-43A5-4901-97E3-A496EE824686}" dt="2022-10-29T22:00:27.414" v="583" actId="700"/>
          <ac:spMkLst>
            <pc:docMk/>
            <pc:sldMk cId="1099785478" sldId="262"/>
            <ac:spMk id="2" creationId="{0C77F571-DDC0-5B3D-BA11-A2C9C2A93427}"/>
          </ac:spMkLst>
        </pc:spChg>
        <pc:spChg chg="del mod ord">
          <ac:chgData name="RATAN SINGH" userId="be2e5a485f51c650" providerId="LiveId" clId="{E40B78ED-43A5-4901-97E3-A496EE824686}" dt="2022-10-29T22:00:27.414" v="583" actId="700"/>
          <ac:spMkLst>
            <pc:docMk/>
            <pc:sldMk cId="1099785478" sldId="262"/>
            <ac:spMk id="3" creationId="{8F7B998A-79C6-7F96-C06C-6C5F7CBCB513}"/>
          </ac:spMkLst>
        </pc:spChg>
        <pc:spChg chg="add mod ord">
          <ac:chgData name="RATAN SINGH" userId="be2e5a485f51c650" providerId="LiveId" clId="{E40B78ED-43A5-4901-97E3-A496EE824686}" dt="2022-10-29T22:00:58.801" v="610" actId="20577"/>
          <ac:spMkLst>
            <pc:docMk/>
            <pc:sldMk cId="1099785478" sldId="262"/>
            <ac:spMk id="4" creationId="{DADCBA93-4EE3-4624-8945-D214A7E6EC0B}"/>
          </ac:spMkLst>
        </pc:spChg>
        <pc:spChg chg="add mod ord">
          <ac:chgData name="RATAN SINGH" userId="be2e5a485f51c650" providerId="LiveId" clId="{E40B78ED-43A5-4901-97E3-A496EE824686}" dt="2022-10-30T13:09:16.519" v="2751" actId="20577"/>
          <ac:spMkLst>
            <pc:docMk/>
            <pc:sldMk cId="1099785478" sldId="262"/>
            <ac:spMk id="5" creationId="{9EDA7223-8D85-B781-092F-54BE44E79DEF}"/>
          </ac:spMkLst>
        </pc:spChg>
        <pc:spChg chg="add del mod ord">
          <ac:chgData name="RATAN SINGH" userId="be2e5a485f51c650" providerId="LiveId" clId="{E40B78ED-43A5-4901-97E3-A496EE824686}" dt="2022-10-29T22:07:50.571" v="618"/>
          <ac:spMkLst>
            <pc:docMk/>
            <pc:sldMk cId="1099785478" sldId="262"/>
            <ac:spMk id="6" creationId="{D2F7E4A4-8A27-BE06-9990-9C43F6D7C31F}"/>
          </ac:spMkLst>
        </pc:spChg>
        <pc:picChg chg="add mod">
          <ac:chgData name="RATAN SINGH" userId="be2e5a485f51c650" providerId="LiveId" clId="{E40B78ED-43A5-4901-97E3-A496EE824686}" dt="2022-10-29T22:08:21.485" v="626" actId="14100"/>
          <ac:picMkLst>
            <pc:docMk/>
            <pc:sldMk cId="1099785478" sldId="262"/>
            <ac:picMk id="1026" creationId="{F7182F15-AAC3-7F92-8823-5E49A23F401E}"/>
          </ac:picMkLst>
        </pc:picChg>
      </pc:sldChg>
      <pc:sldChg chg="addSp delSp modSp new mod modClrScheme chgLayout">
        <pc:chgData name="RATAN SINGH" userId="be2e5a485f51c650" providerId="LiveId" clId="{E40B78ED-43A5-4901-97E3-A496EE824686}" dt="2022-10-30T13:33:05.732" v="2957" actId="20577"/>
        <pc:sldMkLst>
          <pc:docMk/>
          <pc:sldMk cId="722677352" sldId="263"/>
        </pc:sldMkLst>
        <pc:spChg chg="mod ord">
          <ac:chgData name="RATAN SINGH" userId="be2e5a485f51c650" providerId="LiveId" clId="{E40B78ED-43A5-4901-97E3-A496EE824686}" dt="2022-10-30T12:56:29.063" v="2590" actId="20577"/>
          <ac:spMkLst>
            <pc:docMk/>
            <pc:sldMk cId="722677352" sldId="263"/>
            <ac:spMk id="2" creationId="{D3276414-C5F7-6E04-8B15-EC652904000F}"/>
          </ac:spMkLst>
        </pc:spChg>
        <pc:spChg chg="del mod ord">
          <ac:chgData name="RATAN SINGH" userId="be2e5a485f51c650" providerId="LiveId" clId="{E40B78ED-43A5-4901-97E3-A496EE824686}" dt="2022-10-29T21:59:01.175" v="579" actId="700"/>
          <ac:spMkLst>
            <pc:docMk/>
            <pc:sldMk cId="722677352" sldId="263"/>
            <ac:spMk id="3" creationId="{3B4FC989-A536-09B6-1CFD-EE57496C06AE}"/>
          </ac:spMkLst>
        </pc:spChg>
        <pc:spChg chg="del">
          <ac:chgData name="RATAN SINGH" userId="be2e5a485f51c650" providerId="LiveId" clId="{E40B78ED-43A5-4901-97E3-A496EE824686}" dt="2022-10-29T21:59:01.175" v="579" actId="700"/>
          <ac:spMkLst>
            <pc:docMk/>
            <pc:sldMk cId="722677352" sldId="263"/>
            <ac:spMk id="4" creationId="{09C7CE5E-1CAA-656D-BB34-13E511CFFFEC}"/>
          </ac:spMkLst>
        </pc:spChg>
        <pc:spChg chg="add del mod ord">
          <ac:chgData name="RATAN SINGH" userId="be2e5a485f51c650" providerId="LiveId" clId="{E40B78ED-43A5-4901-97E3-A496EE824686}" dt="2022-10-30T09:21:42.191" v="1982" actId="3680"/>
          <ac:spMkLst>
            <pc:docMk/>
            <pc:sldMk cId="722677352" sldId="263"/>
            <ac:spMk id="5" creationId="{D7E2CED8-3F1B-0EF2-3A26-9B3EA2197014}"/>
          </ac:spMkLst>
        </pc:spChg>
        <pc:graphicFrameChg chg="add del mod ord modGraphic">
          <ac:chgData name="RATAN SINGH" userId="be2e5a485f51c650" providerId="LiveId" clId="{E40B78ED-43A5-4901-97E3-A496EE824686}" dt="2022-10-30T09:21:14.902" v="1981" actId="3680"/>
          <ac:graphicFrameMkLst>
            <pc:docMk/>
            <pc:sldMk cId="722677352" sldId="263"/>
            <ac:graphicFrameMk id="3" creationId="{283A294E-CB34-32F8-6AD0-D863677820D9}"/>
          </ac:graphicFrameMkLst>
        </pc:graphicFrameChg>
        <pc:graphicFrameChg chg="add mod ord modGraphic">
          <ac:chgData name="RATAN SINGH" userId="be2e5a485f51c650" providerId="LiveId" clId="{E40B78ED-43A5-4901-97E3-A496EE824686}" dt="2022-10-30T13:33:05.732" v="2957" actId="20577"/>
          <ac:graphicFrameMkLst>
            <pc:docMk/>
            <pc:sldMk cId="722677352" sldId="263"/>
            <ac:graphicFrameMk id="4" creationId="{6E02B6AD-22B9-97DD-A506-38EABF83148E}"/>
          </ac:graphicFrameMkLst>
        </pc:graphicFrameChg>
      </pc:sldChg>
      <pc:sldChg chg="addSp delSp modSp new mod modClrScheme chgLayout">
        <pc:chgData name="RATAN SINGH" userId="be2e5a485f51c650" providerId="LiveId" clId="{E40B78ED-43A5-4901-97E3-A496EE824686}" dt="2022-10-30T13:38:19.385" v="3060" actId="14100"/>
        <pc:sldMkLst>
          <pc:docMk/>
          <pc:sldMk cId="124082951" sldId="264"/>
        </pc:sldMkLst>
        <pc:spChg chg="del mod ord">
          <ac:chgData name="RATAN SINGH" userId="be2e5a485f51c650" providerId="LiveId" clId="{E40B78ED-43A5-4901-97E3-A496EE824686}" dt="2022-10-30T12:22:52.197" v="2573" actId="478"/>
          <ac:spMkLst>
            <pc:docMk/>
            <pc:sldMk cId="124082951" sldId="264"/>
            <ac:spMk id="2" creationId="{21BA6118-F079-8CF1-43F7-18B77D1A6738}"/>
          </ac:spMkLst>
        </pc:spChg>
        <pc:spChg chg="del mod ord">
          <ac:chgData name="RATAN SINGH" userId="be2e5a485f51c650" providerId="LiveId" clId="{E40B78ED-43A5-4901-97E3-A496EE824686}" dt="2022-10-29T22:17:19.970" v="848" actId="700"/>
          <ac:spMkLst>
            <pc:docMk/>
            <pc:sldMk cId="124082951" sldId="264"/>
            <ac:spMk id="3" creationId="{08DF65F8-43F2-25A0-635D-C6DF68FD24AB}"/>
          </ac:spMkLst>
        </pc:spChg>
        <pc:spChg chg="del">
          <ac:chgData name="RATAN SINGH" userId="be2e5a485f51c650" providerId="LiveId" clId="{E40B78ED-43A5-4901-97E3-A496EE824686}" dt="2022-10-29T22:17:19.970" v="848" actId="700"/>
          <ac:spMkLst>
            <pc:docMk/>
            <pc:sldMk cId="124082951" sldId="264"/>
            <ac:spMk id="4" creationId="{1E3CBEEB-54EE-FB5E-0983-5C3C55868299}"/>
          </ac:spMkLst>
        </pc:spChg>
        <pc:spChg chg="add del mod ord">
          <ac:chgData name="RATAN SINGH" userId="be2e5a485f51c650" providerId="LiveId" clId="{E40B78ED-43A5-4901-97E3-A496EE824686}" dt="2022-10-30T12:20:45.766" v="2550" actId="22"/>
          <ac:spMkLst>
            <pc:docMk/>
            <pc:sldMk cId="124082951" sldId="264"/>
            <ac:spMk id="5" creationId="{54FE770F-5288-565D-8510-E9F2677F680F}"/>
          </ac:spMkLst>
        </pc:spChg>
        <pc:spChg chg="add del mod">
          <ac:chgData name="RATAN SINGH" userId="be2e5a485f51c650" providerId="LiveId" clId="{E40B78ED-43A5-4901-97E3-A496EE824686}" dt="2022-10-30T12:21:33.864" v="2561" actId="700"/>
          <ac:spMkLst>
            <pc:docMk/>
            <pc:sldMk cId="124082951" sldId="264"/>
            <ac:spMk id="7" creationId="{25F4FDD2-716B-148C-A6CA-FD9B97328996}"/>
          </ac:spMkLst>
        </pc:spChg>
        <pc:picChg chg="add del mod ord">
          <ac:chgData name="RATAN SINGH" userId="be2e5a485f51c650" providerId="LiveId" clId="{E40B78ED-43A5-4901-97E3-A496EE824686}" dt="2022-10-30T12:21:29.455" v="2560" actId="21"/>
          <ac:picMkLst>
            <pc:docMk/>
            <pc:sldMk cId="124082951" sldId="264"/>
            <ac:picMk id="4" creationId="{61DA3988-50F4-0F8A-9DC7-9FD70A39F831}"/>
          </ac:picMkLst>
        </pc:picChg>
        <pc:picChg chg="add del mod">
          <ac:chgData name="RATAN SINGH" userId="be2e5a485f51c650" providerId="LiveId" clId="{E40B78ED-43A5-4901-97E3-A496EE824686}" dt="2022-10-30T12:22:43.935" v="2571" actId="21"/>
          <ac:picMkLst>
            <pc:docMk/>
            <pc:sldMk cId="124082951" sldId="264"/>
            <ac:picMk id="8" creationId="{7A83C6A2-4880-F390-3157-945E7C36895E}"/>
          </ac:picMkLst>
        </pc:picChg>
        <pc:picChg chg="add mod">
          <ac:chgData name="RATAN SINGH" userId="be2e5a485f51c650" providerId="LiveId" clId="{E40B78ED-43A5-4901-97E3-A496EE824686}" dt="2022-10-30T13:38:19.385" v="3060" actId="14100"/>
          <ac:picMkLst>
            <pc:docMk/>
            <pc:sldMk cId="124082951" sldId="264"/>
            <ac:picMk id="9" creationId="{631C917B-973E-61C7-1D59-A0326F9CD364}"/>
          </ac:picMkLst>
        </pc:picChg>
      </pc:sldChg>
      <pc:sldChg chg="addSp delSp modSp new del mod modClrScheme chgLayout">
        <pc:chgData name="RATAN SINGH" userId="be2e5a485f51c650" providerId="LiveId" clId="{E40B78ED-43A5-4901-97E3-A496EE824686}" dt="2022-10-29T22:02:05.901" v="617" actId="2696"/>
        <pc:sldMkLst>
          <pc:docMk/>
          <pc:sldMk cId="1600779002" sldId="264"/>
        </pc:sldMkLst>
        <pc:spChg chg="del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2" creationId="{F2C40F2E-8046-D2EB-EB1B-1C6A6A58A7E1}"/>
          </ac:spMkLst>
        </pc:spChg>
        <pc:spChg chg="del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3" creationId="{8ABFB00C-9C72-ECD7-CD1A-0F2D0FC1DDE9}"/>
          </ac:spMkLst>
        </pc:spChg>
        <pc:spChg chg="add mod ord">
          <ac:chgData name="RATAN SINGH" userId="be2e5a485f51c650" providerId="LiveId" clId="{E40B78ED-43A5-4901-97E3-A496EE824686}" dt="2022-10-29T22:01:54.067" v="616" actId="14100"/>
          <ac:spMkLst>
            <pc:docMk/>
            <pc:sldMk cId="1600779002" sldId="264"/>
            <ac:spMk id="4" creationId="{E2C09342-2D68-CD74-943D-8364E4B1695D}"/>
          </ac:spMkLst>
        </pc:spChg>
        <pc:spChg chg="add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5" creationId="{F7A41D90-D013-F29F-EE95-DB65F4B89E0E}"/>
          </ac:spMkLst>
        </pc:spChg>
        <pc:spChg chg="add mod ord">
          <ac:chgData name="RATAN SINGH" userId="be2e5a485f51c650" providerId="LiveId" clId="{E40B78ED-43A5-4901-97E3-A496EE824686}" dt="2022-10-29T22:01:45.056" v="613" actId="700"/>
          <ac:spMkLst>
            <pc:docMk/>
            <pc:sldMk cId="1600779002" sldId="264"/>
            <ac:spMk id="6" creationId="{4178890D-8D2A-FEAF-9481-49BB73778408}"/>
          </ac:spMkLst>
        </pc:spChg>
      </pc:sldChg>
      <pc:sldChg chg="modSp new mod">
        <pc:chgData name="RATAN SINGH" userId="be2e5a485f51c650" providerId="LiveId" clId="{E40B78ED-43A5-4901-97E3-A496EE824686}" dt="2022-10-30T13:41:25.289" v="3071" actId="20577"/>
        <pc:sldMkLst>
          <pc:docMk/>
          <pc:sldMk cId="882393143" sldId="265"/>
        </pc:sldMkLst>
        <pc:spChg chg="mod">
          <ac:chgData name="RATAN SINGH" userId="be2e5a485f51c650" providerId="LiveId" clId="{E40B78ED-43A5-4901-97E3-A496EE824686}" dt="2022-10-30T10:57:02.498" v="2547" actId="20577"/>
          <ac:spMkLst>
            <pc:docMk/>
            <pc:sldMk cId="882393143" sldId="265"/>
            <ac:spMk id="2" creationId="{6B98F2EA-1679-ECAC-4153-057446C959F0}"/>
          </ac:spMkLst>
        </pc:spChg>
        <pc:spChg chg="mod">
          <ac:chgData name="RATAN SINGH" userId="be2e5a485f51c650" providerId="LiveId" clId="{E40B78ED-43A5-4901-97E3-A496EE824686}" dt="2022-10-30T13:41:25.289" v="3071" actId="20577"/>
          <ac:spMkLst>
            <pc:docMk/>
            <pc:sldMk cId="882393143" sldId="265"/>
            <ac:spMk id="3" creationId="{E3AF25A0-3C07-9747-7B7E-BCC6BE23B3E1}"/>
          </ac:spMkLst>
        </pc:spChg>
      </pc:sldChg>
      <pc:sldChg chg="addSp delSp modSp new mod ord modClrScheme chgLayout">
        <pc:chgData name="RATAN SINGH" userId="be2e5a485f51c650" providerId="LiveId" clId="{E40B78ED-43A5-4901-97E3-A496EE824686}" dt="2022-10-30T13:15:01.508" v="2929"/>
        <pc:sldMkLst>
          <pc:docMk/>
          <pc:sldMk cId="114216710" sldId="266"/>
        </pc:sldMkLst>
        <pc:spChg chg="mod ord">
          <ac:chgData name="RATAN SINGH" userId="be2e5a485f51c650" providerId="LiveId" clId="{E40B78ED-43A5-4901-97E3-A496EE824686}" dt="2022-10-29T22:58:17.345" v="1964" actId="2711"/>
          <ac:spMkLst>
            <pc:docMk/>
            <pc:sldMk cId="114216710" sldId="266"/>
            <ac:spMk id="2" creationId="{651D7955-2E5B-A9B2-8481-9BC007D5E022}"/>
          </ac:spMkLst>
        </pc:spChg>
        <pc:spChg chg="mod ord">
          <ac:chgData name="RATAN SINGH" userId="be2e5a485f51c650" providerId="LiveId" clId="{E40B78ED-43A5-4901-97E3-A496EE824686}" dt="2022-10-30T13:10:08.869" v="2764" actId="12"/>
          <ac:spMkLst>
            <pc:docMk/>
            <pc:sldMk cId="114216710" sldId="266"/>
            <ac:spMk id="3" creationId="{0143C988-DC32-E3F2-B2B2-728BE8BED6AA}"/>
          </ac:spMkLst>
        </pc:spChg>
        <pc:spChg chg="add del mod ord">
          <ac:chgData name="RATAN SINGH" userId="be2e5a485f51c650" providerId="LiveId" clId="{E40B78ED-43A5-4901-97E3-A496EE824686}" dt="2022-10-29T22:35:43.938" v="1632" actId="700"/>
          <ac:spMkLst>
            <pc:docMk/>
            <pc:sldMk cId="114216710" sldId="266"/>
            <ac:spMk id="4" creationId="{475750D3-D0F9-BD31-5955-5E17C9BC1EA6}"/>
          </ac:spMkLst>
        </pc:spChg>
        <pc:spChg chg="add mod ord">
          <ac:chgData name="RATAN SINGH" userId="be2e5a485f51c650" providerId="LiveId" clId="{E40B78ED-43A5-4901-97E3-A496EE824686}" dt="2022-10-29T22:35:54.824" v="1645" actId="20577"/>
          <ac:spMkLst>
            <pc:docMk/>
            <pc:sldMk cId="114216710" sldId="266"/>
            <ac:spMk id="5" creationId="{000056E6-8990-1AE0-D505-CAAD1C1C72E5}"/>
          </ac:spMkLst>
        </pc:spChg>
        <pc:spChg chg="add mod ord">
          <ac:chgData name="RATAN SINGH" userId="be2e5a485f51c650" providerId="LiveId" clId="{E40B78ED-43A5-4901-97E3-A496EE824686}" dt="2022-10-29T22:36:02.297" v="1656" actId="20577"/>
          <ac:spMkLst>
            <pc:docMk/>
            <pc:sldMk cId="114216710" sldId="266"/>
            <ac:spMk id="6" creationId="{A6C54B1D-B582-5FCC-833D-E0DE8157EECB}"/>
          </ac:spMkLst>
        </pc:spChg>
        <pc:spChg chg="add mod ord">
          <ac:chgData name="RATAN SINGH" userId="be2e5a485f51c650" providerId="LiveId" clId="{E40B78ED-43A5-4901-97E3-A496EE824686}" dt="2022-10-30T13:10:36.793" v="2773" actId="12"/>
          <ac:spMkLst>
            <pc:docMk/>
            <pc:sldMk cId="114216710" sldId="266"/>
            <ac:spMk id="7" creationId="{3B11680B-66D6-811A-3C30-BBC24C5C55DD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0-30T12:55:50.710" v="2580"/>
        <pc:sldMkLst>
          <pc:docMk/>
          <pc:sldMk cId="3074449074" sldId="267"/>
        </pc:sldMkLst>
        <pc:spChg chg="del mod ord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2" creationId="{1033872A-7002-A5B3-22C4-7FF8E51E36A7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3" creationId="{63406E28-0878-8DE9-4640-EA280D75BF18}"/>
          </ac:spMkLst>
        </pc:spChg>
        <pc:spChg chg="del mod ord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4" creationId="{31F35E33-5EB8-042E-E081-E1F45A070220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5" creationId="{4E731670-73F2-A232-EF30-681186BC610E}"/>
          </ac:spMkLst>
        </pc:spChg>
        <pc:spChg chg="del">
          <ac:chgData name="RATAN SINGH" userId="be2e5a485f51c650" providerId="LiveId" clId="{E40B78ED-43A5-4901-97E3-A496EE824686}" dt="2022-10-29T22:37:45.336" v="1732" actId="700"/>
          <ac:spMkLst>
            <pc:docMk/>
            <pc:sldMk cId="3074449074" sldId="267"/>
            <ac:spMk id="6" creationId="{9C3142DC-28E6-8F4D-D4A2-6ED8DA4DFC5F}"/>
          </ac:spMkLst>
        </pc:spChg>
        <pc:spChg chg="add mod ord">
          <ac:chgData name="RATAN SINGH" userId="be2e5a485f51c650" providerId="LiveId" clId="{E40B78ED-43A5-4901-97E3-A496EE824686}" dt="2022-10-29T22:40:42.567" v="1808" actId="313"/>
          <ac:spMkLst>
            <pc:docMk/>
            <pc:sldMk cId="3074449074" sldId="267"/>
            <ac:spMk id="7" creationId="{B9F01848-0863-AC87-A012-4201D290DAF7}"/>
          </ac:spMkLst>
        </pc:spChg>
        <pc:spChg chg="add mod ord">
          <ac:chgData name="RATAN SINGH" userId="be2e5a485f51c650" providerId="LiveId" clId="{E40B78ED-43A5-4901-97E3-A496EE824686}" dt="2022-10-30T12:55:50.710" v="2580"/>
          <ac:spMkLst>
            <pc:docMk/>
            <pc:sldMk cId="3074449074" sldId="267"/>
            <ac:spMk id="8" creationId="{51F2D64F-D103-122E-E027-AC804406660C}"/>
          </ac:spMkLst>
        </pc:spChg>
      </pc:sldChg>
      <pc:sldChg chg="addSp delSp modSp new mod modClrScheme chgLayout">
        <pc:chgData name="RATAN SINGH" userId="be2e5a485f51c650" providerId="LiveId" clId="{E40B78ED-43A5-4901-97E3-A496EE824686}" dt="2022-10-30T13:44:33.714" v="3088" actId="20577"/>
        <pc:sldMkLst>
          <pc:docMk/>
          <pc:sldMk cId="3951753655" sldId="268"/>
        </pc:sldMkLst>
        <pc:spChg chg="del mod ord">
          <ac:chgData name="RATAN SINGH" userId="be2e5a485f51c650" providerId="LiveId" clId="{E40B78ED-43A5-4901-97E3-A496EE824686}" dt="2022-10-30T13:44:05.160" v="3073" actId="700"/>
          <ac:spMkLst>
            <pc:docMk/>
            <pc:sldMk cId="3951753655" sldId="268"/>
            <ac:spMk id="2" creationId="{489423C0-21D3-068E-46E9-55FD70510883}"/>
          </ac:spMkLst>
        </pc:spChg>
        <pc:spChg chg="del mod ord">
          <ac:chgData name="RATAN SINGH" userId="be2e5a485f51c650" providerId="LiveId" clId="{E40B78ED-43A5-4901-97E3-A496EE824686}" dt="2022-10-30T13:44:05.160" v="3073" actId="700"/>
          <ac:spMkLst>
            <pc:docMk/>
            <pc:sldMk cId="3951753655" sldId="268"/>
            <ac:spMk id="3" creationId="{EBAE8B3C-288D-5443-9C96-3B7D1AFE00E2}"/>
          </ac:spMkLst>
        </pc:spChg>
        <pc:spChg chg="add mod ord">
          <ac:chgData name="RATAN SINGH" userId="be2e5a485f51c650" providerId="LiveId" clId="{E40B78ED-43A5-4901-97E3-A496EE824686}" dt="2022-10-30T13:44:33.714" v="3088" actId="20577"/>
          <ac:spMkLst>
            <pc:docMk/>
            <pc:sldMk cId="3951753655" sldId="268"/>
            <ac:spMk id="4" creationId="{47EA899F-87F3-9AB2-5171-C60C537A4576}"/>
          </ac:spMkLst>
        </pc:spChg>
        <pc:spChg chg="add del mod ord">
          <ac:chgData name="RATAN SINGH" userId="be2e5a485f51c650" providerId="LiveId" clId="{E40B78ED-43A5-4901-97E3-A496EE824686}" dt="2022-10-30T13:44:09.943" v="3075" actId="478"/>
          <ac:spMkLst>
            <pc:docMk/>
            <pc:sldMk cId="3951753655" sldId="268"/>
            <ac:spMk id="5" creationId="{7CB95EC3-8AAA-EE8B-F3EF-EA93A8286F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0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2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1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5BD8-1D52-4F68-B31A-8FB71AE12A35}" type="datetimeFigureOut">
              <a:rPr lang="en-IN" smtClean="0"/>
              <a:t>30-10-2022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269425-C8CC-461E-B465-64BE620D161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5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ibd.com/document/385286427/On-The-Design-of-Web-Based-Information-and-Booking-System-for-Futsal-Field-Rental-Business" TargetMode="External"/><Relationship Id="rId3" Type="http://schemas.openxmlformats.org/officeDocument/2006/relationships/hyperlink" Target="https://w3techs.com/sites/info/trivago.be" TargetMode="External"/><Relationship Id="rId7" Type="http://schemas.openxmlformats.org/officeDocument/2006/relationships/hyperlink" Target="https://www.researchgate.net/publication/314715739_Design_and_Implementation_of_Online_Booking_System_of_University_Sports_Venues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hb.ac.in/admin/uploads/questionbank/bc6c49d1-4dff-4cd6-8137-e567d1398cc91633534502428344331.pdf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www.youtube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654A-623A-5556-1481-3C06A3FB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810273"/>
          </a:xfrm>
        </p:spPr>
        <p:txBody>
          <a:bodyPr>
            <a:normAutofit fontScale="90000"/>
          </a:bodyPr>
          <a:lstStyle/>
          <a:p>
            <a:r>
              <a:rPr lang="en-IN" sz="6600" spc="670" dirty="0">
                <a:latin typeface="Arial"/>
                <a:cs typeface="Arial"/>
              </a:rPr>
              <a:t>Web</a:t>
            </a:r>
            <a:r>
              <a:rPr lang="en-IN" sz="6600" spc="-635" dirty="0">
                <a:latin typeface="Arial"/>
                <a:cs typeface="Arial"/>
              </a:rPr>
              <a:t> </a:t>
            </a:r>
            <a:r>
              <a:rPr lang="en-IN" sz="6600" spc="395" dirty="0">
                <a:latin typeface="Arial"/>
                <a:cs typeface="Arial"/>
              </a:rPr>
              <a:t>Search  </a:t>
            </a:r>
            <a:r>
              <a:rPr lang="en-IN" sz="6600" spc="200" dirty="0">
                <a:latin typeface="Arial"/>
                <a:cs typeface="Arial"/>
              </a:rPr>
              <a:t>Engine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7D46-BF09-1F32-4F57-F16751D3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203" y="2752531"/>
            <a:ext cx="8637072" cy="295780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Turf Booking Platform…….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Group members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Ratan Singh- ( 9511 )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Aarush Wasnik- ( 9517 )                                    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IN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Guided by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:- Prof. Archana lopes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31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2EA-1679-ECAC-4153-057446C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spc="-50" dirty="0">
                <a:latin typeface="Arial" panose="020B0604020202020204" pitchFamily="34" charset="0"/>
                <a:cs typeface="Arial" panose="020B0604020202020204" pitchFamily="34" charset="0"/>
              </a:rPr>
              <a:t>INNOVATIVENESS </a:t>
            </a:r>
            <a:r>
              <a:rPr lang="en-IN" sz="2800" spc="1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2800" spc="-225" dirty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IN" sz="2800" spc="-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spc="-12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25A0-3C07-9747-7B7E-BCC6BE23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facility of a Search Engine for specifically booking a playground is not available in the current area of the turf booking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 search engine with various filters will help find the accurate result based on the need in terms of price, location, and amenities.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 application that will sort all the existing websites of turf and will show the best deal for the user.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9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7955-2E5B-A9B2-8481-9BC007D5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IN" dirty="0"/>
              <a:t> requirement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56E6-8990-1AE0-D505-CAAD1C1C7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Frontend: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988-DC32-E3F2-B2B2-728BE8BED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CSS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C54B1D-B582-5FCC-833D-E0DE8157E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Backend: 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11680B-66D6-811A-3C30-BBC24C5C55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NodeJS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ExpressJs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MongoDB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F01848-0863-AC87-A012-4201D29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F2D64F-D103-122E-E027-AC804406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u="sng" dirty="0"/>
              <a:t>Resources</a:t>
            </a:r>
            <a:r>
              <a:rPr lang="en-IN" dirty="0"/>
              <a:t>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Google Scholar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Web Technologies used by Trivago.be (w3techs.com)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4"/>
              </a:rPr>
              <a:t>YouTube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GeeksforGeeks | A computer science portal for geeks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Research Paper</a:t>
            </a:r>
            <a:r>
              <a:rPr lang="en-US" dirty="0"/>
              <a:t>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6"/>
              </a:rPr>
              <a:t>https://nihb.ac.in/admin/uploads/questionbank/bc6c49d1-4dff-4cd6-8137-e567d1398cc91633534502428344331.pdf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7"/>
              </a:rPr>
              <a:t>(PDF) Design and Implementation of Online Booking System of University Sports Venues (researchgate.net)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8"/>
              </a:rPr>
              <a:t>On The Design of Web-Based Information and Booking System For Futsal Field Rental Business | PDF | Android (Operating System) | Mobile App (scribd.com)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44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A899F-87F3-9AB2-5171-C60C537A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17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35E3-DD74-AB91-989F-4F25A07B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91016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2215-FC0E-B2C6-AAF2-4C94B353E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412"/>
            <a:ext cx="9603275" cy="345093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n-US" spc="235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pc="170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pc="175" dirty="0">
                <a:latin typeface="Arial" panose="020B0604020202020204" pitchFamily="34" charset="0"/>
                <a:cs typeface="Arial" panose="020B0604020202020204" pitchFamily="34" charset="0"/>
              </a:rPr>
              <a:t>engine </a:t>
            </a:r>
            <a:r>
              <a:rPr lang="en-US" spc="245" dirty="0">
                <a:latin typeface="Arial" panose="020B0604020202020204" pitchFamily="34" charset="0"/>
                <a:cs typeface="Arial" panose="020B0604020202020204" pitchFamily="34" charset="0"/>
              </a:rPr>
              <a:t>that will be specifically used to book a turf at best deals</a:t>
            </a: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spc="85" dirty="0">
                <a:latin typeface="Arial" panose="020B0604020202020204" pitchFamily="34" charset="0"/>
                <a:cs typeface="Arial" panose="020B0604020202020204" pitchFamily="34" charset="0"/>
              </a:rPr>
              <a:t>Some insight</a:t>
            </a: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 Compare various deals available on the turf.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pc="85" dirty="0">
                <a:latin typeface="Arial" panose="020B0604020202020204" pitchFamily="34" charset="0"/>
                <a:cs typeface="Arial" panose="020B0604020202020204" pitchFamily="34" charset="0"/>
              </a:rPr>
              <a:t> Host various turf websites.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65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6D13-313E-E3E8-6774-0ADE3DC1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spc="-280" dirty="0">
                <a:latin typeface="Arial"/>
                <a:cs typeface="Arial"/>
              </a:rPr>
              <a:t>PROBLEM</a:t>
            </a:r>
            <a:r>
              <a:rPr lang="en-IN" sz="3200" spc="-450" dirty="0">
                <a:latin typeface="Arial"/>
                <a:cs typeface="Arial"/>
              </a:rPr>
              <a:t>   </a:t>
            </a:r>
            <a:r>
              <a:rPr lang="en-IN" sz="3200" spc="-150" dirty="0">
                <a:latin typeface="Arial"/>
                <a:cs typeface="Arial"/>
              </a:rPr>
              <a:t>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9B21-5F00-F198-A740-C58A1DB0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Users are not able to avail the best-sorted deals according to their needs and pocket size at a one-stop platform.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this rapidly developing world, the area available for outdoor activities has been reducing day by day. So, people prefer to book a play inside the turf. But the main problem faced by the sports enthusiast is that they don’t have enough resources or a single website where they can browse and book their favourite and best-offered deal to them without doing any manual work for a longer duration of time. So we decided to build a search engine that will be specifically used for sorting turf with their need.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20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D4EF-0DA2-79E2-18B5-58F0248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2A35-C538-8F73-CB7E-F627361D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spc="-70" dirty="0">
                <a:solidFill>
                  <a:srgbClr val="113A78"/>
                </a:solidFill>
                <a:latin typeface="Arial"/>
                <a:cs typeface="Arial"/>
              </a:rPr>
              <a:t> </a:t>
            </a:r>
            <a:r>
              <a:rPr lang="en-US" sz="2000" spc="-70" dirty="0">
                <a:latin typeface="Arial"/>
                <a:cs typeface="Arial"/>
              </a:rPr>
              <a:t>To </a:t>
            </a:r>
            <a:r>
              <a:rPr lang="en-US" sz="2000" spc="10" dirty="0">
                <a:latin typeface="Arial"/>
                <a:cs typeface="Arial"/>
              </a:rPr>
              <a:t>allow users </a:t>
            </a:r>
            <a:r>
              <a:rPr lang="en-US" sz="2000" spc="120" dirty="0">
                <a:latin typeface="Arial"/>
                <a:cs typeface="Arial"/>
              </a:rPr>
              <a:t>to </a:t>
            </a:r>
            <a:r>
              <a:rPr lang="en-US" sz="2000" dirty="0">
                <a:latin typeface="Arial"/>
                <a:cs typeface="Arial"/>
              </a:rPr>
              <a:t>search </a:t>
            </a:r>
            <a:r>
              <a:rPr lang="en-US" sz="2000" spc="45" dirty="0">
                <a:latin typeface="Arial"/>
                <a:cs typeface="Arial"/>
              </a:rPr>
              <a:t>and </a:t>
            </a:r>
            <a:r>
              <a:rPr lang="en-US" sz="2000" spc="-25" dirty="0">
                <a:latin typeface="Arial"/>
                <a:cs typeface="Arial"/>
              </a:rPr>
              <a:t>view </a:t>
            </a:r>
            <a:r>
              <a:rPr lang="en-US" sz="2000" spc="75" dirty="0">
                <a:latin typeface="Arial"/>
                <a:cs typeface="Arial"/>
              </a:rPr>
              <a:t>information about </a:t>
            </a:r>
            <a:r>
              <a:rPr lang="en-US" sz="2000" spc="20" dirty="0">
                <a:latin typeface="Arial"/>
                <a:cs typeface="Arial"/>
              </a:rPr>
              <a:t>Turf </a:t>
            </a:r>
            <a:r>
              <a:rPr lang="en-US" sz="2000" spc="45" dirty="0">
                <a:latin typeface="Arial"/>
                <a:cs typeface="Arial"/>
              </a:rPr>
              <a:t>online </a:t>
            </a:r>
            <a:r>
              <a:rPr lang="en-US" sz="2000" spc="5" dirty="0">
                <a:latin typeface="Arial"/>
                <a:cs typeface="Arial"/>
              </a:rPr>
              <a:t>using </a:t>
            </a:r>
            <a:r>
              <a:rPr lang="en-US" sz="2000" spc="110" dirty="0">
                <a:latin typeface="Arial"/>
                <a:cs typeface="Arial"/>
              </a:rPr>
              <a:t>our </a:t>
            </a:r>
            <a:r>
              <a:rPr lang="en-US" sz="2000" dirty="0">
                <a:latin typeface="Arial"/>
                <a:cs typeface="Arial"/>
              </a:rPr>
              <a:t>search</a:t>
            </a:r>
            <a:r>
              <a:rPr lang="en-US" sz="2000" spc="-380" dirty="0">
                <a:latin typeface="Arial"/>
                <a:cs typeface="Arial"/>
              </a:rPr>
              <a:t> </a:t>
            </a:r>
            <a:r>
              <a:rPr lang="en-US" sz="2000" spc="15" dirty="0">
                <a:latin typeface="Arial"/>
                <a:cs typeface="Arial"/>
              </a:rPr>
              <a:t>engine.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spc="-15" dirty="0">
                <a:latin typeface="Arial"/>
                <a:cs typeface="Arial"/>
              </a:rPr>
              <a:t> Using </a:t>
            </a:r>
            <a:r>
              <a:rPr lang="en-US" sz="2000" spc="10" dirty="0">
                <a:latin typeface="Arial"/>
                <a:cs typeface="Arial"/>
              </a:rPr>
              <a:t>various </a:t>
            </a:r>
            <a:r>
              <a:rPr lang="en-US" sz="2000" spc="40" dirty="0">
                <a:latin typeface="Arial"/>
                <a:cs typeface="Arial"/>
              </a:rPr>
              <a:t>filters </a:t>
            </a:r>
            <a:r>
              <a:rPr lang="en-US" sz="2000" spc="-25" dirty="0">
                <a:latin typeface="Arial"/>
                <a:cs typeface="Arial"/>
              </a:rPr>
              <a:t>(such </a:t>
            </a:r>
            <a:r>
              <a:rPr lang="en-US" sz="2000" spc="-80" dirty="0">
                <a:latin typeface="Arial"/>
                <a:cs typeface="Arial"/>
              </a:rPr>
              <a:t>as </a:t>
            </a:r>
            <a:r>
              <a:rPr lang="en-US" sz="2000" spc="10" dirty="0">
                <a:latin typeface="Arial"/>
                <a:cs typeface="Arial"/>
              </a:rPr>
              <a:t>rating, </a:t>
            </a:r>
            <a:r>
              <a:rPr lang="en-US" sz="2000" spc="5" dirty="0">
                <a:latin typeface="Arial"/>
                <a:cs typeface="Arial"/>
              </a:rPr>
              <a:t>amenities, and </a:t>
            </a:r>
            <a:r>
              <a:rPr lang="en-US" sz="2000" spc="40" dirty="0">
                <a:latin typeface="Arial"/>
                <a:cs typeface="Arial"/>
              </a:rPr>
              <a:t>price</a:t>
            </a:r>
            <a:r>
              <a:rPr lang="en-US" sz="2000" spc="-19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range)  </a:t>
            </a:r>
            <a:r>
              <a:rPr lang="en-US" sz="2000" spc="-80" dirty="0">
                <a:latin typeface="Arial"/>
                <a:cs typeface="Arial"/>
              </a:rPr>
              <a:t>as </a:t>
            </a:r>
            <a:r>
              <a:rPr lang="en-US" sz="2000" spc="10" dirty="0">
                <a:latin typeface="Arial"/>
                <a:cs typeface="Arial"/>
              </a:rPr>
              <a:t>keywords </a:t>
            </a:r>
            <a:r>
              <a:rPr lang="en-US" sz="2000" spc="120" dirty="0">
                <a:latin typeface="Arial"/>
                <a:cs typeface="Arial"/>
              </a:rPr>
              <a:t>to </a:t>
            </a:r>
            <a:r>
              <a:rPr lang="en-US" sz="2000" spc="70" dirty="0">
                <a:latin typeface="Arial"/>
                <a:cs typeface="Arial"/>
              </a:rPr>
              <a:t>find </a:t>
            </a:r>
            <a:r>
              <a:rPr lang="en-US" sz="2000" spc="80" dirty="0">
                <a:latin typeface="Arial"/>
                <a:cs typeface="Arial"/>
              </a:rPr>
              <a:t>the </a:t>
            </a:r>
            <a:r>
              <a:rPr lang="en-US" sz="2000" spc="75" dirty="0">
                <a:latin typeface="Arial"/>
                <a:cs typeface="Arial"/>
              </a:rPr>
              <a:t>most </a:t>
            </a:r>
            <a:r>
              <a:rPr lang="en-US" sz="2000" spc="15" dirty="0">
                <a:latin typeface="Arial"/>
                <a:cs typeface="Arial"/>
              </a:rPr>
              <a:t>accurate </a:t>
            </a:r>
            <a:r>
              <a:rPr lang="en-US" sz="2000" dirty="0">
                <a:latin typeface="Arial"/>
                <a:cs typeface="Arial"/>
              </a:rPr>
              <a:t>search</a:t>
            </a:r>
            <a:r>
              <a:rPr lang="en-US" sz="2000" spc="-110" dirty="0">
                <a:latin typeface="Arial"/>
                <a:cs typeface="Arial"/>
              </a:rPr>
              <a:t> </a:t>
            </a:r>
            <a:r>
              <a:rPr lang="en-US" sz="2000" spc="25" dirty="0">
                <a:latin typeface="Arial"/>
                <a:cs typeface="Arial"/>
              </a:rPr>
              <a:t>result.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Arial"/>
                <a:cs typeface="Arial"/>
              </a:rPr>
              <a:t> Using </a:t>
            </a:r>
            <a:r>
              <a:rPr lang="en-US" sz="2000" spc="-55" dirty="0">
                <a:latin typeface="Arial"/>
                <a:cs typeface="Arial"/>
              </a:rPr>
              <a:t>a </a:t>
            </a:r>
            <a:r>
              <a:rPr lang="en-US" sz="2000" spc="55" dirty="0">
                <a:latin typeface="Arial"/>
                <a:cs typeface="Arial"/>
              </a:rPr>
              <a:t>sorting </a:t>
            </a:r>
            <a:r>
              <a:rPr lang="en-US" sz="2000" spc="65" dirty="0">
                <a:latin typeface="Arial"/>
                <a:cs typeface="Arial"/>
              </a:rPr>
              <a:t>algorithm</a:t>
            </a:r>
            <a:r>
              <a:rPr lang="en-US" sz="2000" spc="-195" dirty="0">
                <a:latin typeface="Arial"/>
                <a:cs typeface="Arial"/>
              </a:rPr>
              <a:t> </a:t>
            </a:r>
            <a:r>
              <a:rPr lang="en-US" sz="2000" spc="80" dirty="0">
                <a:latin typeface="Arial"/>
                <a:cs typeface="Arial"/>
              </a:rPr>
              <a:t>with </a:t>
            </a:r>
            <a:r>
              <a:rPr lang="en-US" sz="2000" spc="75" dirty="0">
                <a:latin typeface="Arial"/>
                <a:cs typeface="Arial"/>
              </a:rPr>
              <a:t>condition </a:t>
            </a:r>
            <a:r>
              <a:rPr lang="en-US" sz="2000" spc="120" dirty="0">
                <a:latin typeface="Arial"/>
                <a:cs typeface="Arial"/>
              </a:rPr>
              <a:t>term </a:t>
            </a:r>
            <a:r>
              <a:rPr lang="en-US" sz="2000" spc="45" dirty="0">
                <a:latin typeface="Arial"/>
                <a:cs typeface="Arial"/>
              </a:rPr>
              <a:t>frequency </a:t>
            </a:r>
            <a:r>
              <a:rPr lang="en-US" sz="2000" spc="80" dirty="0">
                <a:latin typeface="Arial"/>
                <a:cs typeface="Arial"/>
              </a:rPr>
              <a:t>of </a:t>
            </a:r>
            <a:r>
              <a:rPr lang="en-US" sz="2000" spc="70" dirty="0">
                <a:latin typeface="Arial"/>
                <a:cs typeface="Arial"/>
              </a:rPr>
              <a:t>filter</a:t>
            </a:r>
            <a:r>
              <a:rPr lang="en-US" sz="2000" spc="-45" dirty="0">
                <a:latin typeface="Arial"/>
                <a:cs typeface="Arial"/>
              </a:rPr>
              <a:t> </a:t>
            </a:r>
            <a:r>
              <a:rPr lang="en-US" sz="2000" spc="20" dirty="0">
                <a:latin typeface="Arial"/>
                <a:cs typeface="Arial"/>
              </a:rPr>
              <a:t>keyword.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5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7018-26DA-CC14-1298-B0A2AA91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345" dirty="0">
                <a:solidFill>
                  <a:srgbClr val="171616"/>
                </a:solidFill>
                <a:latin typeface="Arial"/>
                <a:cs typeface="Arial"/>
              </a:rPr>
              <a:t>NEED  </a:t>
            </a:r>
            <a:r>
              <a:rPr lang="en-US" spc="-265" dirty="0">
                <a:solidFill>
                  <a:srgbClr val="171616"/>
                </a:solidFill>
                <a:latin typeface="Arial"/>
                <a:cs typeface="Arial"/>
              </a:rPr>
              <a:t>FOR  </a:t>
            </a:r>
            <a:r>
              <a:rPr lang="en-US" spc="95" dirty="0">
                <a:solidFill>
                  <a:srgbClr val="171616"/>
                </a:solidFill>
                <a:latin typeface="Arial"/>
                <a:cs typeface="Arial"/>
              </a:rPr>
              <a:t>A </a:t>
            </a:r>
            <a:r>
              <a:rPr lang="en-US" spc="-195" dirty="0">
                <a:solidFill>
                  <a:srgbClr val="171616"/>
                </a:solidFill>
                <a:latin typeface="Arial"/>
                <a:cs typeface="Arial"/>
              </a:rPr>
              <a:t>SEARCH </a:t>
            </a:r>
            <a:r>
              <a:rPr lang="en-US" spc="-48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lang="en-US" spc="-204" dirty="0">
                <a:solidFill>
                  <a:srgbClr val="171616"/>
                </a:solidFill>
                <a:latin typeface="Arial"/>
                <a:cs typeface="Arial"/>
              </a:rPr>
              <a:t>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662E-8659-2031-5599-99FA8CA37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One stop platform where user can find the satisfactory output from the search engine.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Rising demand for the turf, but no application where user can compare the turf in term of space , price , ratings .</a:t>
            </a:r>
          </a:p>
          <a:p>
            <a:pPr marR="5080">
              <a:lnSpc>
                <a:spcPct val="115700"/>
              </a:lnSpc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900" u="sng" dirty="0">
                <a:latin typeface="Arial" panose="020B0604020202020204" pitchFamily="34" charset="0"/>
                <a:cs typeface="Arial" panose="020B0604020202020204" pitchFamily="34" charset="0"/>
              </a:rPr>
              <a:t>Global Artificial Turf Market 2021-2025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:- The analyst has been Monitoring the artificial grass turf market and it is poised to grow by Rs 104 crore during 2021-25 progressing at the CAGR of over 5.45% during the forecast period.</a:t>
            </a:r>
          </a:p>
          <a:p>
            <a:pPr marL="0" marR="5080" indent="0">
              <a:lnSpc>
                <a:spcPct val="115700"/>
              </a:lnSpc>
              <a:buNone/>
            </a:pPr>
            <a:endParaRPr lang="en-IN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80E8B9E-AF0D-A88A-EA06-EC21006B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2017713"/>
            <a:ext cx="4331169" cy="3328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3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6414-C5F7-6E04-8B15-EC652904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41176"/>
            <a:ext cx="9603275" cy="662474"/>
          </a:xfrm>
        </p:spPr>
        <p:txBody>
          <a:bodyPr/>
          <a:lstStyle/>
          <a:p>
            <a:pPr algn="ctr"/>
            <a:r>
              <a:rPr lang="en-IN" dirty="0"/>
              <a:t>Extensive LITERATURE SURVEY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E02B6AD-22B9-97DD-A506-38EABF83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21969"/>
              </p:ext>
            </p:extLst>
          </p:nvPr>
        </p:nvGraphicFramePr>
        <p:xfrm>
          <a:off x="998376" y="1371601"/>
          <a:ext cx="10151705" cy="43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95">
                  <a:extLst>
                    <a:ext uri="{9D8B030D-6E8A-4147-A177-3AD203B41FA5}">
                      <a16:colId xmlns:a16="http://schemas.microsoft.com/office/drawing/2014/main" val="1902441683"/>
                    </a:ext>
                  </a:extLst>
                </a:gridCol>
                <a:gridCol w="3498381">
                  <a:extLst>
                    <a:ext uri="{9D8B030D-6E8A-4147-A177-3AD203B41FA5}">
                      <a16:colId xmlns:a16="http://schemas.microsoft.com/office/drawing/2014/main" val="3282315966"/>
                    </a:ext>
                  </a:extLst>
                </a:gridCol>
                <a:gridCol w="2872922">
                  <a:extLst>
                    <a:ext uri="{9D8B030D-6E8A-4147-A177-3AD203B41FA5}">
                      <a16:colId xmlns:a16="http://schemas.microsoft.com/office/drawing/2014/main" val="2632766585"/>
                    </a:ext>
                  </a:extLst>
                </a:gridCol>
                <a:gridCol w="2487007">
                  <a:extLst>
                    <a:ext uri="{9D8B030D-6E8A-4147-A177-3AD203B41FA5}">
                      <a16:colId xmlns:a16="http://schemas.microsoft.com/office/drawing/2014/main" val="731347289"/>
                    </a:ext>
                  </a:extLst>
                </a:gridCol>
              </a:tblGrid>
              <a:tr h="6536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37627"/>
                  </a:ext>
                </a:extLst>
              </a:tr>
              <a:tr h="97004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“Online Playground Booking System”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Online booking system and identification of the user by QR Scanning.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Identification By QR Scanning.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546489"/>
                  </a:ext>
                </a:extLst>
              </a:tr>
              <a:tr h="150724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 and Implementation of Online Booking System of University Sports Venues </a:t>
                      </a: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Booking of Sports Venues inside the University where there is more than one sports venue.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/>
                        <a:t>Personal Care Modules.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/>
                        <a:t>Message Board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33682"/>
                  </a:ext>
                </a:extLst>
              </a:tr>
              <a:tr h="126105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 The Design of Web-Based Information and Booking System For Futsal Field Rental Business</a:t>
                      </a:r>
                      <a:r>
                        <a:rPr lang="en-I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Football Field Renting Application in which Football Field owners can promote their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Google Map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2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7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DD345-617C-76D7-3CA1-ABBA2A38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spc="-225" dirty="0">
                <a:solidFill>
                  <a:srgbClr val="171616"/>
                </a:solidFill>
                <a:cs typeface="Arial"/>
              </a:rPr>
              <a:t>RESEARCH</a:t>
            </a:r>
            <a:r>
              <a:rPr lang="en-US" sz="3200" spc="-340" dirty="0">
                <a:solidFill>
                  <a:srgbClr val="171616"/>
                </a:solidFill>
                <a:cs typeface="Arial"/>
              </a:rPr>
              <a:t> </a:t>
            </a:r>
            <a:r>
              <a:rPr lang="en-US" sz="3200" spc="-110" dirty="0">
                <a:solidFill>
                  <a:srgbClr val="171616"/>
                </a:solidFill>
                <a:cs typeface="Arial"/>
              </a:rPr>
              <a:t>GAP / PROBLEMS  </a:t>
            </a:r>
            <a:r>
              <a:rPr lang="en-US" sz="3200" spc="125" dirty="0">
                <a:solidFill>
                  <a:srgbClr val="171616"/>
                </a:solidFill>
                <a:cs typeface="Arial"/>
              </a:rPr>
              <a:t>WITH </a:t>
            </a:r>
            <a:r>
              <a:rPr lang="en-US" sz="3200" spc="-65" dirty="0">
                <a:solidFill>
                  <a:srgbClr val="171616"/>
                </a:solidFill>
                <a:cs typeface="Arial"/>
              </a:rPr>
              <a:t>EXISTING</a:t>
            </a:r>
            <a:r>
              <a:rPr lang="en-US" sz="3200" spc="-750" dirty="0">
                <a:solidFill>
                  <a:srgbClr val="171616"/>
                </a:solidFill>
                <a:cs typeface="Arial"/>
              </a:rPr>
              <a:t> </a:t>
            </a:r>
            <a:br>
              <a:rPr lang="en-US" sz="3200" spc="-750" dirty="0">
                <a:solidFill>
                  <a:srgbClr val="171616"/>
                </a:solidFill>
                <a:cs typeface="Arial"/>
              </a:rPr>
            </a:br>
            <a:r>
              <a:rPr lang="en-US" sz="3200" spc="-145" dirty="0">
                <a:solidFill>
                  <a:srgbClr val="171616"/>
                </a:solidFill>
                <a:cs typeface="Arial"/>
              </a:rPr>
              <a:t>SYSTEMS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D408-29CC-9425-04F3-F63F6A41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There are many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websites that will help you book your desired turf, but going to various websites is a pain that currently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does not have any impactful solution.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Also, in existing website there are many fluctuation in price for booking turf.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There is no application which provides the result in a sorted manner in terms of price, location, and amenities.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9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CBA93-4EE3-4624-8945-D214A7E6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PROPOSED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DA7223-8D85-B781-092F-54BE44E79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1887" y="2010878"/>
            <a:ext cx="5113174" cy="359682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Search Engine works in the following Steps:-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Input ( Query) from User.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Crawl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Web Spider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Index.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Ranking Algorithm.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Shows Output.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7182F15-AAC3-7F92-8823-5E49A23F40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010877"/>
            <a:ext cx="6130213" cy="35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8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31C917B-973E-61C7-1D59-A0326F9C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"/>
            <a:ext cx="8406882" cy="61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318</TotalTime>
  <Words>751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Web Search  Engine</vt:lpstr>
      <vt:lpstr>INTRODUCTION </vt:lpstr>
      <vt:lpstr>PROBLEM   STATEMENT</vt:lpstr>
      <vt:lpstr>Objective</vt:lpstr>
      <vt:lpstr>NEED  FOR  A SEARCH  ENGINE</vt:lpstr>
      <vt:lpstr>Extensive LITERATURE SURVEY</vt:lpstr>
      <vt:lpstr>RESEARCH GAP / PROBLEMS  WITH EXISTING  SYSTEMS</vt:lpstr>
      <vt:lpstr>PROPOSED METHODOLOGY</vt:lpstr>
      <vt:lpstr>PowerPoint Presentation</vt:lpstr>
      <vt:lpstr>INNOVATIVENESS IN PROPOSED  SOLUTION</vt:lpstr>
      <vt:lpstr>Software requirement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 Engine</dc:title>
  <dc:creator>RATAN SINGH</dc:creator>
  <cp:lastModifiedBy>RATAN SINGH</cp:lastModifiedBy>
  <cp:revision>1</cp:revision>
  <dcterms:created xsi:type="dcterms:W3CDTF">2022-10-28T19:04:51Z</dcterms:created>
  <dcterms:modified xsi:type="dcterms:W3CDTF">2022-10-30T13:44:33Z</dcterms:modified>
</cp:coreProperties>
</file>