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7"/>
  </p:notesMasterIdLst>
  <p:sldIdLst>
    <p:sldId id="256" r:id="rId3"/>
    <p:sldId id="257" r:id="rId4"/>
    <p:sldId id="258" r:id="rId5"/>
    <p:sldId id="259" r:id="rId6"/>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818" y="8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6CB9EA30-1D4F-4810-94BB-4F45D37F556C}"/>
              </a:ext>
            </a:extLst>
          </p:cNvPr>
          <p:cNvSpPr>
            <a:spLocks noGrp="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CFFA520D-0D75-42DB-870C-76A49C14EFFB}"/>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130C1840-235A-42CE-86AA-4F3E8598F7E1}"/>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6" name="Rectangle 4">
            <a:extLst>
              <a:ext uri="{FF2B5EF4-FFF2-40B4-BE49-F238E27FC236}">
                <a16:creationId xmlns:a16="http://schemas.microsoft.com/office/drawing/2014/main" id="{6A074369-8AB5-43D2-816A-14EEECD0FAFD}"/>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7" name="Rectangle 5">
            <a:extLst>
              <a:ext uri="{FF2B5EF4-FFF2-40B4-BE49-F238E27FC236}">
                <a16:creationId xmlns:a16="http://schemas.microsoft.com/office/drawing/2014/main" id="{9094869D-E592-4F77-883D-80BCFBF633BE}"/>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8" name="Rectangle 6">
            <a:extLst>
              <a:ext uri="{FF2B5EF4-FFF2-40B4-BE49-F238E27FC236}">
                <a16:creationId xmlns:a16="http://schemas.microsoft.com/office/drawing/2014/main" id="{ADA24540-E5C5-4059-AAB6-251C24DAE2BA}"/>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fld id="{B2A1EB7C-1EB1-4045-8621-0ABB45009A6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8F8A28-A9FB-48AB-8644-113FD9F1E11D}"/>
              </a:ext>
            </a:extLst>
          </p:cNvPr>
          <p:cNvSpPr>
            <a:spLocks noGrp="1" noChangeArrowheads="1"/>
          </p:cNvSpPr>
          <p:nvPr>
            <p:ph type="sldNum"/>
          </p:nvPr>
        </p:nvSpPr>
        <p:spPr>
          <a:ln/>
        </p:spPr>
        <p:txBody>
          <a:bodyPr/>
          <a:lstStyle/>
          <a:p>
            <a:fld id="{8F96DBF7-4D22-4040-BB90-3A2B0489B00D}" type="slidenum">
              <a:rPr lang="en-US" altLang="en-US"/>
              <a:pPr/>
              <a:t>1</a:t>
            </a:fld>
            <a:endParaRPr lang="en-US" altLang="en-US"/>
          </a:p>
        </p:txBody>
      </p:sp>
      <p:sp>
        <p:nvSpPr>
          <p:cNvPr id="8193" name="Rectangle 1">
            <a:extLst>
              <a:ext uri="{FF2B5EF4-FFF2-40B4-BE49-F238E27FC236}">
                <a16:creationId xmlns:a16="http://schemas.microsoft.com/office/drawing/2014/main" id="{E46F4F21-CCBA-4A72-B5C9-1F547C4696D3}"/>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9CC4A931-3D26-4B13-8B6B-47F39D072EE8}"/>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C66717F-3023-43B9-9510-A0A994EC39E3}"/>
              </a:ext>
            </a:extLst>
          </p:cNvPr>
          <p:cNvSpPr>
            <a:spLocks noGrp="1" noChangeArrowheads="1"/>
          </p:cNvSpPr>
          <p:nvPr>
            <p:ph type="sldNum"/>
          </p:nvPr>
        </p:nvSpPr>
        <p:spPr>
          <a:ln/>
        </p:spPr>
        <p:txBody>
          <a:bodyPr/>
          <a:lstStyle/>
          <a:p>
            <a:fld id="{DE042A68-112A-4FF0-831A-B2CF9D3E1B63}" type="slidenum">
              <a:rPr lang="en-US" altLang="en-US"/>
              <a:pPr/>
              <a:t>2</a:t>
            </a:fld>
            <a:endParaRPr lang="en-US" altLang="en-US"/>
          </a:p>
        </p:txBody>
      </p:sp>
      <p:sp>
        <p:nvSpPr>
          <p:cNvPr id="9217" name="Rectangle 1">
            <a:extLst>
              <a:ext uri="{FF2B5EF4-FFF2-40B4-BE49-F238E27FC236}">
                <a16:creationId xmlns:a16="http://schemas.microsoft.com/office/drawing/2014/main" id="{1AD2B03E-94B7-4347-BF86-86F4E1DE14B5}"/>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A1514D0A-F97C-4976-99D5-3B367EF37888}"/>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93AE59-F6E4-4705-8490-F6F2A5647C4E}"/>
              </a:ext>
            </a:extLst>
          </p:cNvPr>
          <p:cNvSpPr>
            <a:spLocks noGrp="1" noChangeArrowheads="1"/>
          </p:cNvSpPr>
          <p:nvPr>
            <p:ph type="sldNum"/>
          </p:nvPr>
        </p:nvSpPr>
        <p:spPr>
          <a:ln/>
        </p:spPr>
        <p:txBody>
          <a:bodyPr/>
          <a:lstStyle/>
          <a:p>
            <a:fld id="{5EC11B7C-C46E-40BC-A0BD-F6C16AD4674C}" type="slidenum">
              <a:rPr lang="en-US" altLang="en-US"/>
              <a:pPr/>
              <a:t>3</a:t>
            </a:fld>
            <a:endParaRPr lang="en-US" altLang="en-US"/>
          </a:p>
        </p:txBody>
      </p:sp>
      <p:sp>
        <p:nvSpPr>
          <p:cNvPr id="10241" name="Rectangle 1">
            <a:extLst>
              <a:ext uri="{FF2B5EF4-FFF2-40B4-BE49-F238E27FC236}">
                <a16:creationId xmlns:a16="http://schemas.microsoft.com/office/drawing/2014/main" id="{1499C800-ECEB-4C0F-95D6-9E2C9190AF6E}"/>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Rectangle 2">
            <a:extLst>
              <a:ext uri="{FF2B5EF4-FFF2-40B4-BE49-F238E27FC236}">
                <a16:creationId xmlns:a16="http://schemas.microsoft.com/office/drawing/2014/main" id="{8FE240CE-CDD8-4CD7-BFD4-0FA5CDCC1448}"/>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5037BF0-2F2F-4812-8B2F-1F704CD88484}"/>
              </a:ext>
            </a:extLst>
          </p:cNvPr>
          <p:cNvSpPr>
            <a:spLocks noGrp="1" noChangeArrowheads="1"/>
          </p:cNvSpPr>
          <p:nvPr>
            <p:ph type="sldNum"/>
          </p:nvPr>
        </p:nvSpPr>
        <p:spPr>
          <a:ln/>
        </p:spPr>
        <p:txBody>
          <a:bodyPr/>
          <a:lstStyle/>
          <a:p>
            <a:fld id="{204FDB2F-5138-42B5-95C3-E87E6CDE22F5}" type="slidenum">
              <a:rPr lang="en-US" altLang="en-US"/>
              <a:pPr/>
              <a:t>4</a:t>
            </a:fld>
            <a:endParaRPr lang="en-US" altLang="en-US"/>
          </a:p>
        </p:txBody>
      </p:sp>
      <p:sp>
        <p:nvSpPr>
          <p:cNvPr id="11265" name="Rectangle 1">
            <a:extLst>
              <a:ext uri="{FF2B5EF4-FFF2-40B4-BE49-F238E27FC236}">
                <a16:creationId xmlns:a16="http://schemas.microsoft.com/office/drawing/2014/main" id="{49AA1A03-2AF6-4098-B0A5-D7BE640D6C43}"/>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a:extLst>
              <a:ext uri="{FF2B5EF4-FFF2-40B4-BE49-F238E27FC236}">
                <a16:creationId xmlns:a16="http://schemas.microsoft.com/office/drawing/2014/main" id="{138357E8-C998-40EA-819E-74E851F57505}"/>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32C1-D93E-4D65-BC1A-8286D784473E}"/>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578467-D9A0-42FE-8774-A9C56AD8FEBF}"/>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5E77EE-B73E-4FC0-B15A-14AB18E7D6E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F729650-B777-4ED7-A919-E415D0884879}"/>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729C574-2043-47C0-AFDA-B800D4004D71}"/>
              </a:ext>
            </a:extLst>
          </p:cNvPr>
          <p:cNvSpPr>
            <a:spLocks noGrp="1"/>
          </p:cNvSpPr>
          <p:nvPr>
            <p:ph type="sldNum" idx="12"/>
          </p:nvPr>
        </p:nvSpPr>
        <p:spPr/>
        <p:txBody>
          <a:bodyPr/>
          <a:lstStyle>
            <a:lvl1pPr>
              <a:defRPr/>
            </a:lvl1pPr>
          </a:lstStyle>
          <a:p>
            <a:fld id="{5AC2E553-7026-4E85-9BA1-790CF065E133}" type="slidenum">
              <a:rPr lang="en-US" altLang="en-US"/>
              <a:pPr/>
              <a:t>‹#›</a:t>
            </a:fld>
            <a:endParaRPr lang="en-US" altLang="en-US"/>
          </a:p>
        </p:txBody>
      </p:sp>
    </p:spTree>
    <p:extLst>
      <p:ext uri="{BB962C8B-B14F-4D97-AF65-F5344CB8AC3E}">
        <p14:creationId xmlns:p14="http://schemas.microsoft.com/office/powerpoint/2010/main" val="180056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FDB2-3626-4C6D-A860-2C16167338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8B6740-E9FC-456C-ADA9-5FC13AC399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C0C0D-AC73-4CC4-A7A9-64874966F0CA}"/>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BC89382-9B66-4B78-8CE0-67082B55EEB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1323D75-B719-42AF-9515-CF9AE120E074}"/>
              </a:ext>
            </a:extLst>
          </p:cNvPr>
          <p:cNvSpPr>
            <a:spLocks noGrp="1"/>
          </p:cNvSpPr>
          <p:nvPr>
            <p:ph type="sldNum" idx="12"/>
          </p:nvPr>
        </p:nvSpPr>
        <p:spPr/>
        <p:txBody>
          <a:bodyPr/>
          <a:lstStyle>
            <a:lvl1pPr>
              <a:defRPr/>
            </a:lvl1pPr>
          </a:lstStyle>
          <a:p>
            <a:fld id="{6A365951-E773-4F6C-ADEF-16C082EC0319}" type="slidenum">
              <a:rPr lang="en-US" altLang="en-US"/>
              <a:pPr/>
              <a:t>‹#›</a:t>
            </a:fld>
            <a:endParaRPr lang="en-US" altLang="en-US"/>
          </a:p>
        </p:txBody>
      </p:sp>
    </p:spTree>
    <p:extLst>
      <p:ext uri="{BB962C8B-B14F-4D97-AF65-F5344CB8AC3E}">
        <p14:creationId xmlns:p14="http://schemas.microsoft.com/office/powerpoint/2010/main" val="104457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EC87E3-1061-42A5-9C90-47DC3251CB06}"/>
              </a:ext>
            </a:extLst>
          </p:cNvPr>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BE39B0-E96F-4261-B12B-0B405015EEF3}"/>
              </a:ext>
            </a:extLst>
          </p:cNvPr>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A2505-14E8-4E85-A959-88DF2002C5A3}"/>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4D77AC8-8234-4960-B532-A8AFE4FC302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A82C5A5-DF3D-4E19-B7BC-B847DA0DAC33}"/>
              </a:ext>
            </a:extLst>
          </p:cNvPr>
          <p:cNvSpPr>
            <a:spLocks noGrp="1"/>
          </p:cNvSpPr>
          <p:nvPr>
            <p:ph type="sldNum" idx="12"/>
          </p:nvPr>
        </p:nvSpPr>
        <p:spPr/>
        <p:txBody>
          <a:bodyPr/>
          <a:lstStyle>
            <a:lvl1pPr>
              <a:defRPr/>
            </a:lvl1pPr>
          </a:lstStyle>
          <a:p>
            <a:fld id="{8B0428ED-411E-4138-B6EB-BFD0CD123201}" type="slidenum">
              <a:rPr lang="en-US" altLang="en-US"/>
              <a:pPr/>
              <a:t>‹#›</a:t>
            </a:fld>
            <a:endParaRPr lang="en-US" altLang="en-US"/>
          </a:p>
        </p:txBody>
      </p:sp>
    </p:spTree>
    <p:extLst>
      <p:ext uri="{BB962C8B-B14F-4D97-AF65-F5344CB8AC3E}">
        <p14:creationId xmlns:p14="http://schemas.microsoft.com/office/powerpoint/2010/main" val="627984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7067-12BC-4186-80DF-2CD0CBDDBF12}"/>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4F5AD3-1C43-4C8A-96F5-25779C4D66EB}"/>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B7F46A-5EF1-4E63-B815-E50C9BF6728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84A8F06-4E23-4446-9ECC-407936BFB584}"/>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260C01-290F-4A0C-869E-367D734BE139}"/>
              </a:ext>
            </a:extLst>
          </p:cNvPr>
          <p:cNvSpPr>
            <a:spLocks noGrp="1"/>
          </p:cNvSpPr>
          <p:nvPr>
            <p:ph type="sldNum" idx="12"/>
          </p:nvPr>
        </p:nvSpPr>
        <p:spPr/>
        <p:txBody>
          <a:bodyPr/>
          <a:lstStyle>
            <a:lvl1pPr>
              <a:defRPr/>
            </a:lvl1pPr>
          </a:lstStyle>
          <a:p>
            <a:fld id="{3394A63D-3F89-4A89-816C-BA04AF125435}" type="slidenum">
              <a:rPr lang="en-US" altLang="en-US"/>
              <a:pPr/>
              <a:t>‹#›</a:t>
            </a:fld>
            <a:endParaRPr lang="en-US" altLang="en-US"/>
          </a:p>
        </p:txBody>
      </p:sp>
    </p:spTree>
    <p:extLst>
      <p:ext uri="{BB962C8B-B14F-4D97-AF65-F5344CB8AC3E}">
        <p14:creationId xmlns:p14="http://schemas.microsoft.com/office/powerpoint/2010/main" val="1452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2439-3F8C-491B-9686-C7AB2AB881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2F3648-2554-4130-840D-3230197130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C0DD6-89C1-4E7C-A56F-EF1597C600F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C512395-852D-40DC-B7CA-E775CC5E3DC0}"/>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37026A0-1D51-439F-95AD-12B5DCC881A7}"/>
              </a:ext>
            </a:extLst>
          </p:cNvPr>
          <p:cNvSpPr>
            <a:spLocks noGrp="1"/>
          </p:cNvSpPr>
          <p:nvPr>
            <p:ph type="sldNum" idx="12"/>
          </p:nvPr>
        </p:nvSpPr>
        <p:spPr/>
        <p:txBody>
          <a:bodyPr/>
          <a:lstStyle>
            <a:lvl1pPr>
              <a:defRPr/>
            </a:lvl1pPr>
          </a:lstStyle>
          <a:p>
            <a:fld id="{5FA55B91-9728-4ADD-A933-B15E3166AD1C}" type="slidenum">
              <a:rPr lang="en-US" altLang="en-US"/>
              <a:pPr/>
              <a:t>‹#›</a:t>
            </a:fld>
            <a:endParaRPr lang="en-US" altLang="en-US"/>
          </a:p>
        </p:txBody>
      </p:sp>
    </p:spTree>
    <p:extLst>
      <p:ext uri="{BB962C8B-B14F-4D97-AF65-F5344CB8AC3E}">
        <p14:creationId xmlns:p14="http://schemas.microsoft.com/office/powerpoint/2010/main" val="38335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5613-95C0-4085-9F57-E1BBD19CAE44}"/>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4CD8B1-851E-4612-9D4E-774FFCFE7EB3}"/>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DCD301BE-29A6-453C-A708-D00D617F0B2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BBDB5F4-137E-4E1A-9CF2-3615D3A883C7}"/>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F1C24BB-1DB8-4A1D-A1D4-D4128ED67EF2}"/>
              </a:ext>
            </a:extLst>
          </p:cNvPr>
          <p:cNvSpPr>
            <a:spLocks noGrp="1"/>
          </p:cNvSpPr>
          <p:nvPr>
            <p:ph type="sldNum" idx="12"/>
          </p:nvPr>
        </p:nvSpPr>
        <p:spPr/>
        <p:txBody>
          <a:bodyPr/>
          <a:lstStyle>
            <a:lvl1pPr>
              <a:defRPr/>
            </a:lvl1pPr>
          </a:lstStyle>
          <a:p>
            <a:fld id="{412652DC-0305-476F-8EEC-03692AF58CB8}" type="slidenum">
              <a:rPr lang="en-US" altLang="en-US"/>
              <a:pPr/>
              <a:t>‹#›</a:t>
            </a:fld>
            <a:endParaRPr lang="en-US" altLang="en-US"/>
          </a:p>
        </p:txBody>
      </p:sp>
    </p:spTree>
    <p:extLst>
      <p:ext uri="{BB962C8B-B14F-4D97-AF65-F5344CB8AC3E}">
        <p14:creationId xmlns:p14="http://schemas.microsoft.com/office/powerpoint/2010/main" val="3340137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8051-DAFE-474E-94F8-13EC72835A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2034C8-0C56-4FC1-A9FC-0C095513DCDC}"/>
              </a:ext>
            </a:extLst>
          </p:cNvPr>
          <p:cNvSpPr>
            <a:spLocks noGrp="1"/>
          </p:cNvSpPr>
          <p:nvPr>
            <p:ph sz="half" idx="1"/>
          </p:nvPr>
        </p:nvSpPr>
        <p:spPr>
          <a:xfrm>
            <a:off x="503238" y="180022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8FC143-9A3A-4175-8C56-6E0B7C895899}"/>
              </a:ext>
            </a:extLst>
          </p:cNvPr>
          <p:cNvSpPr>
            <a:spLocks noGrp="1"/>
          </p:cNvSpPr>
          <p:nvPr>
            <p:ph sz="half" idx="2"/>
          </p:nvPr>
        </p:nvSpPr>
        <p:spPr>
          <a:xfrm>
            <a:off x="5114925" y="1800225"/>
            <a:ext cx="4459288"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C261A3-F2A5-439D-9F35-B1692A6D18CE}"/>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202D5CD-E5C5-4561-9040-BC0ADEE7369E}"/>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787CFAA-5272-4FEA-8DE9-CB83C880C482}"/>
              </a:ext>
            </a:extLst>
          </p:cNvPr>
          <p:cNvSpPr>
            <a:spLocks noGrp="1"/>
          </p:cNvSpPr>
          <p:nvPr>
            <p:ph type="sldNum" idx="12"/>
          </p:nvPr>
        </p:nvSpPr>
        <p:spPr/>
        <p:txBody>
          <a:bodyPr/>
          <a:lstStyle>
            <a:lvl1pPr>
              <a:defRPr/>
            </a:lvl1pPr>
          </a:lstStyle>
          <a:p>
            <a:fld id="{8C115F17-C921-4BC6-927E-2171B749BECA}" type="slidenum">
              <a:rPr lang="en-US" altLang="en-US"/>
              <a:pPr/>
              <a:t>‹#›</a:t>
            </a:fld>
            <a:endParaRPr lang="en-US" altLang="en-US"/>
          </a:p>
        </p:txBody>
      </p:sp>
    </p:spTree>
    <p:extLst>
      <p:ext uri="{BB962C8B-B14F-4D97-AF65-F5344CB8AC3E}">
        <p14:creationId xmlns:p14="http://schemas.microsoft.com/office/powerpoint/2010/main" val="312346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5DE9-73B7-410F-8FFB-F5318827E55A}"/>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8B3F3B-3D57-47EA-A25F-39297B40F6B2}"/>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0DA1E2-3578-442D-AE64-05F57036EED6}"/>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BFB3E1-9D5C-4B69-BED8-81229B2EC8E1}"/>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4D7EE-658C-4213-B9CE-0D4973CF4CBA}"/>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BD075A-57B1-43E8-B9B4-2AFE3E3D1049}"/>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4C200EE-279A-4986-B742-EE93FA62862C}"/>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88BB34B9-F009-49A1-B16F-417FBC336938}"/>
              </a:ext>
            </a:extLst>
          </p:cNvPr>
          <p:cNvSpPr>
            <a:spLocks noGrp="1"/>
          </p:cNvSpPr>
          <p:nvPr>
            <p:ph type="sldNum" idx="12"/>
          </p:nvPr>
        </p:nvSpPr>
        <p:spPr/>
        <p:txBody>
          <a:bodyPr/>
          <a:lstStyle>
            <a:lvl1pPr>
              <a:defRPr/>
            </a:lvl1pPr>
          </a:lstStyle>
          <a:p>
            <a:fld id="{CE899270-D6AB-4AF5-BD28-A4298CD830C1}" type="slidenum">
              <a:rPr lang="en-US" altLang="en-US"/>
              <a:pPr/>
              <a:t>‹#›</a:t>
            </a:fld>
            <a:endParaRPr lang="en-US" altLang="en-US"/>
          </a:p>
        </p:txBody>
      </p:sp>
    </p:spTree>
    <p:extLst>
      <p:ext uri="{BB962C8B-B14F-4D97-AF65-F5344CB8AC3E}">
        <p14:creationId xmlns:p14="http://schemas.microsoft.com/office/powerpoint/2010/main" val="1285610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6BA9-F05A-45F3-AC4F-2519F564BF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A595EC-A46B-44D9-8246-F359C299D18B}"/>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57119912-0A88-4DB1-8590-F3CEC4CCB77A}"/>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540BC10-4A3C-4246-A962-0940907140BF}"/>
              </a:ext>
            </a:extLst>
          </p:cNvPr>
          <p:cNvSpPr>
            <a:spLocks noGrp="1"/>
          </p:cNvSpPr>
          <p:nvPr>
            <p:ph type="sldNum" idx="12"/>
          </p:nvPr>
        </p:nvSpPr>
        <p:spPr/>
        <p:txBody>
          <a:bodyPr/>
          <a:lstStyle>
            <a:lvl1pPr>
              <a:defRPr/>
            </a:lvl1pPr>
          </a:lstStyle>
          <a:p>
            <a:fld id="{B22DADF5-4288-43BD-9E73-198B0E2DCD2E}" type="slidenum">
              <a:rPr lang="en-US" altLang="en-US"/>
              <a:pPr/>
              <a:t>‹#›</a:t>
            </a:fld>
            <a:endParaRPr lang="en-US" altLang="en-US"/>
          </a:p>
        </p:txBody>
      </p:sp>
    </p:spTree>
    <p:extLst>
      <p:ext uri="{BB962C8B-B14F-4D97-AF65-F5344CB8AC3E}">
        <p14:creationId xmlns:p14="http://schemas.microsoft.com/office/powerpoint/2010/main" val="3048088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1B06F2-B412-4EE6-8633-2578A69A2820}"/>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5625996F-AF4D-43E2-A54C-8C4624F16B88}"/>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E920D742-9A75-4E1B-A0F8-C41838BFB0F9}"/>
              </a:ext>
            </a:extLst>
          </p:cNvPr>
          <p:cNvSpPr>
            <a:spLocks noGrp="1"/>
          </p:cNvSpPr>
          <p:nvPr>
            <p:ph type="sldNum" idx="12"/>
          </p:nvPr>
        </p:nvSpPr>
        <p:spPr/>
        <p:txBody>
          <a:bodyPr/>
          <a:lstStyle>
            <a:lvl1pPr>
              <a:defRPr/>
            </a:lvl1pPr>
          </a:lstStyle>
          <a:p>
            <a:fld id="{E85DF370-F2A1-4777-A793-FDCC653AF1AA}" type="slidenum">
              <a:rPr lang="en-US" altLang="en-US"/>
              <a:pPr/>
              <a:t>‹#›</a:t>
            </a:fld>
            <a:endParaRPr lang="en-US" altLang="en-US"/>
          </a:p>
        </p:txBody>
      </p:sp>
    </p:spTree>
    <p:extLst>
      <p:ext uri="{BB962C8B-B14F-4D97-AF65-F5344CB8AC3E}">
        <p14:creationId xmlns:p14="http://schemas.microsoft.com/office/powerpoint/2010/main" val="867916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E6CC-209F-41AC-80D3-35D5B2376BA6}"/>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AFBE5C-1F1C-45A7-9335-4EC6DB565529}"/>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56349B-3067-4F21-902A-BEC75037AA3C}"/>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D08F4-4DE4-42CC-A1BF-981BC9C988EE}"/>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9ACDAFC-8AD9-4DB5-BC38-7B2FFA8AA825}"/>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D356FE9-917E-4F9C-9AAD-A6D62CD02B58}"/>
              </a:ext>
            </a:extLst>
          </p:cNvPr>
          <p:cNvSpPr>
            <a:spLocks noGrp="1"/>
          </p:cNvSpPr>
          <p:nvPr>
            <p:ph type="sldNum" idx="12"/>
          </p:nvPr>
        </p:nvSpPr>
        <p:spPr/>
        <p:txBody>
          <a:bodyPr/>
          <a:lstStyle>
            <a:lvl1pPr>
              <a:defRPr/>
            </a:lvl1pPr>
          </a:lstStyle>
          <a:p>
            <a:fld id="{54DBFD2C-773F-4852-8DA5-1FA3D47192F2}" type="slidenum">
              <a:rPr lang="en-US" altLang="en-US"/>
              <a:pPr/>
              <a:t>‹#›</a:t>
            </a:fld>
            <a:endParaRPr lang="en-US" altLang="en-US"/>
          </a:p>
        </p:txBody>
      </p:sp>
    </p:spTree>
    <p:extLst>
      <p:ext uri="{BB962C8B-B14F-4D97-AF65-F5344CB8AC3E}">
        <p14:creationId xmlns:p14="http://schemas.microsoft.com/office/powerpoint/2010/main" val="207666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03D7-43FA-433F-962F-251E447482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6E145-6F27-4439-848B-12089EF9C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6D09A-490B-4CAE-A933-96C6BB45552A}"/>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5CA4617-A771-4C13-A7A7-2A9B66D34D80}"/>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09022DC-F6E9-46B1-B3D5-0DE67A2DD142}"/>
              </a:ext>
            </a:extLst>
          </p:cNvPr>
          <p:cNvSpPr>
            <a:spLocks noGrp="1"/>
          </p:cNvSpPr>
          <p:nvPr>
            <p:ph type="sldNum" idx="12"/>
          </p:nvPr>
        </p:nvSpPr>
        <p:spPr/>
        <p:txBody>
          <a:bodyPr/>
          <a:lstStyle>
            <a:lvl1pPr>
              <a:defRPr/>
            </a:lvl1pPr>
          </a:lstStyle>
          <a:p>
            <a:fld id="{B392AFFB-298C-42D4-B8AF-17336B07BB61}" type="slidenum">
              <a:rPr lang="en-US" altLang="en-US"/>
              <a:pPr/>
              <a:t>‹#›</a:t>
            </a:fld>
            <a:endParaRPr lang="en-US" altLang="en-US"/>
          </a:p>
        </p:txBody>
      </p:sp>
    </p:spTree>
    <p:extLst>
      <p:ext uri="{BB962C8B-B14F-4D97-AF65-F5344CB8AC3E}">
        <p14:creationId xmlns:p14="http://schemas.microsoft.com/office/powerpoint/2010/main" val="4125690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D04C-C136-4768-AEDC-CB1B9D57FF92}"/>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2BF027-6C96-4446-A862-E5A50591FF53}"/>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1C131-0C0C-49A4-81B8-7F23AC7D7D7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4326E-EE8F-429B-84B2-CAA045FE5997}"/>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31116CD-42FF-4810-9D89-687C74C99667}"/>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FCBB4B5-343C-4768-B8B8-9B5FA5003ED0}"/>
              </a:ext>
            </a:extLst>
          </p:cNvPr>
          <p:cNvSpPr>
            <a:spLocks noGrp="1"/>
          </p:cNvSpPr>
          <p:nvPr>
            <p:ph type="sldNum" idx="12"/>
          </p:nvPr>
        </p:nvSpPr>
        <p:spPr/>
        <p:txBody>
          <a:bodyPr/>
          <a:lstStyle>
            <a:lvl1pPr>
              <a:defRPr/>
            </a:lvl1pPr>
          </a:lstStyle>
          <a:p>
            <a:fld id="{8024D8D3-A6B1-4304-854E-3A663907B127}" type="slidenum">
              <a:rPr lang="en-US" altLang="en-US"/>
              <a:pPr/>
              <a:t>‹#›</a:t>
            </a:fld>
            <a:endParaRPr lang="en-US" altLang="en-US"/>
          </a:p>
        </p:txBody>
      </p:sp>
    </p:spTree>
    <p:extLst>
      <p:ext uri="{BB962C8B-B14F-4D97-AF65-F5344CB8AC3E}">
        <p14:creationId xmlns:p14="http://schemas.microsoft.com/office/powerpoint/2010/main" val="695174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A5FA-7D45-4A67-B442-BEEBCF88F0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1F65CA-0615-4F73-8549-D2CE77213B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C7CB7-A75E-45B1-8264-CBF57FAB93CE}"/>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A428592-F8D5-42A3-9C01-860C0354D5A0}"/>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2F6DC8A-DE19-4B32-AA91-8924776677F2}"/>
              </a:ext>
            </a:extLst>
          </p:cNvPr>
          <p:cNvSpPr>
            <a:spLocks noGrp="1"/>
          </p:cNvSpPr>
          <p:nvPr>
            <p:ph type="sldNum" idx="12"/>
          </p:nvPr>
        </p:nvSpPr>
        <p:spPr/>
        <p:txBody>
          <a:bodyPr/>
          <a:lstStyle>
            <a:lvl1pPr>
              <a:defRPr/>
            </a:lvl1pPr>
          </a:lstStyle>
          <a:p>
            <a:fld id="{2BB98F86-1141-44EC-A675-A7F5B6177E25}" type="slidenum">
              <a:rPr lang="en-US" altLang="en-US"/>
              <a:pPr/>
              <a:t>‹#›</a:t>
            </a:fld>
            <a:endParaRPr lang="en-US" altLang="en-US"/>
          </a:p>
        </p:txBody>
      </p:sp>
    </p:spTree>
    <p:extLst>
      <p:ext uri="{BB962C8B-B14F-4D97-AF65-F5344CB8AC3E}">
        <p14:creationId xmlns:p14="http://schemas.microsoft.com/office/powerpoint/2010/main" val="3145464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DB24FF-F3D8-4E4E-8271-59C8CE73C16E}"/>
              </a:ext>
            </a:extLst>
          </p:cNvPr>
          <p:cNvSpPr>
            <a:spLocks noGrp="1"/>
          </p:cNvSpPr>
          <p:nvPr>
            <p:ph type="title" orient="vert"/>
          </p:nvPr>
        </p:nvSpPr>
        <p:spPr>
          <a:xfrm>
            <a:off x="7307263" y="576263"/>
            <a:ext cx="2266950" cy="56070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4EF2A-368B-4FD3-9CC8-15BBBD591FBF}"/>
              </a:ext>
            </a:extLst>
          </p:cNvPr>
          <p:cNvSpPr>
            <a:spLocks noGrp="1"/>
          </p:cNvSpPr>
          <p:nvPr>
            <p:ph type="body" orient="vert" idx="1"/>
          </p:nvPr>
        </p:nvSpPr>
        <p:spPr>
          <a:xfrm>
            <a:off x="503238" y="576263"/>
            <a:ext cx="6651625" cy="5607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4A4F5-3D61-44FB-97DA-E7693865B93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2E7BC59-73F0-45B1-874C-8FD27421EF29}"/>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0BA98CF-5D6A-4B42-92D9-DC17FA6D2313}"/>
              </a:ext>
            </a:extLst>
          </p:cNvPr>
          <p:cNvSpPr>
            <a:spLocks noGrp="1"/>
          </p:cNvSpPr>
          <p:nvPr>
            <p:ph type="sldNum" idx="12"/>
          </p:nvPr>
        </p:nvSpPr>
        <p:spPr/>
        <p:txBody>
          <a:bodyPr/>
          <a:lstStyle>
            <a:lvl1pPr>
              <a:defRPr/>
            </a:lvl1pPr>
          </a:lstStyle>
          <a:p>
            <a:fld id="{68D6D9D0-8D86-4F08-A597-692479EB9C6D}" type="slidenum">
              <a:rPr lang="en-US" altLang="en-US"/>
              <a:pPr/>
              <a:t>‹#›</a:t>
            </a:fld>
            <a:endParaRPr lang="en-US" altLang="en-US"/>
          </a:p>
        </p:txBody>
      </p:sp>
    </p:spTree>
    <p:extLst>
      <p:ext uri="{BB962C8B-B14F-4D97-AF65-F5344CB8AC3E}">
        <p14:creationId xmlns:p14="http://schemas.microsoft.com/office/powerpoint/2010/main" val="1852342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1D23-3CC1-4959-B60A-49474107F566}"/>
              </a:ext>
            </a:extLst>
          </p:cNvPr>
          <p:cNvSpPr>
            <a:spLocks noGrp="1"/>
          </p:cNvSpPr>
          <p:nvPr>
            <p:ph type="title"/>
          </p:nvPr>
        </p:nvSpPr>
        <p:spPr>
          <a:xfrm>
            <a:off x="503238" y="576263"/>
            <a:ext cx="7197725" cy="719137"/>
          </a:xfrm>
        </p:spPr>
        <p:txBody>
          <a:bodyPr/>
          <a:lstStyle/>
          <a:p>
            <a:r>
              <a:rPr lang="en-US"/>
              <a:t>Click to edit Master title style</a:t>
            </a:r>
          </a:p>
        </p:txBody>
      </p:sp>
      <p:sp>
        <p:nvSpPr>
          <p:cNvPr id="3" name="Date Placeholder 2">
            <a:extLst>
              <a:ext uri="{FF2B5EF4-FFF2-40B4-BE49-F238E27FC236}">
                <a16:creationId xmlns:a16="http://schemas.microsoft.com/office/drawing/2014/main" id="{91EDA6A2-1E59-4FD7-81A3-6A595F600FE8}"/>
              </a:ext>
            </a:extLst>
          </p:cNvPr>
          <p:cNvSpPr>
            <a:spLocks noGrp="1"/>
          </p:cNvSpPr>
          <p:nvPr>
            <p:ph type="dt" idx="10"/>
          </p:nvPr>
        </p:nvSpPr>
        <p:spPr>
          <a:xfrm>
            <a:off x="503238" y="6886575"/>
            <a:ext cx="2346325" cy="519113"/>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0B6736A-F42D-433B-96FD-5CFFBFFBB81D}"/>
              </a:ext>
            </a:extLst>
          </p:cNvPr>
          <p:cNvSpPr>
            <a:spLocks noGrp="1"/>
          </p:cNvSpPr>
          <p:nvPr>
            <p:ph type="ftr" idx="11"/>
          </p:nvPr>
        </p:nvSpPr>
        <p:spPr>
          <a:xfrm>
            <a:off x="3448050" y="6886575"/>
            <a:ext cx="3194050" cy="519113"/>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C447D16D-CBF1-4710-9C9E-C4563CD14204}"/>
              </a:ext>
            </a:extLst>
          </p:cNvPr>
          <p:cNvSpPr>
            <a:spLocks noGrp="1"/>
          </p:cNvSpPr>
          <p:nvPr>
            <p:ph type="sldNum" idx="12"/>
          </p:nvPr>
        </p:nvSpPr>
        <p:spPr>
          <a:xfrm>
            <a:off x="7226300" y="6886575"/>
            <a:ext cx="2346325" cy="519113"/>
          </a:xfrm>
        </p:spPr>
        <p:txBody>
          <a:bodyPr/>
          <a:lstStyle>
            <a:lvl1pPr>
              <a:defRPr/>
            </a:lvl1pPr>
          </a:lstStyle>
          <a:p>
            <a:fld id="{AC5D6C4B-BF1A-4EFB-9053-FD4487DE0036}" type="slidenum">
              <a:rPr lang="en-US" altLang="en-US"/>
              <a:pPr/>
              <a:t>‹#›</a:t>
            </a:fld>
            <a:endParaRPr lang="en-US" altLang="en-US"/>
          </a:p>
        </p:txBody>
      </p:sp>
    </p:spTree>
    <p:extLst>
      <p:ext uri="{BB962C8B-B14F-4D97-AF65-F5344CB8AC3E}">
        <p14:creationId xmlns:p14="http://schemas.microsoft.com/office/powerpoint/2010/main" val="92543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B3DF-9A1B-4EA8-A9E0-61F06218CB41}"/>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43B318-BCD8-4F56-8D63-0394721AF52C}"/>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F585230C-25A4-4306-9FE8-0B060D7659E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BFB440A-F29C-4FE2-8FA2-D755AEE7E347}"/>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65F68B3-8156-4827-B2F5-5618410435AA}"/>
              </a:ext>
            </a:extLst>
          </p:cNvPr>
          <p:cNvSpPr>
            <a:spLocks noGrp="1"/>
          </p:cNvSpPr>
          <p:nvPr>
            <p:ph type="sldNum" idx="12"/>
          </p:nvPr>
        </p:nvSpPr>
        <p:spPr/>
        <p:txBody>
          <a:bodyPr/>
          <a:lstStyle>
            <a:lvl1pPr>
              <a:defRPr/>
            </a:lvl1pPr>
          </a:lstStyle>
          <a:p>
            <a:fld id="{88137BBF-FA39-44AD-9939-ED589534BD0B}" type="slidenum">
              <a:rPr lang="en-US" altLang="en-US"/>
              <a:pPr/>
              <a:t>‹#›</a:t>
            </a:fld>
            <a:endParaRPr lang="en-US" altLang="en-US"/>
          </a:p>
        </p:txBody>
      </p:sp>
    </p:spTree>
    <p:extLst>
      <p:ext uri="{BB962C8B-B14F-4D97-AF65-F5344CB8AC3E}">
        <p14:creationId xmlns:p14="http://schemas.microsoft.com/office/powerpoint/2010/main" val="684613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54AB-23C7-4EFB-B07A-6FAE7C0BB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593FF8-D897-4539-A0BD-93246D76CACA}"/>
              </a:ext>
            </a:extLst>
          </p:cNvPr>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6A34CF-75F5-452A-AC1C-92AAEEF926D2}"/>
              </a:ext>
            </a:extLst>
          </p:cNvPr>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2CEB4-651F-4007-B28F-A9CAB779982D}"/>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2ACB3C7-9D67-44A2-BE10-645FB63F68FF}"/>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5C20C00-F6A2-4DC2-AA9A-C59C09CAC44E}"/>
              </a:ext>
            </a:extLst>
          </p:cNvPr>
          <p:cNvSpPr>
            <a:spLocks noGrp="1"/>
          </p:cNvSpPr>
          <p:nvPr>
            <p:ph type="sldNum" idx="12"/>
          </p:nvPr>
        </p:nvSpPr>
        <p:spPr/>
        <p:txBody>
          <a:bodyPr/>
          <a:lstStyle>
            <a:lvl1pPr>
              <a:defRPr/>
            </a:lvl1pPr>
          </a:lstStyle>
          <a:p>
            <a:fld id="{CE8EBE0C-0A09-4368-9375-BF4F5CCDD636}" type="slidenum">
              <a:rPr lang="en-US" altLang="en-US"/>
              <a:pPr/>
              <a:t>‹#›</a:t>
            </a:fld>
            <a:endParaRPr lang="en-US" altLang="en-US"/>
          </a:p>
        </p:txBody>
      </p:sp>
    </p:spTree>
    <p:extLst>
      <p:ext uri="{BB962C8B-B14F-4D97-AF65-F5344CB8AC3E}">
        <p14:creationId xmlns:p14="http://schemas.microsoft.com/office/powerpoint/2010/main" val="278987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697B-4FC1-4338-8B5A-F8FD45B7C1FB}"/>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287889-A893-4494-8190-E85E25BB995C}"/>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973383-E042-4FC3-BF80-78C5E79010AE}"/>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F676A8-9DC4-4481-ADC4-34E17D7BB036}"/>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7C28C-AA1D-474A-9DC9-A7D898E80969}"/>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98E89C-4FA7-49EF-B616-B9F8DF660E78}"/>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9C302050-0854-460B-A8E3-B94A1355B223}"/>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B9E5670-9D25-4983-A1D9-D49AAC6E4445}"/>
              </a:ext>
            </a:extLst>
          </p:cNvPr>
          <p:cNvSpPr>
            <a:spLocks noGrp="1"/>
          </p:cNvSpPr>
          <p:nvPr>
            <p:ph type="sldNum" idx="12"/>
          </p:nvPr>
        </p:nvSpPr>
        <p:spPr/>
        <p:txBody>
          <a:bodyPr/>
          <a:lstStyle>
            <a:lvl1pPr>
              <a:defRPr/>
            </a:lvl1pPr>
          </a:lstStyle>
          <a:p>
            <a:fld id="{5C179A35-782B-439C-87D1-6383F3DA2468}" type="slidenum">
              <a:rPr lang="en-US" altLang="en-US"/>
              <a:pPr/>
              <a:t>‹#›</a:t>
            </a:fld>
            <a:endParaRPr lang="en-US" altLang="en-US"/>
          </a:p>
        </p:txBody>
      </p:sp>
    </p:spTree>
    <p:extLst>
      <p:ext uri="{BB962C8B-B14F-4D97-AF65-F5344CB8AC3E}">
        <p14:creationId xmlns:p14="http://schemas.microsoft.com/office/powerpoint/2010/main" val="3019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E90D-1C25-4316-B83A-CF0AD9DF8F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96E7-80B6-4458-A4F5-EDBE749E9710}"/>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56BF58A3-4504-4B64-AC86-BA91E8B38719}"/>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4485B63-89F4-4602-AFF7-84508990B91A}"/>
              </a:ext>
            </a:extLst>
          </p:cNvPr>
          <p:cNvSpPr>
            <a:spLocks noGrp="1"/>
          </p:cNvSpPr>
          <p:nvPr>
            <p:ph type="sldNum" idx="12"/>
          </p:nvPr>
        </p:nvSpPr>
        <p:spPr/>
        <p:txBody>
          <a:bodyPr/>
          <a:lstStyle>
            <a:lvl1pPr>
              <a:defRPr/>
            </a:lvl1pPr>
          </a:lstStyle>
          <a:p>
            <a:fld id="{57DA2B32-C189-4E68-98B4-B48503377D7F}" type="slidenum">
              <a:rPr lang="en-US" altLang="en-US"/>
              <a:pPr/>
              <a:t>‹#›</a:t>
            </a:fld>
            <a:endParaRPr lang="en-US" altLang="en-US"/>
          </a:p>
        </p:txBody>
      </p:sp>
    </p:spTree>
    <p:extLst>
      <p:ext uri="{BB962C8B-B14F-4D97-AF65-F5344CB8AC3E}">
        <p14:creationId xmlns:p14="http://schemas.microsoft.com/office/powerpoint/2010/main" val="2338763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4513A-4760-4B2D-ADE0-BA705CFD3BDD}"/>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38DCD26F-89EF-4A41-A252-06A8A6E03028}"/>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3D21D039-8029-4871-92A2-6CCDA9EFFCC5}"/>
              </a:ext>
            </a:extLst>
          </p:cNvPr>
          <p:cNvSpPr>
            <a:spLocks noGrp="1"/>
          </p:cNvSpPr>
          <p:nvPr>
            <p:ph type="sldNum" idx="12"/>
          </p:nvPr>
        </p:nvSpPr>
        <p:spPr/>
        <p:txBody>
          <a:bodyPr/>
          <a:lstStyle>
            <a:lvl1pPr>
              <a:defRPr/>
            </a:lvl1pPr>
          </a:lstStyle>
          <a:p>
            <a:fld id="{9CBA8A40-32DC-4996-8A03-7768225DBC87}" type="slidenum">
              <a:rPr lang="en-US" altLang="en-US"/>
              <a:pPr/>
              <a:t>‹#›</a:t>
            </a:fld>
            <a:endParaRPr lang="en-US" altLang="en-US"/>
          </a:p>
        </p:txBody>
      </p:sp>
    </p:spTree>
    <p:extLst>
      <p:ext uri="{BB962C8B-B14F-4D97-AF65-F5344CB8AC3E}">
        <p14:creationId xmlns:p14="http://schemas.microsoft.com/office/powerpoint/2010/main" val="10823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BAAF-5787-41E5-A702-B5236B5E4DC4}"/>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1A964A-9185-4E2E-84C8-92412A0ABCD3}"/>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32AC-F423-4355-8D3D-6BD111255F0F}"/>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D7F80-1CFA-4A8A-BA25-1C32F1659B94}"/>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B7AA538-052E-43BF-B708-009C81916755}"/>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A545785-FD12-4648-995A-83142DB14C8B}"/>
              </a:ext>
            </a:extLst>
          </p:cNvPr>
          <p:cNvSpPr>
            <a:spLocks noGrp="1"/>
          </p:cNvSpPr>
          <p:nvPr>
            <p:ph type="sldNum" idx="12"/>
          </p:nvPr>
        </p:nvSpPr>
        <p:spPr/>
        <p:txBody>
          <a:bodyPr/>
          <a:lstStyle>
            <a:lvl1pPr>
              <a:defRPr/>
            </a:lvl1pPr>
          </a:lstStyle>
          <a:p>
            <a:fld id="{87585B6B-1236-45B2-8842-19F6D6E0AE81}" type="slidenum">
              <a:rPr lang="en-US" altLang="en-US"/>
              <a:pPr/>
              <a:t>‹#›</a:t>
            </a:fld>
            <a:endParaRPr lang="en-US" altLang="en-US"/>
          </a:p>
        </p:txBody>
      </p:sp>
    </p:spTree>
    <p:extLst>
      <p:ext uri="{BB962C8B-B14F-4D97-AF65-F5344CB8AC3E}">
        <p14:creationId xmlns:p14="http://schemas.microsoft.com/office/powerpoint/2010/main" val="65714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A190-DA9F-46C2-BF98-D8B4BB9B9962}"/>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EBAD49-F9E7-44FB-BEBB-739CD499D734}"/>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8744D6-FAF5-4CF0-B934-8AFEA3BDEFA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D9536-4AB1-4F58-8E66-53F9DF9209EC}"/>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DE50DAF-BBCE-43E1-AF2E-B5BDB1815D06}"/>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D01C215-03C9-46A5-9F0B-A23E81D2487A}"/>
              </a:ext>
            </a:extLst>
          </p:cNvPr>
          <p:cNvSpPr>
            <a:spLocks noGrp="1"/>
          </p:cNvSpPr>
          <p:nvPr>
            <p:ph type="sldNum" idx="12"/>
          </p:nvPr>
        </p:nvSpPr>
        <p:spPr/>
        <p:txBody>
          <a:bodyPr/>
          <a:lstStyle>
            <a:lvl1pPr>
              <a:defRPr/>
            </a:lvl1pPr>
          </a:lstStyle>
          <a:p>
            <a:fld id="{ACCF3D4E-5B55-431A-9EC4-825F8F221ACF}" type="slidenum">
              <a:rPr lang="en-US" altLang="en-US"/>
              <a:pPr/>
              <a:t>‹#›</a:t>
            </a:fld>
            <a:endParaRPr lang="en-US" altLang="en-US"/>
          </a:p>
        </p:txBody>
      </p:sp>
    </p:spTree>
    <p:extLst>
      <p:ext uri="{BB962C8B-B14F-4D97-AF65-F5344CB8AC3E}">
        <p14:creationId xmlns:p14="http://schemas.microsoft.com/office/powerpoint/2010/main" val="34387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4881D65C-B287-4D7E-B85D-393FCA982725}"/>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AD397BD1-8309-4329-B877-7042399B8897}"/>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41ED7E4C-BD71-4416-B640-0ED54FDD7331}"/>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8" name="Rectangle 4">
            <a:extLst>
              <a:ext uri="{FF2B5EF4-FFF2-40B4-BE49-F238E27FC236}">
                <a16:creationId xmlns:a16="http://schemas.microsoft.com/office/drawing/2014/main" id="{F2878B90-EF3B-4C04-9C59-F9E51E66E910}"/>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9" name="Rectangle 5">
            <a:extLst>
              <a:ext uri="{FF2B5EF4-FFF2-40B4-BE49-F238E27FC236}">
                <a16:creationId xmlns:a16="http://schemas.microsoft.com/office/drawing/2014/main" id="{4152316A-C60C-4004-894B-2CE6C859FBED}"/>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773F7AEA-76DD-4D1D-AD39-2E9E486C093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B16705C0-E609-4ACC-8634-19A60163E7B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ECDD5D82-3541-4765-BE3A-2B3C49EDE06B}"/>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1" name="Rectangle 3">
            <a:extLst>
              <a:ext uri="{FF2B5EF4-FFF2-40B4-BE49-F238E27FC236}">
                <a16:creationId xmlns:a16="http://schemas.microsoft.com/office/drawing/2014/main" id="{97952759-1D61-45E2-B3E6-3E57A295B548}"/>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2" name="Rectangle 4">
            <a:extLst>
              <a:ext uri="{FF2B5EF4-FFF2-40B4-BE49-F238E27FC236}">
                <a16:creationId xmlns:a16="http://schemas.microsoft.com/office/drawing/2014/main" id="{D8E73DD7-AB90-46B1-B872-E6FF31F19622}"/>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3" name="Rectangle 5">
            <a:extLst>
              <a:ext uri="{FF2B5EF4-FFF2-40B4-BE49-F238E27FC236}">
                <a16:creationId xmlns:a16="http://schemas.microsoft.com/office/drawing/2014/main" id="{0D4433B9-CA25-419A-A325-06B69BA7E712}"/>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4" name="Rectangle 6">
            <a:extLst>
              <a:ext uri="{FF2B5EF4-FFF2-40B4-BE49-F238E27FC236}">
                <a16:creationId xmlns:a16="http://schemas.microsoft.com/office/drawing/2014/main" id="{47C456BE-849B-4D27-B5C8-3EB900D7B3AD}"/>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2597A048-0782-4835-8EBA-08CBD056F0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77C4CD8B-5D3D-4FD1-AA03-2F9A8B4CDC41}"/>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Lorem ipsum</a:t>
            </a:r>
          </a:p>
        </p:txBody>
      </p:sp>
      <p:sp>
        <p:nvSpPr>
          <p:cNvPr id="4098" name="Rectangle 2">
            <a:extLst>
              <a:ext uri="{FF2B5EF4-FFF2-40B4-BE49-F238E27FC236}">
                <a16:creationId xmlns:a16="http://schemas.microsoft.com/office/drawing/2014/main" id="{ED47A358-57CC-4FC2-93BE-0BD46B7A0E7F}"/>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602DD376-3705-4CAF-AACA-413DE03FC355}"/>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Chart</a:t>
            </a:r>
          </a:p>
        </p:txBody>
      </p:sp>
      <p:graphicFrame>
        <p:nvGraphicFramePr>
          <p:cNvPr id="5122" name="Object 2">
            <a:extLst>
              <a:ext uri="{FF2B5EF4-FFF2-40B4-BE49-F238E27FC236}">
                <a16:creationId xmlns:a16="http://schemas.microsoft.com/office/drawing/2014/main" id="{7861A9D7-1BA8-4142-8226-9EB8D1B960C7}"/>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spid="_x0000_s5124" r:id="rId4" imgW="6866280" imgH="3598920" progId="">
                  <p:embed/>
                </p:oleObj>
              </mc:Choice>
              <mc:Fallback>
                <p:oleObj r:id="rId4" imgW="6866280" imgH="359892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F8BB3A66-A767-4A56-ACE8-0FFFBDF5A6A3}"/>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Table</a:t>
            </a:r>
          </a:p>
        </p:txBody>
      </p:sp>
      <p:graphicFrame>
        <p:nvGraphicFramePr>
          <p:cNvPr id="6146" name="Group 2">
            <a:extLst>
              <a:ext uri="{FF2B5EF4-FFF2-40B4-BE49-F238E27FC236}">
                <a16:creationId xmlns:a16="http://schemas.microsoft.com/office/drawing/2014/main" id="{06E15DE0-F0F3-4C80-986E-216891894B93}"/>
              </a:ext>
            </a:extLst>
          </p:cNvPr>
          <p:cNvGraphicFramePr>
            <a:graphicFrameLocks noGrp="1"/>
          </p:cNvGraphicFramePr>
          <p:nvPr/>
        </p:nvGraphicFramePr>
        <p:xfrm>
          <a:off x="503238" y="1800225"/>
          <a:ext cx="9074150" cy="3398838"/>
        </p:xfrm>
        <a:graphic>
          <a:graphicData uri="http://schemas.openxmlformats.org/drawingml/2006/table">
            <a:tbl>
              <a:tblPr/>
              <a:tblGrid>
                <a:gridCol w="1814512">
                  <a:extLst>
                    <a:ext uri="{9D8B030D-6E8A-4147-A177-3AD203B41FA5}">
                      <a16:colId xmlns:a16="http://schemas.microsoft.com/office/drawing/2014/main" val="607046217"/>
                    </a:ext>
                  </a:extLst>
                </a:gridCol>
                <a:gridCol w="1814513">
                  <a:extLst>
                    <a:ext uri="{9D8B030D-6E8A-4147-A177-3AD203B41FA5}">
                      <a16:colId xmlns:a16="http://schemas.microsoft.com/office/drawing/2014/main" val="2952142288"/>
                    </a:ext>
                  </a:extLst>
                </a:gridCol>
                <a:gridCol w="1816100">
                  <a:extLst>
                    <a:ext uri="{9D8B030D-6E8A-4147-A177-3AD203B41FA5}">
                      <a16:colId xmlns:a16="http://schemas.microsoft.com/office/drawing/2014/main" val="3342250012"/>
                    </a:ext>
                  </a:extLst>
                </a:gridCol>
                <a:gridCol w="1814512">
                  <a:extLst>
                    <a:ext uri="{9D8B030D-6E8A-4147-A177-3AD203B41FA5}">
                      <a16:colId xmlns:a16="http://schemas.microsoft.com/office/drawing/2014/main" val="2042010882"/>
                    </a:ext>
                  </a:extLst>
                </a:gridCol>
                <a:gridCol w="1814513">
                  <a:extLst>
                    <a:ext uri="{9D8B030D-6E8A-4147-A177-3AD203B41FA5}">
                      <a16:colId xmlns:a16="http://schemas.microsoft.com/office/drawing/2014/main" val="3033117946"/>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2400" b="0" i="0" u="none" strike="noStrike" cap="none" normalizeH="0" baseline="0">
                        <a:ln>
                          <a:noFill/>
                        </a:ln>
                        <a:solidFill>
                          <a:srgbClr val="000000"/>
                        </a:solidFill>
                        <a:effectLst/>
                        <a:latin typeface="Times New Roman" panose="02020603050405020304" pitchFamily="18"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1995751209"/>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35074229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779442717"/>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766710199"/>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00503360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650217607"/>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86675652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751847379"/>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58549361"/>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599159530"/>
                  </a:ext>
                </a:extLst>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B32D2650-12A8-48FF-9191-69D65322D7AD}"/>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Photo</a:t>
            </a:r>
          </a:p>
        </p:txBody>
      </p:sp>
      <p:pic>
        <p:nvPicPr>
          <p:cNvPr id="7170" name="Picture 2">
            <a:extLst>
              <a:ext uri="{FF2B5EF4-FFF2-40B4-BE49-F238E27FC236}">
                <a16:creationId xmlns:a16="http://schemas.microsoft.com/office/drawing/2014/main" id="{BA16CA9D-13DE-4FEC-BE49-20E71B7BE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1920875"/>
            <a:ext cx="7123113" cy="4206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233</Words>
  <Application>Microsoft Office PowerPoint</Application>
  <PresentationFormat>Custom</PresentationFormat>
  <Paragraphs>16</Paragraphs>
  <Slides>4</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4</vt:i4>
      </vt:variant>
    </vt:vector>
  </HeadingPairs>
  <TitlesOfParts>
    <vt:vector size="11" baseType="lpstr">
      <vt:lpstr>Times New Roman</vt:lpstr>
      <vt:lpstr>Arial</vt:lpstr>
      <vt:lpstr>Droid Sans Fallback</vt:lpstr>
      <vt:lpstr>WenQuanYi Zen Hei</vt:lpstr>
      <vt:lpstr>DejaVu Sans</vt:lpstr>
      <vt:lpstr>Office Theme</vt:lpstr>
      <vt:lpstr>Office Theme</vt:lpstr>
      <vt:lpstr>Lorem ipsum</vt:lpstr>
      <vt:lpstr>Chart</vt:lpstr>
      <vt:lpstr>Table</vt:lpstr>
      <vt:lpstr>Photo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Aleksandar Acevski</dc:creator>
  <cp:keywords/>
  <dc:description/>
  <cp:lastModifiedBy>Aleksandar Acevski</cp:lastModifiedBy>
  <cp:revision>1</cp:revision>
  <cp:lastPrinted>1601-01-01T00:00:00Z</cp:lastPrinted>
  <dcterms:created xsi:type="dcterms:W3CDTF">2017-08-10T19:58:16Z</dcterms:created>
  <dcterms:modified xsi:type="dcterms:W3CDTF">2020-02-26T17:36:15Z</dcterms:modified>
</cp:coreProperties>
</file>