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4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15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46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FC81-BF73-4341-8C8F-15C8AF07A4AF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8DF95C-9205-4B1A-A835-B74F4E39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Tic </a:t>
            </a:r>
            <a:r>
              <a:rPr lang="en-US" sz="6000" dirty="0" err="1" smtClean="0"/>
              <a:t>Tac</a:t>
            </a:r>
            <a:r>
              <a:rPr lang="en-US" sz="6000" dirty="0" smtClean="0"/>
              <a:t> Toe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err="1" smtClean="0"/>
              <a:t>Wajahat</a:t>
            </a:r>
            <a:r>
              <a:rPr lang="en-US" sz="2000" dirty="0" smtClean="0"/>
              <a:t> Ali Khan – EE-128</a:t>
            </a:r>
          </a:p>
          <a:p>
            <a:pPr algn="just"/>
            <a:r>
              <a:rPr lang="en-US" sz="2000" dirty="0" err="1" smtClean="0"/>
              <a:t>Aqdass</a:t>
            </a:r>
            <a:r>
              <a:rPr lang="en-US" sz="2000" dirty="0" smtClean="0"/>
              <a:t> </a:t>
            </a:r>
            <a:r>
              <a:rPr lang="en-US" sz="2000" dirty="0" err="1" smtClean="0"/>
              <a:t>Baig</a:t>
            </a:r>
            <a:r>
              <a:rPr lang="en-US" sz="2000" dirty="0" smtClean="0"/>
              <a:t> – EE-166</a:t>
            </a:r>
          </a:p>
          <a:p>
            <a:pPr algn="just"/>
            <a:r>
              <a:rPr lang="en-US" sz="2000" dirty="0" err="1" smtClean="0"/>
              <a:t>AbdurRehman</a:t>
            </a:r>
            <a:r>
              <a:rPr lang="en-US" sz="2000" dirty="0" smtClean="0"/>
              <a:t> Khan – EE-168</a:t>
            </a:r>
          </a:p>
          <a:p>
            <a:pPr algn="just"/>
            <a:r>
              <a:rPr lang="en-US" sz="2000" dirty="0" err="1" smtClean="0"/>
              <a:t>Asadullah</a:t>
            </a:r>
            <a:r>
              <a:rPr lang="en-US" sz="2000" dirty="0" smtClean="0"/>
              <a:t> Sheikh – </a:t>
            </a:r>
            <a:r>
              <a:rPr lang="en-US" sz="2000" dirty="0" smtClean="0"/>
              <a:t>EE-146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9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a human </a:t>
            </a:r>
            <a:r>
              <a:rPr lang="en-US" dirty="0" err="1" smtClean="0"/>
              <a:t>vs</a:t>
            </a:r>
            <a:r>
              <a:rPr lang="en-US" dirty="0" smtClean="0"/>
              <a:t> computer tic </a:t>
            </a:r>
            <a:r>
              <a:rPr lang="en-US" dirty="0" err="1" smtClean="0"/>
              <a:t>tac</a:t>
            </a:r>
            <a:r>
              <a:rPr lang="en-US" dirty="0" smtClean="0"/>
              <a:t> toe game.</a:t>
            </a:r>
          </a:p>
          <a:p>
            <a:r>
              <a:rPr lang="en-US" dirty="0" smtClean="0"/>
              <a:t>Programming three difficulty levels.</a:t>
            </a:r>
          </a:p>
          <a:p>
            <a:r>
              <a:rPr lang="en-US" dirty="0" smtClean="0"/>
              <a:t>Programming a toss to determine who goes first.</a:t>
            </a:r>
          </a:p>
          <a:p>
            <a:r>
              <a:rPr lang="en-US" dirty="0" smtClean="0"/>
              <a:t>Preferably using a 2D array.</a:t>
            </a:r>
          </a:p>
          <a:p>
            <a:r>
              <a:rPr lang="en-US" dirty="0" smtClean="0"/>
              <a:t>Game of maximum nine iterations.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our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usage of functions to carry out different tasks.</a:t>
            </a:r>
          </a:p>
          <a:p>
            <a:r>
              <a:rPr lang="en-US" dirty="0" smtClean="0"/>
              <a:t>2D array grid for the </a:t>
            </a:r>
            <a:r>
              <a:rPr lang="en-US" dirty="0" err="1" smtClean="0"/>
              <a:t>gameboard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computer shall always be ‘O’ and the player shall always be ‘X’.</a:t>
            </a:r>
          </a:p>
          <a:p>
            <a:r>
              <a:rPr lang="en-US" dirty="0" smtClean="0"/>
              <a:t>User input shall be carried out using the </a:t>
            </a:r>
            <a:r>
              <a:rPr lang="en-US" dirty="0" err="1" smtClean="0"/>
              <a:t>numpad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While loop with Boolean arguments to check </a:t>
            </a:r>
            <a:r>
              <a:rPr lang="en-US" dirty="0" err="1" smtClean="0"/>
              <a:t>gameover</a:t>
            </a:r>
            <a:r>
              <a:rPr lang="en-US" dirty="0" smtClean="0"/>
              <a:t> condition. </a:t>
            </a:r>
          </a:p>
          <a:p>
            <a:r>
              <a:rPr lang="en-US" dirty="0" smtClean="0"/>
              <a:t>Winning condition checked by consecutive inputs in the 2D array.</a:t>
            </a:r>
          </a:p>
          <a:p>
            <a:r>
              <a:rPr lang="en-US" dirty="0" smtClean="0"/>
              <a:t>Formatting of entire program to produce an output that is both structured and neat, with the help of a menu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Difficulty Modes: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Easy mode:</a:t>
            </a:r>
          </a:p>
          <a:p>
            <a:r>
              <a:rPr lang="en-US" sz="1600" dirty="0" smtClean="0"/>
              <a:t>Computer input is carried out with another random number generator, whose output corresponds with a location in the 2D grid.</a:t>
            </a:r>
          </a:p>
          <a:p>
            <a:r>
              <a:rPr lang="en-US" sz="1600" dirty="0" smtClean="0"/>
              <a:t>Computer does not try blocking or winning.</a:t>
            </a:r>
          </a:p>
          <a:p>
            <a:pPr marL="0" indent="0">
              <a:buNone/>
            </a:pPr>
            <a:r>
              <a:rPr lang="en-US" sz="1600" dirty="0" smtClean="0"/>
              <a:t>Hard mode:</a:t>
            </a:r>
          </a:p>
          <a:p>
            <a:r>
              <a:rPr lang="en-US" sz="1600" dirty="0" smtClean="0"/>
              <a:t>Computer input done with series of if else conditions that check the user’s moves.</a:t>
            </a:r>
          </a:p>
          <a:p>
            <a:r>
              <a:rPr lang="en-US" sz="1600" dirty="0" smtClean="0"/>
              <a:t>Computer checks the first two rows and the second column for user inputs, and attempts to block said locations.</a:t>
            </a:r>
          </a:p>
          <a:p>
            <a:pPr marL="0" indent="0">
              <a:buNone/>
            </a:pPr>
            <a:r>
              <a:rPr lang="en-US" sz="1600" dirty="0" smtClean="0"/>
              <a:t>Hassan 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Haq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Computer input done after an extensive series of if else conditions, which check every possible user input.</a:t>
            </a:r>
          </a:p>
          <a:p>
            <a:r>
              <a:rPr lang="en-US" sz="1600" dirty="0" smtClean="0"/>
              <a:t>Computer prioritizes offensive moves over defensive moves.</a:t>
            </a:r>
          </a:p>
          <a:p>
            <a:r>
              <a:rPr lang="en-US" sz="1600" dirty="0" smtClean="0"/>
              <a:t>We have tried our best to make this mode unbeatable.</a:t>
            </a:r>
          </a:p>
        </p:txBody>
      </p:sp>
    </p:spTree>
    <p:extLst>
      <p:ext uri="{BB962C8B-B14F-4D97-AF65-F5344CB8AC3E}">
        <p14:creationId xmlns:p14="http://schemas.microsoft.com/office/powerpoint/2010/main" val="29541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1245" y="206062"/>
            <a:ext cx="2794716" cy="1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93620" y="193182"/>
            <a:ext cx="2034862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Draws main screen in the console window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990" y="2453425"/>
            <a:ext cx="118485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Difficulty modes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4441" y="2453425"/>
            <a:ext cx="1466581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65169" y="2434107"/>
            <a:ext cx="1209009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selection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1542" y="2434107"/>
            <a:ext cx="1004552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game option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3770" y="3992450"/>
            <a:ext cx="1184856" cy="7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Draws difficulty modes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60339" y="3928056"/>
            <a:ext cx="1209005" cy="151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Draws music selection options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15763" y="2936383"/>
            <a:ext cx="112368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difficulty modes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50526" y="2949262"/>
            <a:ext cx="1297548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Instructions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04420" y="2949261"/>
            <a:ext cx="1019045" cy="991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music options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805375" y="2936383"/>
            <a:ext cx="914400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game option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74442" y="3986011"/>
            <a:ext cx="1416672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Instructions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3182" y="5215944"/>
            <a:ext cx="853223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mode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6406" y="5203065"/>
            <a:ext cx="888643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mode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68851" y="5215944"/>
            <a:ext cx="1022263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Hassan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18608" y="4159876"/>
            <a:ext cx="856446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Hard mode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139448" y="4159876"/>
            <a:ext cx="991674" cy="11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Hassan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49662" y="4159876"/>
            <a:ext cx="869324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Easy mode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269344" y="3928056"/>
            <a:ext cx="1246032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game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0728102" y="4211391"/>
            <a:ext cx="1382872" cy="991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game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1560758" y="41858"/>
            <a:ext cx="2311758" cy="14553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Draws main screen in SFML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  <a:endCxn id="28" idx="2"/>
          </p:cNvCxnSpPr>
          <p:nvPr/>
        </p:nvCxnSpPr>
        <p:spPr>
          <a:xfrm>
            <a:off x="2716637" y="14971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</p:cNvCxnSpPr>
          <p:nvPr/>
        </p:nvCxnSpPr>
        <p:spPr>
          <a:xfrm>
            <a:off x="2716637" y="1497170"/>
            <a:ext cx="52321" cy="56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30321" y="203486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" idx="0"/>
          </p:cNvCxnSpPr>
          <p:nvPr/>
        </p:nvCxnSpPr>
        <p:spPr>
          <a:xfrm flipH="1">
            <a:off x="2307732" y="2062230"/>
            <a:ext cx="422588" cy="39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" idx="0"/>
          </p:cNvCxnSpPr>
          <p:nvPr/>
        </p:nvCxnSpPr>
        <p:spPr>
          <a:xfrm flipH="1">
            <a:off x="819418" y="2062230"/>
            <a:ext cx="1910901" cy="39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8" idx="0"/>
          </p:cNvCxnSpPr>
          <p:nvPr/>
        </p:nvCxnSpPr>
        <p:spPr>
          <a:xfrm>
            <a:off x="2768958" y="2062230"/>
            <a:ext cx="2034860" cy="3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2"/>
          </p:cNvCxnSpPr>
          <p:nvPr/>
        </p:nvCxnSpPr>
        <p:spPr>
          <a:xfrm>
            <a:off x="819418" y="3457977"/>
            <a:ext cx="1398968" cy="2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</p:cNvCxnSpPr>
          <p:nvPr/>
        </p:nvCxnSpPr>
        <p:spPr>
          <a:xfrm flipH="1">
            <a:off x="2218386" y="3457977"/>
            <a:ext cx="89346" cy="39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</p:cNvCxnSpPr>
          <p:nvPr/>
        </p:nvCxnSpPr>
        <p:spPr>
          <a:xfrm flipH="1">
            <a:off x="2218386" y="3438659"/>
            <a:ext cx="1451288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2"/>
          </p:cNvCxnSpPr>
          <p:nvPr/>
        </p:nvCxnSpPr>
        <p:spPr>
          <a:xfrm flipH="1">
            <a:off x="2232875" y="3438659"/>
            <a:ext cx="2570943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464694" y="3457977"/>
            <a:ext cx="0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2"/>
            <a:endCxn id="10" idx="0"/>
          </p:cNvCxnSpPr>
          <p:nvPr/>
        </p:nvCxnSpPr>
        <p:spPr>
          <a:xfrm flipH="1">
            <a:off x="816198" y="3457977"/>
            <a:ext cx="3220" cy="53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1" idx="0"/>
          </p:cNvCxnSpPr>
          <p:nvPr/>
        </p:nvCxnSpPr>
        <p:spPr>
          <a:xfrm flipH="1">
            <a:off x="3664842" y="3438659"/>
            <a:ext cx="4832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25" idx="0"/>
          </p:cNvCxnSpPr>
          <p:nvPr/>
        </p:nvCxnSpPr>
        <p:spPr>
          <a:xfrm>
            <a:off x="4803818" y="3438659"/>
            <a:ext cx="88542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2203898" y="1864217"/>
            <a:ext cx="7363500" cy="1883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2"/>
          </p:cNvCxnSpPr>
          <p:nvPr/>
        </p:nvCxnSpPr>
        <p:spPr>
          <a:xfrm flipH="1">
            <a:off x="816197" y="4752304"/>
            <a:ext cx="1" cy="23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0" idx="0"/>
          </p:cNvCxnSpPr>
          <p:nvPr/>
        </p:nvCxnSpPr>
        <p:spPr>
          <a:xfrm>
            <a:off x="909566" y="4997002"/>
            <a:ext cx="1570417" cy="21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9" idx="0"/>
          </p:cNvCxnSpPr>
          <p:nvPr/>
        </p:nvCxnSpPr>
        <p:spPr>
          <a:xfrm>
            <a:off x="816197" y="4990563"/>
            <a:ext cx="674531" cy="2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8" idx="0"/>
          </p:cNvCxnSpPr>
          <p:nvPr/>
        </p:nvCxnSpPr>
        <p:spPr>
          <a:xfrm flipH="1">
            <a:off x="619794" y="5016320"/>
            <a:ext cx="194796" cy="19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8" idx="2"/>
          </p:cNvCxnSpPr>
          <p:nvPr/>
        </p:nvCxnSpPr>
        <p:spPr>
          <a:xfrm>
            <a:off x="619794" y="6220496"/>
            <a:ext cx="788832" cy="46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9" idx="2"/>
          </p:cNvCxnSpPr>
          <p:nvPr/>
        </p:nvCxnSpPr>
        <p:spPr>
          <a:xfrm flipH="1">
            <a:off x="1408626" y="6233375"/>
            <a:ext cx="82102" cy="45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" idx="2"/>
          </p:cNvCxnSpPr>
          <p:nvPr/>
        </p:nvCxnSpPr>
        <p:spPr>
          <a:xfrm flipH="1">
            <a:off x="1500787" y="6220496"/>
            <a:ext cx="979196" cy="46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flipV="1">
            <a:off x="1408626" y="3849172"/>
            <a:ext cx="8791442" cy="285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3" idx="2"/>
            <a:endCxn id="21" idx="0"/>
          </p:cNvCxnSpPr>
          <p:nvPr/>
        </p:nvCxnSpPr>
        <p:spPr>
          <a:xfrm>
            <a:off x="7577606" y="3940935"/>
            <a:ext cx="69225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3" idx="2"/>
            <a:endCxn id="23" idx="0"/>
          </p:cNvCxnSpPr>
          <p:nvPr/>
        </p:nvCxnSpPr>
        <p:spPr>
          <a:xfrm flipH="1">
            <a:off x="6584324" y="3940935"/>
            <a:ext cx="993282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3" idx="2"/>
            <a:endCxn id="22" idx="0"/>
          </p:cNvCxnSpPr>
          <p:nvPr/>
        </p:nvCxnSpPr>
        <p:spPr>
          <a:xfrm>
            <a:off x="7577606" y="3940935"/>
            <a:ext cx="1057679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6" idx="2"/>
            <a:endCxn id="26" idx="0"/>
          </p:cNvCxnSpPr>
          <p:nvPr/>
        </p:nvCxnSpPr>
        <p:spPr>
          <a:xfrm>
            <a:off x="11262575" y="3940935"/>
            <a:ext cx="156963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3" idx="0"/>
          </p:cNvCxnSpPr>
          <p:nvPr/>
        </p:nvCxnSpPr>
        <p:spPr>
          <a:xfrm flipH="1">
            <a:off x="7577606" y="1889975"/>
            <a:ext cx="1957596" cy="104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4" idx="0"/>
          </p:cNvCxnSpPr>
          <p:nvPr/>
        </p:nvCxnSpPr>
        <p:spPr>
          <a:xfrm flipH="1">
            <a:off x="8899300" y="1892517"/>
            <a:ext cx="624628" cy="105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499779" y="1892517"/>
            <a:ext cx="563449" cy="151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6" idx="0"/>
          </p:cNvCxnSpPr>
          <p:nvPr/>
        </p:nvCxnSpPr>
        <p:spPr>
          <a:xfrm>
            <a:off x="9548074" y="1877095"/>
            <a:ext cx="1714501" cy="105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625654" y="1492341"/>
            <a:ext cx="352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Feeds console window a character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15376" y="3438659"/>
            <a:ext cx="187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Feeds an integer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7" name="Straight Arrow Connector 116"/>
          <p:cNvCxnSpPr>
            <a:stCxn id="2" idx="3"/>
            <a:endCxn id="2" idx="3"/>
          </p:cNvCxnSpPr>
          <p:nvPr/>
        </p:nvCxnSpPr>
        <p:spPr>
          <a:xfrm>
            <a:off x="7765961" y="80493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" idx="3"/>
            <a:endCxn id="4" idx="1"/>
          </p:cNvCxnSpPr>
          <p:nvPr/>
        </p:nvCxnSpPr>
        <p:spPr>
          <a:xfrm flipV="1">
            <a:off x="7765961" y="804929"/>
            <a:ext cx="7276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" idx="1"/>
            <a:endCxn id="28" idx="3"/>
          </p:cNvCxnSpPr>
          <p:nvPr/>
        </p:nvCxnSpPr>
        <p:spPr>
          <a:xfrm flipH="1" flipV="1">
            <a:off x="3872516" y="769514"/>
            <a:ext cx="1098729" cy="3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" idx="2"/>
          </p:cNvCxnSpPr>
          <p:nvPr/>
        </p:nvCxnSpPr>
        <p:spPr>
          <a:xfrm>
            <a:off x="9511051" y="1416675"/>
            <a:ext cx="24150" cy="4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110" grpId="0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screen</a:t>
            </a:r>
          </a:p>
          <a:p>
            <a:r>
              <a:rPr lang="en-US" dirty="0" smtClean="0"/>
              <a:t>Usage of SFML.</a:t>
            </a:r>
          </a:p>
          <a:p>
            <a:r>
              <a:rPr lang="en-US" dirty="0" smtClean="0"/>
              <a:t>Formatted GUI for convenience.</a:t>
            </a:r>
          </a:p>
          <a:p>
            <a:r>
              <a:rPr lang="en-US" dirty="0" smtClean="0"/>
              <a:t>Music.</a:t>
            </a:r>
          </a:p>
          <a:p>
            <a:r>
              <a:rPr lang="en-US" dirty="0" smtClean="0"/>
              <a:t>Instructions.</a:t>
            </a:r>
          </a:p>
          <a:p>
            <a:r>
              <a:rPr lang="en-US" dirty="0" smtClean="0"/>
              <a:t>Quit game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SFML usage (in depth):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usage of functions to create convenient GUI layout.</a:t>
            </a:r>
          </a:p>
          <a:p>
            <a:r>
              <a:rPr lang="en-US" dirty="0" smtClean="0"/>
              <a:t>Functions to determine user input with the help of a mouse, which return a numeric value.</a:t>
            </a:r>
          </a:p>
          <a:p>
            <a:r>
              <a:rPr lang="en-US" dirty="0" smtClean="0"/>
              <a:t>Those numeric values are used in decision making for specific tasks to be carried out.</a:t>
            </a:r>
          </a:p>
          <a:p>
            <a:r>
              <a:rPr lang="en-US" dirty="0" smtClean="0"/>
              <a:t>Tasks include drawing branched menu sprites, difficulty mode selections, music choices and the back button to return to the main menu.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439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Tic Tac Toe</vt:lpstr>
      <vt:lpstr>Problem Statement:</vt:lpstr>
      <vt:lpstr>Definition of our solution:</vt:lpstr>
      <vt:lpstr>Game Difficulty Modes: </vt:lpstr>
      <vt:lpstr>PowerPoint Presentation</vt:lpstr>
      <vt:lpstr>Additional Features:</vt:lpstr>
      <vt:lpstr>SFML usage (in depth):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Wajahat khan</dc:creator>
  <cp:lastModifiedBy>Wajahat khan</cp:lastModifiedBy>
  <cp:revision>15</cp:revision>
  <dcterms:created xsi:type="dcterms:W3CDTF">2016-04-12T11:44:48Z</dcterms:created>
  <dcterms:modified xsi:type="dcterms:W3CDTF">2016-04-12T15:18:10Z</dcterms:modified>
</cp:coreProperties>
</file>