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5"/>
  </p:notesMasterIdLst>
  <p:sldIdLst>
    <p:sldId id="256" r:id="rId2"/>
    <p:sldId id="267" r:id="rId3"/>
    <p:sldId id="268" r:id="rId4"/>
    <p:sldId id="261" r:id="rId5"/>
    <p:sldId id="258" r:id="rId6"/>
    <p:sldId id="259" r:id="rId7"/>
    <p:sldId id="260" r:id="rId8"/>
    <p:sldId id="262" r:id="rId9"/>
    <p:sldId id="264" r:id="rId10"/>
    <p:sldId id="263" r:id="rId11"/>
    <p:sldId id="265"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3"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DAC97-178A-48B3-B119-8DBB43502BC2}" type="datetimeFigureOut">
              <a:rPr lang="ko-KR" altLang="en-US" smtClean="0"/>
              <a:t>2020-02-08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0EB158-3BBA-40EF-9762-C27B46781376}" type="slidenum">
              <a:rPr lang="ko-KR" altLang="en-US" smtClean="0"/>
              <a:t>‹#›</a:t>
            </a:fld>
            <a:endParaRPr lang="ko-KR" altLang="en-US"/>
          </a:p>
        </p:txBody>
      </p:sp>
    </p:spTree>
    <p:extLst>
      <p:ext uri="{BB962C8B-B14F-4D97-AF65-F5344CB8AC3E}">
        <p14:creationId xmlns:p14="http://schemas.microsoft.com/office/powerpoint/2010/main" val="26523259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0C08EA90-883D-4346-8CD1-13884065F95C}" type="datetime1">
              <a:rPr lang="ko-KR" altLang="en-US" smtClean="0"/>
              <a:t>2020-02-08</a:t>
            </a:fld>
            <a:endParaRPr lang="ko-KR" altLang="en-US"/>
          </a:p>
        </p:txBody>
      </p:sp>
      <p:sp>
        <p:nvSpPr>
          <p:cNvPr id="5" name="Footer Placeholder 4"/>
          <p:cNvSpPr>
            <a:spLocks noGrp="1"/>
          </p:cNvSpPr>
          <p:nvPr>
            <p:ph type="ftr" sz="quarter" idx="11"/>
          </p:nvPr>
        </p:nvSpPr>
        <p:spPr/>
        <p:txBody>
          <a:bodyPr/>
          <a:lstStyle/>
          <a:p>
            <a:r>
              <a:rPr lang="en-US" altLang="ko-KR"/>
              <a:t>Team Ark          https://ark-official.com/</a:t>
            </a:r>
            <a:endParaRPr lang="ko-KR" altLang="en-US" dirty="0"/>
          </a:p>
        </p:txBody>
      </p:sp>
      <p:sp>
        <p:nvSpPr>
          <p:cNvPr id="6" name="Slide Number Placeholder 5"/>
          <p:cNvSpPr>
            <a:spLocks noGrp="1"/>
          </p:cNvSpPr>
          <p:nvPr>
            <p:ph type="sldNum" sz="quarter" idx="12"/>
          </p:nvPr>
        </p:nvSpPr>
        <p:spPr/>
        <p:txBody>
          <a:bodyPr/>
          <a:lstStyle/>
          <a:p>
            <a:fld id="{BB7283E9-AC27-49EF-BF41-22C629431A58}" type="slidenum">
              <a:rPr lang="ko-KR" altLang="en-US" smtClean="0"/>
              <a:t>‹#›</a:t>
            </a:fld>
            <a:endParaRPr lang="ko-KR" altLang="en-US"/>
          </a:p>
        </p:txBody>
      </p:sp>
      <p:pic>
        <p:nvPicPr>
          <p:cNvPr id="18" name="그림 17" descr="옅은, 컵, 그리기이(가) 표시된 사진&#10;&#10;자동 생성된 설명">
            <a:extLst>
              <a:ext uri="{FF2B5EF4-FFF2-40B4-BE49-F238E27FC236}">
                <a16:creationId xmlns:a16="http://schemas.microsoft.com/office/drawing/2014/main" id="{F6AB9079-148B-4ED1-84C0-B0C99E82A2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30270" y="5890283"/>
            <a:ext cx="667282" cy="667282"/>
          </a:xfrm>
          <a:prstGeom prst="rect">
            <a:avLst/>
          </a:prstGeom>
        </p:spPr>
      </p:pic>
    </p:spTree>
    <p:extLst>
      <p:ext uri="{BB962C8B-B14F-4D97-AF65-F5344CB8AC3E}">
        <p14:creationId xmlns:p14="http://schemas.microsoft.com/office/powerpoint/2010/main" val="421129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F5CF1805-15A1-42E0-B394-57A9A832778E}" type="datetime1">
              <a:rPr lang="ko-KR" altLang="en-US" smtClean="0"/>
              <a:t>2020-02-08</a:t>
            </a:fld>
            <a:endParaRPr lang="ko-KR" altLang="en-US"/>
          </a:p>
        </p:txBody>
      </p:sp>
      <p:sp>
        <p:nvSpPr>
          <p:cNvPr id="5" name="Footer Placeholder 4"/>
          <p:cNvSpPr>
            <a:spLocks noGrp="1"/>
          </p:cNvSpPr>
          <p:nvPr>
            <p:ph type="ftr" sz="quarter" idx="11"/>
          </p:nvPr>
        </p:nvSpPr>
        <p:spPr/>
        <p:txBody>
          <a:bodyPr/>
          <a:lstStyle/>
          <a:p>
            <a:r>
              <a:rPr lang="en-US" altLang="ko-KR"/>
              <a:t>Team Ark          https://ark-official.com/</a:t>
            </a:r>
            <a:endParaRPr lang="ko-KR" altLang="en-US"/>
          </a:p>
        </p:txBody>
      </p:sp>
      <p:sp>
        <p:nvSpPr>
          <p:cNvPr id="6" name="Slide Number Placeholder 5"/>
          <p:cNvSpPr>
            <a:spLocks noGrp="1"/>
          </p:cNvSpPr>
          <p:nvPr>
            <p:ph type="sldNum" sz="quarter" idx="12"/>
          </p:nvPr>
        </p:nvSpPr>
        <p:spPr/>
        <p:txBody>
          <a:bodyPr/>
          <a:lstStyle/>
          <a:p>
            <a:fld id="{BB7283E9-AC27-49EF-BF41-22C629431A58}" type="slidenum">
              <a:rPr lang="ko-KR" altLang="en-US" smtClean="0"/>
              <a:t>‹#›</a:t>
            </a:fld>
            <a:endParaRPr lang="ko-KR" altLang="en-US"/>
          </a:p>
        </p:txBody>
      </p:sp>
    </p:spTree>
    <p:extLst>
      <p:ext uri="{BB962C8B-B14F-4D97-AF65-F5344CB8AC3E}">
        <p14:creationId xmlns:p14="http://schemas.microsoft.com/office/powerpoint/2010/main" val="172264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스타일을 편집하려면 클릭</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66ED5589-B49F-4255-9D06-F6D377ABAB2D}" type="datetime1">
              <a:rPr lang="ko-KR" altLang="en-US" smtClean="0"/>
              <a:t>2020-02-08</a:t>
            </a:fld>
            <a:endParaRPr lang="ko-KR" altLang="en-US"/>
          </a:p>
        </p:txBody>
      </p:sp>
      <p:sp>
        <p:nvSpPr>
          <p:cNvPr id="5" name="Footer Placeholder 4"/>
          <p:cNvSpPr>
            <a:spLocks noGrp="1"/>
          </p:cNvSpPr>
          <p:nvPr>
            <p:ph type="ftr" sz="quarter" idx="11"/>
          </p:nvPr>
        </p:nvSpPr>
        <p:spPr/>
        <p:txBody>
          <a:bodyPr/>
          <a:lstStyle/>
          <a:p>
            <a:r>
              <a:rPr lang="en-US" altLang="ko-KR"/>
              <a:t>Team Ark          https://ark-official.com/</a:t>
            </a:r>
            <a:endParaRPr lang="ko-KR" altLang="en-US"/>
          </a:p>
        </p:txBody>
      </p:sp>
      <p:sp>
        <p:nvSpPr>
          <p:cNvPr id="6" name="Slide Number Placeholder 5"/>
          <p:cNvSpPr>
            <a:spLocks noGrp="1"/>
          </p:cNvSpPr>
          <p:nvPr>
            <p:ph type="sldNum" sz="quarter" idx="12"/>
          </p:nvPr>
        </p:nvSpPr>
        <p:spPr/>
        <p:txBody>
          <a:bodyPr/>
          <a:lstStyle/>
          <a:p>
            <a:fld id="{BB7283E9-AC27-49EF-BF41-22C629431A58}" type="slidenum">
              <a:rPr lang="ko-KR" altLang="en-US" smtClean="0"/>
              <a:t>‹#›</a:t>
            </a:fld>
            <a:endParaRPr lang="ko-KR"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05768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21EB4801-7184-4CA4-B692-3965E5D6C712}" type="datetime1">
              <a:rPr lang="ko-KR" altLang="en-US" smtClean="0"/>
              <a:t>2020-02-08</a:t>
            </a:fld>
            <a:endParaRPr lang="ko-KR" altLang="en-US"/>
          </a:p>
        </p:txBody>
      </p:sp>
      <p:sp>
        <p:nvSpPr>
          <p:cNvPr id="5" name="Footer Placeholder 4"/>
          <p:cNvSpPr>
            <a:spLocks noGrp="1"/>
          </p:cNvSpPr>
          <p:nvPr>
            <p:ph type="ftr" sz="quarter" idx="11"/>
          </p:nvPr>
        </p:nvSpPr>
        <p:spPr/>
        <p:txBody>
          <a:bodyPr/>
          <a:lstStyle/>
          <a:p>
            <a:r>
              <a:rPr lang="en-US" altLang="ko-KR"/>
              <a:t>Team Ark          https://ark-official.com/</a:t>
            </a:r>
            <a:endParaRPr lang="ko-KR" altLang="en-US"/>
          </a:p>
        </p:txBody>
      </p:sp>
      <p:sp>
        <p:nvSpPr>
          <p:cNvPr id="6" name="Slide Number Placeholder 5"/>
          <p:cNvSpPr>
            <a:spLocks noGrp="1"/>
          </p:cNvSpPr>
          <p:nvPr>
            <p:ph type="sldNum" sz="quarter" idx="12"/>
          </p:nvPr>
        </p:nvSpPr>
        <p:spPr/>
        <p:txBody>
          <a:bodyPr/>
          <a:lstStyle/>
          <a:p>
            <a:fld id="{BB7283E9-AC27-49EF-BF41-22C629431A58}" type="slidenum">
              <a:rPr lang="ko-KR" altLang="en-US" smtClean="0"/>
              <a:t>‹#›</a:t>
            </a:fld>
            <a:endParaRPr lang="ko-KR" altLang="en-US"/>
          </a:p>
        </p:txBody>
      </p:sp>
    </p:spTree>
    <p:extLst>
      <p:ext uri="{BB962C8B-B14F-4D97-AF65-F5344CB8AC3E}">
        <p14:creationId xmlns:p14="http://schemas.microsoft.com/office/powerpoint/2010/main" val="159940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인용문 있는 명함">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스타일을 편집하려면 클릭</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B35E5DF2-D63E-4056-B551-EF671030DDB6}" type="datetime1">
              <a:rPr lang="ko-KR" altLang="en-US" smtClean="0"/>
              <a:t>2020-02-08</a:t>
            </a:fld>
            <a:endParaRPr lang="ko-KR" altLang="en-US"/>
          </a:p>
        </p:txBody>
      </p:sp>
      <p:sp>
        <p:nvSpPr>
          <p:cNvPr id="5" name="Footer Placeholder 4"/>
          <p:cNvSpPr>
            <a:spLocks noGrp="1"/>
          </p:cNvSpPr>
          <p:nvPr>
            <p:ph type="ftr" sz="quarter" idx="11"/>
          </p:nvPr>
        </p:nvSpPr>
        <p:spPr/>
        <p:txBody>
          <a:bodyPr/>
          <a:lstStyle/>
          <a:p>
            <a:r>
              <a:rPr lang="en-US" altLang="ko-KR"/>
              <a:t>Team Ark          https://ark-official.com/</a:t>
            </a:r>
            <a:endParaRPr lang="ko-KR" altLang="en-US"/>
          </a:p>
        </p:txBody>
      </p:sp>
      <p:sp>
        <p:nvSpPr>
          <p:cNvPr id="6" name="Slide Number Placeholder 5"/>
          <p:cNvSpPr>
            <a:spLocks noGrp="1"/>
          </p:cNvSpPr>
          <p:nvPr>
            <p:ph type="sldNum" sz="quarter" idx="12"/>
          </p:nvPr>
        </p:nvSpPr>
        <p:spPr/>
        <p:txBody>
          <a:bodyPr/>
          <a:lstStyle/>
          <a:p>
            <a:fld id="{BB7283E9-AC27-49EF-BF41-22C629431A58}" type="slidenum">
              <a:rPr lang="ko-KR" altLang="en-US" smtClean="0"/>
              <a:t>‹#›</a:t>
            </a:fld>
            <a:endParaRPr lang="ko-KR"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1668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참 또는 거짓">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스타일을 편집하려면 클릭</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A6A89831-C2FC-4014-8B35-DFA8D69EA68D}" type="datetime1">
              <a:rPr lang="ko-KR" altLang="en-US" smtClean="0"/>
              <a:t>2020-02-08</a:t>
            </a:fld>
            <a:endParaRPr lang="ko-KR" altLang="en-US"/>
          </a:p>
        </p:txBody>
      </p:sp>
      <p:sp>
        <p:nvSpPr>
          <p:cNvPr id="5" name="Footer Placeholder 4"/>
          <p:cNvSpPr>
            <a:spLocks noGrp="1"/>
          </p:cNvSpPr>
          <p:nvPr>
            <p:ph type="ftr" sz="quarter" idx="11"/>
          </p:nvPr>
        </p:nvSpPr>
        <p:spPr/>
        <p:txBody>
          <a:bodyPr/>
          <a:lstStyle/>
          <a:p>
            <a:r>
              <a:rPr lang="en-US" altLang="ko-KR"/>
              <a:t>Team Ark          https://ark-official.com/</a:t>
            </a:r>
            <a:endParaRPr lang="ko-KR" altLang="en-US"/>
          </a:p>
        </p:txBody>
      </p:sp>
      <p:sp>
        <p:nvSpPr>
          <p:cNvPr id="6" name="Slide Number Placeholder 5"/>
          <p:cNvSpPr>
            <a:spLocks noGrp="1"/>
          </p:cNvSpPr>
          <p:nvPr>
            <p:ph type="sldNum" sz="quarter" idx="12"/>
          </p:nvPr>
        </p:nvSpPr>
        <p:spPr/>
        <p:txBody>
          <a:bodyPr/>
          <a:lstStyle/>
          <a:p>
            <a:fld id="{BB7283E9-AC27-49EF-BF41-22C629431A58}" type="slidenum">
              <a:rPr lang="ko-KR" altLang="en-US" smtClean="0"/>
              <a:t>‹#›</a:t>
            </a:fld>
            <a:endParaRPr lang="ko-KR" altLang="en-US"/>
          </a:p>
        </p:txBody>
      </p:sp>
    </p:spTree>
    <p:extLst>
      <p:ext uri="{BB962C8B-B14F-4D97-AF65-F5344CB8AC3E}">
        <p14:creationId xmlns:p14="http://schemas.microsoft.com/office/powerpoint/2010/main" val="3073063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6F20EED-363F-4957-89B3-54BCAE1CDD0A}" type="datetime1">
              <a:rPr lang="ko-KR" altLang="en-US" smtClean="0"/>
              <a:t>2020-02-08</a:t>
            </a:fld>
            <a:endParaRPr lang="ko-KR" altLang="en-US"/>
          </a:p>
        </p:txBody>
      </p:sp>
      <p:sp>
        <p:nvSpPr>
          <p:cNvPr id="5" name="Footer Placeholder 4"/>
          <p:cNvSpPr>
            <a:spLocks noGrp="1"/>
          </p:cNvSpPr>
          <p:nvPr>
            <p:ph type="ftr" sz="quarter" idx="11"/>
          </p:nvPr>
        </p:nvSpPr>
        <p:spPr/>
        <p:txBody>
          <a:bodyPr/>
          <a:lstStyle/>
          <a:p>
            <a:r>
              <a:rPr lang="en-US" altLang="ko-KR"/>
              <a:t>Team Ark          https://ark-official.com/</a:t>
            </a:r>
            <a:endParaRPr lang="ko-KR" altLang="en-US"/>
          </a:p>
        </p:txBody>
      </p:sp>
      <p:sp>
        <p:nvSpPr>
          <p:cNvPr id="6" name="Slide Number Placeholder 5"/>
          <p:cNvSpPr>
            <a:spLocks noGrp="1"/>
          </p:cNvSpPr>
          <p:nvPr>
            <p:ph type="sldNum" sz="quarter" idx="12"/>
          </p:nvPr>
        </p:nvSpPr>
        <p:spPr/>
        <p:txBody>
          <a:bodyPr/>
          <a:lstStyle/>
          <a:p>
            <a:fld id="{BB7283E9-AC27-49EF-BF41-22C629431A58}" type="slidenum">
              <a:rPr lang="ko-KR" altLang="en-US" smtClean="0"/>
              <a:t>‹#›</a:t>
            </a:fld>
            <a:endParaRPr lang="ko-KR" altLang="en-US"/>
          </a:p>
        </p:txBody>
      </p:sp>
    </p:spTree>
    <p:extLst>
      <p:ext uri="{BB962C8B-B14F-4D97-AF65-F5344CB8AC3E}">
        <p14:creationId xmlns:p14="http://schemas.microsoft.com/office/powerpoint/2010/main" val="605827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9CFD6438-670D-4A29-B1AF-545A34F08A9C}" type="datetime1">
              <a:rPr lang="ko-KR" altLang="en-US" smtClean="0"/>
              <a:t>2020-02-08</a:t>
            </a:fld>
            <a:endParaRPr lang="ko-KR" altLang="en-US"/>
          </a:p>
        </p:txBody>
      </p:sp>
      <p:sp>
        <p:nvSpPr>
          <p:cNvPr id="5" name="Footer Placeholder 4"/>
          <p:cNvSpPr>
            <a:spLocks noGrp="1"/>
          </p:cNvSpPr>
          <p:nvPr>
            <p:ph type="ftr" sz="quarter" idx="11"/>
          </p:nvPr>
        </p:nvSpPr>
        <p:spPr/>
        <p:txBody>
          <a:bodyPr/>
          <a:lstStyle/>
          <a:p>
            <a:r>
              <a:rPr lang="en-US" altLang="ko-KR"/>
              <a:t>Team Ark          https://ark-official.com/</a:t>
            </a:r>
            <a:endParaRPr lang="ko-KR" altLang="en-US"/>
          </a:p>
        </p:txBody>
      </p:sp>
      <p:sp>
        <p:nvSpPr>
          <p:cNvPr id="6" name="Slide Number Placeholder 5"/>
          <p:cNvSpPr>
            <a:spLocks noGrp="1"/>
          </p:cNvSpPr>
          <p:nvPr>
            <p:ph type="sldNum" sz="quarter" idx="12"/>
          </p:nvPr>
        </p:nvSpPr>
        <p:spPr/>
        <p:txBody>
          <a:bodyPr/>
          <a:lstStyle/>
          <a:p>
            <a:fld id="{BB7283E9-AC27-49EF-BF41-22C629431A58}" type="slidenum">
              <a:rPr lang="ko-KR" altLang="en-US" smtClean="0"/>
              <a:t>‹#›</a:t>
            </a:fld>
            <a:endParaRPr lang="ko-KR" altLang="en-US"/>
          </a:p>
        </p:txBody>
      </p:sp>
    </p:spTree>
    <p:extLst>
      <p:ext uri="{BB962C8B-B14F-4D97-AF65-F5344CB8AC3E}">
        <p14:creationId xmlns:p14="http://schemas.microsoft.com/office/powerpoint/2010/main" val="28687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20596886-6E00-4B2D-8B8D-AF1E8E3EAEF0}" type="datetime1">
              <a:rPr lang="ko-KR" altLang="en-US" smtClean="0"/>
              <a:t>2020-02-08</a:t>
            </a:fld>
            <a:endParaRPr lang="ko-KR" altLang="en-US"/>
          </a:p>
        </p:txBody>
      </p:sp>
      <p:sp>
        <p:nvSpPr>
          <p:cNvPr id="5" name="Footer Placeholder 4"/>
          <p:cNvSpPr>
            <a:spLocks noGrp="1"/>
          </p:cNvSpPr>
          <p:nvPr>
            <p:ph type="ftr" sz="quarter" idx="11"/>
          </p:nvPr>
        </p:nvSpPr>
        <p:spPr/>
        <p:txBody>
          <a:bodyPr/>
          <a:lstStyle/>
          <a:p>
            <a:r>
              <a:rPr lang="en-US" altLang="ko-KR"/>
              <a:t>Team Ark          https://ark-official.com/</a:t>
            </a:r>
            <a:endParaRPr lang="ko-KR" altLang="en-US" dirty="0"/>
          </a:p>
        </p:txBody>
      </p:sp>
      <p:sp>
        <p:nvSpPr>
          <p:cNvPr id="6" name="Slide Number Placeholder 5"/>
          <p:cNvSpPr>
            <a:spLocks noGrp="1"/>
          </p:cNvSpPr>
          <p:nvPr>
            <p:ph type="sldNum" sz="quarter" idx="12"/>
          </p:nvPr>
        </p:nvSpPr>
        <p:spPr/>
        <p:txBody>
          <a:bodyPr/>
          <a:lstStyle/>
          <a:p>
            <a:fld id="{BB7283E9-AC27-49EF-BF41-22C629431A58}" type="slidenum">
              <a:rPr lang="ko-KR" altLang="en-US" smtClean="0"/>
              <a:t>‹#›</a:t>
            </a:fld>
            <a:endParaRPr lang="ko-KR" altLang="en-US"/>
          </a:p>
        </p:txBody>
      </p:sp>
    </p:spTree>
    <p:extLst>
      <p:ext uri="{BB962C8B-B14F-4D97-AF65-F5344CB8AC3E}">
        <p14:creationId xmlns:p14="http://schemas.microsoft.com/office/powerpoint/2010/main" val="151157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5FE21050-E601-4201-892E-B7EE6118C606}" type="datetime1">
              <a:rPr lang="ko-KR" altLang="en-US" smtClean="0"/>
              <a:t>2020-02-08</a:t>
            </a:fld>
            <a:endParaRPr lang="ko-KR" altLang="en-US"/>
          </a:p>
        </p:txBody>
      </p:sp>
      <p:sp>
        <p:nvSpPr>
          <p:cNvPr id="5" name="Footer Placeholder 4"/>
          <p:cNvSpPr>
            <a:spLocks noGrp="1"/>
          </p:cNvSpPr>
          <p:nvPr>
            <p:ph type="ftr" sz="quarter" idx="11"/>
          </p:nvPr>
        </p:nvSpPr>
        <p:spPr/>
        <p:txBody>
          <a:bodyPr/>
          <a:lstStyle/>
          <a:p>
            <a:r>
              <a:rPr lang="en-US" altLang="ko-KR"/>
              <a:t>Team Ark          https://ark-official.com/</a:t>
            </a:r>
            <a:endParaRPr lang="ko-KR" altLang="en-US"/>
          </a:p>
        </p:txBody>
      </p:sp>
      <p:sp>
        <p:nvSpPr>
          <p:cNvPr id="6" name="Slide Number Placeholder 5"/>
          <p:cNvSpPr>
            <a:spLocks noGrp="1"/>
          </p:cNvSpPr>
          <p:nvPr>
            <p:ph type="sldNum" sz="quarter" idx="12"/>
          </p:nvPr>
        </p:nvSpPr>
        <p:spPr/>
        <p:txBody>
          <a:bodyPr/>
          <a:lstStyle/>
          <a:p>
            <a:fld id="{BB7283E9-AC27-49EF-BF41-22C629431A58}" type="slidenum">
              <a:rPr lang="ko-KR" altLang="en-US" smtClean="0"/>
              <a:t>‹#›</a:t>
            </a:fld>
            <a:endParaRPr lang="ko-KR" altLang="en-US"/>
          </a:p>
        </p:txBody>
      </p:sp>
    </p:spTree>
    <p:extLst>
      <p:ext uri="{BB962C8B-B14F-4D97-AF65-F5344CB8AC3E}">
        <p14:creationId xmlns:p14="http://schemas.microsoft.com/office/powerpoint/2010/main" val="282773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0AD25FDD-F4BE-43C0-A1F4-8377B860FCE6}" type="datetime1">
              <a:rPr lang="ko-KR" altLang="en-US" smtClean="0"/>
              <a:t>2020-02-08</a:t>
            </a:fld>
            <a:endParaRPr lang="ko-KR" altLang="en-US"/>
          </a:p>
        </p:txBody>
      </p:sp>
      <p:sp>
        <p:nvSpPr>
          <p:cNvPr id="6" name="Footer Placeholder 5"/>
          <p:cNvSpPr>
            <a:spLocks noGrp="1"/>
          </p:cNvSpPr>
          <p:nvPr>
            <p:ph type="ftr" sz="quarter" idx="11"/>
          </p:nvPr>
        </p:nvSpPr>
        <p:spPr/>
        <p:txBody>
          <a:bodyPr/>
          <a:lstStyle/>
          <a:p>
            <a:r>
              <a:rPr lang="en-US" altLang="ko-KR"/>
              <a:t>Team Ark          https://ark-official.com/</a:t>
            </a:r>
            <a:endParaRPr lang="ko-KR" altLang="en-US"/>
          </a:p>
        </p:txBody>
      </p:sp>
      <p:sp>
        <p:nvSpPr>
          <p:cNvPr id="7" name="Slide Number Placeholder 6"/>
          <p:cNvSpPr>
            <a:spLocks noGrp="1"/>
          </p:cNvSpPr>
          <p:nvPr>
            <p:ph type="sldNum" sz="quarter" idx="12"/>
          </p:nvPr>
        </p:nvSpPr>
        <p:spPr/>
        <p:txBody>
          <a:bodyPr/>
          <a:lstStyle/>
          <a:p>
            <a:fld id="{BB7283E9-AC27-49EF-BF41-22C629431A58}" type="slidenum">
              <a:rPr lang="ko-KR" altLang="en-US" smtClean="0"/>
              <a:t>‹#›</a:t>
            </a:fld>
            <a:endParaRPr lang="ko-KR" altLang="en-US"/>
          </a:p>
        </p:txBody>
      </p:sp>
    </p:spTree>
    <p:extLst>
      <p:ext uri="{BB962C8B-B14F-4D97-AF65-F5344CB8AC3E}">
        <p14:creationId xmlns:p14="http://schemas.microsoft.com/office/powerpoint/2010/main" val="253254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3139EA26-704F-4DB8-A493-A2819E493EC1}" type="datetime1">
              <a:rPr lang="ko-KR" altLang="en-US" smtClean="0"/>
              <a:t>2020-02-08</a:t>
            </a:fld>
            <a:endParaRPr lang="ko-KR" altLang="en-US"/>
          </a:p>
        </p:txBody>
      </p:sp>
      <p:sp>
        <p:nvSpPr>
          <p:cNvPr id="8" name="Footer Placeholder 7"/>
          <p:cNvSpPr>
            <a:spLocks noGrp="1"/>
          </p:cNvSpPr>
          <p:nvPr>
            <p:ph type="ftr" sz="quarter" idx="11"/>
          </p:nvPr>
        </p:nvSpPr>
        <p:spPr/>
        <p:txBody>
          <a:bodyPr/>
          <a:lstStyle/>
          <a:p>
            <a:r>
              <a:rPr lang="en-US" altLang="ko-KR"/>
              <a:t>Team Ark          https://ark-official.com/</a:t>
            </a:r>
            <a:endParaRPr lang="ko-KR" altLang="en-US"/>
          </a:p>
        </p:txBody>
      </p:sp>
      <p:sp>
        <p:nvSpPr>
          <p:cNvPr id="9" name="Slide Number Placeholder 8"/>
          <p:cNvSpPr>
            <a:spLocks noGrp="1"/>
          </p:cNvSpPr>
          <p:nvPr>
            <p:ph type="sldNum" sz="quarter" idx="12"/>
          </p:nvPr>
        </p:nvSpPr>
        <p:spPr/>
        <p:txBody>
          <a:bodyPr/>
          <a:lstStyle/>
          <a:p>
            <a:fld id="{BB7283E9-AC27-49EF-BF41-22C629431A58}" type="slidenum">
              <a:rPr lang="ko-KR" altLang="en-US" smtClean="0"/>
              <a:t>‹#›</a:t>
            </a:fld>
            <a:endParaRPr lang="ko-KR" altLang="en-US"/>
          </a:p>
        </p:txBody>
      </p:sp>
    </p:spTree>
    <p:extLst>
      <p:ext uri="{BB962C8B-B14F-4D97-AF65-F5344CB8AC3E}">
        <p14:creationId xmlns:p14="http://schemas.microsoft.com/office/powerpoint/2010/main" val="305034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60FDFA71-6384-4C72-BC2E-F2510613AB7D}" type="datetime1">
              <a:rPr lang="ko-KR" altLang="en-US" smtClean="0"/>
              <a:t>2020-02-08</a:t>
            </a:fld>
            <a:endParaRPr lang="ko-KR" altLang="en-US"/>
          </a:p>
        </p:txBody>
      </p:sp>
      <p:sp>
        <p:nvSpPr>
          <p:cNvPr id="4" name="Footer Placeholder 3"/>
          <p:cNvSpPr>
            <a:spLocks noGrp="1"/>
          </p:cNvSpPr>
          <p:nvPr>
            <p:ph type="ftr" sz="quarter" idx="11"/>
          </p:nvPr>
        </p:nvSpPr>
        <p:spPr/>
        <p:txBody>
          <a:bodyPr/>
          <a:lstStyle/>
          <a:p>
            <a:r>
              <a:rPr lang="en-US" altLang="ko-KR"/>
              <a:t>Team Ark          https://ark-official.com/</a:t>
            </a:r>
            <a:endParaRPr lang="ko-KR" altLang="en-US"/>
          </a:p>
        </p:txBody>
      </p:sp>
      <p:sp>
        <p:nvSpPr>
          <p:cNvPr id="5" name="Slide Number Placeholder 4"/>
          <p:cNvSpPr>
            <a:spLocks noGrp="1"/>
          </p:cNvSpPr>
          <p:nvPr>
            <p:ph type="sldNum" sz="quarter" idx="12"/>
          </p:nvPr>
        </p:nvSpPr>
        <p:spPr/>
        <p:txBody>
          <a:bodyPr/>
          <a:lstStyle/>
          <a:p>
            <a:fld id="{BB7283E9-AC27-49EF-BF41-22C629431A58}" type="slidenum">
              <a:rPr lang="ko-KR" altLang="en-US" smtClean="0"/>
              <a:t>‹#›</a:t>
            </a:fld>
            <a:endParaRPr lang="ko-KR" altLang="en-US"/>
          </a:p>
        </p:txBody>
      </p:sp>
    </p:spTree>
    <p:extLst>
      <p:ext uri="{BB962C8B-B14F-4D97-AF65-F5344CB8AC3E}">
        <p14:creationId xmlns:p14="http://schemas.microsoft.com/office/powerpoint/2010/main" val="846893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7D79A8-B6E5-4AB2-8581-54B5298E2812}" type="datetime1">
              <a:rPr lang="ko-KR" altLang="en-US" smtClean="0"/>
              <a:t>2020-02-08</a:t>
            </a:fld>
            <a:endParaRPr lang="ko-KR" altLang="en-US"/>
          </a:p>
        </p:txBody>
      </p:sp>
      <p:sp>
        <p:nvSpPr>
          <p:cNvPr id="3" name="Footer Placeholder 2"/>
          <p:cNvSpPr>
            <a:spLocks noGrp="1"/>
          </p:cNvSpPr>
          <p:nvPr>
            <p:ph type="ftr" sz="quarter" idx="11"/>
          </p:nvPr>
        </p:nvSpPr>
        <p:spPr/>
        <p:txBody>
          <a:bodyPr/>
          <a:lstStyle/>
          <a:p>
            <a:r>
              <a:rPr lang="en-US" altLang="ko-KR"/>
              <a:t>Team Ark          https://ark-official.com/</a:t>
            </a:r>
            <a:endParaRPr lang="ko-KR" altLang="en-US"/>
          </a:p>
        </p:txBody>
      </p:sp>
      <p:sp>
        <p:nvSpPr>
          <p:cNvPr id="4" name="Slide Number Placeholder 3"/>
          <p:cNvSpPr>
            <a:spLocks noGrp="1"/>
          </p:cNvSpPr>
          <p:nvPr>
            <p:ph type="sldNum" sz="quarter" idx="12"/>
          </p:nvPr>
        </p:nvSpPr>
        <p:spPr/>
        <p:txBody>
          <a:bodyPr/>
          <a:lstStyle/>
          <a:p>
            <a:fld id="{BB7283E9-AC27-49EF-BF41-22C629431A58}" type="slidenum">
              <a:rPr lang="ko-KR" altLang="en-US" smtClean="0"/>
              <a:t>‹#›</a:t>
            </a:fld>
            <a:endParaRPr lang="ko-KR" altLang="en-US"/>
          </a:p>
        </p:txBody>
      </p:sp>
    </p:spTree>
    <p:extLst>
      <p:ext uri="{BB962C8B-B14F-4D97-AF65-F5344CB8AC3E}">
        <p14:creationId xmlns:p14="http://schemas.microsoft.com/office/powerpoint/2010/main" val="424539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ko-KR" altLang="en-US"/>
              <a:t>마스터 제목 스타일 편집</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87FA1BC8-6F12-4199-B188-1AE7B786FFAE}" type="datetime1">
              <a:rPr lang="ko-KR" altLang="en-US" smtClean="0"/>
              <a:t>2020-02-08</a:t>
            </a:fld>
            <a:endParaRPr lang="ko-KR" altLang="en-US"/>
          </a:p>
        </p:txBody>
      </p:sp>
      <p:sp>
        <p:nvSpPr>
          <p:cNvPr id="6" name="Footer Placeholder 5"/>
          <p:cNvSpPr>
            <a:spLocks noGrp="1"/>
          </p:cNvSpPr>
          <p:nvPr>
            <p:ph type="ftr" sz="quarter" idx="11"/>
          </p:nvPr>
        </p:nvSpPr>
        <p:spPr/>
        <p:txBody>
          <a:bodyPr/>
          <a:lstStyle/>
          <a:p>
            <a:r>
              <a:rPr lang="en-US" altLang="ko-KR"/>
              <a:t>Team Ark          https://ark-official.com/</a:t>
            </a:r>
            <a:endParaRPr lang="ko-KR" altLang="en-US"/>
          </a:p>
        </p:txBody>
      </p:sp>
      <p:sp>
        <p:nvSpPr>
          <p:cNvPr id="7" name="Slide Number Placeholder 6"/>
          <p:cNvSpPr>
            <a:spLocks noGrp="1"/>
          </p:cNvSpPr>
          <p:nvPr>
            <p:ph type="sldNum" sz="quarter" idx="12"/>
          </p:nvPr>
        </p:nvSpPr>
        <p:spPr/>
        <p:txBody>
          <a:bodyPr/>
          <a:lstStyle/>
          <a:p>
            <a:fld id="{BB7283E9-AC27-49EF-BF41-22C629431A58}" type="slidenum">
              <a:rPr lang="ko-KR" altLang="en-US" smtClean="0"/>
              <a:t>‹#›</a:t>
            </a:fld>
            <a:endParaRPr lang="ko-KR" altLang="en-US"/>
          </a:p>
        </p:txBody>
      </p:sp>
    </p:spTree>
    <p:extLst>
      <p:ext uri="{BB962C8B-B14F-4D97-AF65-F5344CB8AC3E}">
        <p14:creationId xmlns:p14="http://schemas.microsoft.com/office/powerpoint/2010/main" val="347203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B9F28C05-AA63-4295-A368-8F6E15FB75A2}" type="datetime1">
              <a:rPr lang="ko-KR" altLang="en-US" smtClean="0"/>
              <a:t>2020-02-08</a:t>
            </a:fld>
            <a:endParaRPr lang="ko-KR" altLang="en-US"/>
          </a:p>
        </p:txBody>
      </p:sp>
      <p:sp>
        <p:nvSpPr>
          <p:cNvPr id="6" name="Footer Placeholder 5"/>
          <p:cNvSpPr>
            <a:spLocks noGrp="1"/>
          </p:cNvSpPr>
          <p:nvPr>
            <p:ph type="ftr" sz="quarter" idx="11"/>
          </p:nvPr>
        </p:nvSpPr>
        <p:spPr/>
        <p:txBody>
          <a:bodyPr/>
          <a:lstStyle/>
          <a:p>
            <a:r>
              <a:rPr lang="en-US" altLang="ko-KR"/>
              <a:t>Team Ark          https://ark-official.com/</a:t>
            </a:r>
            <a:endParaRPr lang="ko-KR" altLang="en-US"/>
          </a:p>
        </p:txBody>
      </p:sp>
      <p:sp>
        <p:nvSpPr>
          <p:cNvPr id="7" name="Slide Number Placeholder 6"/>
          <p:cNvSpPr>
            <a:spLocks noGrp="1"/>
          </p:cNvSpPr>
          <p:nvPr>
            <p:ph type="sldNum" sz="quarter" idx="12"/>
          </p:nvPr>
        </p:nvSpPr>
        <p:spPr/>
        <p:txBody>
          <a:bodyPr/>
          <a:lstStyle/>
          <a:p>
            <a:fld id="{BB7283E9-AC27-49EF-BF41-22C629431A58}" type="slidenum">
              <a:rPr lang="ko-KR" altLang="en-US" smtClean="0"/>
              <a:t>‹#›</a:t>
            </a:fld>
            <a:endParaRPr lang="ko-KR" altLang="en-US"/>
          </a:p>
        </p:txBody>
      </p:sp>
    </p:spTree>
    <p:extLst>
      <p:ext uri="{BB962C8B-B14F-4D97-AF65-F5344CB8AC3E}">
        <p14:creationId xmlns:p14="http://schemas.microsoft.com/office/powerpoint/2010/main" val="183392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ko-KR" altLang="en-US" dirty="0"/>
              <a:t>마스터 제목 스타일 편집</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68BE87-92B1-48F0-BC6D-AC041EFE8FCD}" type="datetime1">
              <a:rPr lang="ko-KR" altLang="en-US" smtClean="0"/>
              <a:t>2020-02-08</a:t>
            </a:fld>
            <a:endParaRPr lang="ko-KR"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ltLang="ko-KR"/>
              <a:t>Team Ark          https://ark-official.com/</a:t>
            </a:r>
            <a:endParaRPr lang="ko-KR" alt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B7283E9-AC27-49EF-BF41-22C629431A58}" type="slidenum">
              <a:rPr lang="ko-KR" altLang="en-US" smtClean="0"/>
              <a:t>‹#›</a:t>
            </a:fld>
            <a:endParaRPr lang="ko-KR" altLang="en-US"/>
          </a:p>
        </p:txBody>
      </p:sp>
      <p:pic>
        <p:nvPicPr>
          <p:cNvPr id="9" name="그림 8" descr="옅은, 컵, 그리기이(가) 표시된 사진&#10;&#10;자동 생성된 설명">
            <a:extLst>
              <a:ext uri="{FF2B5EF4-FFF2-40B4-BE49-F238E27FC236}">
                <a16:creationId xmlns:a16="http://schemas.microsoft.com/office/drawing/2014/main" id="{43BC742F-928D-4288-B97C-5B9C98C1E539}"/>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1230270" y="5890283"/>
            <a:ext cx="667282" cy="667282"/>
          </a:xfrm>
          <a:prstGeom prst="rect">
            <a:avLst/>
          </a:prstGeom>
        </p:spPr>
      </p:pic>
    </p:spTree>
    <p:extLst>
      <p:ext uri="{BB962C8B-B14F-4D97-AF65-F5344CB8AC3E}">
        <p14:creationId xmlns:p14="http://schemas.microsoft.com/office/powerpoint/2010/main" val="73068992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Lst>
  <p:hf sldNum="0" hdr="0"/>
  <p:txStyles>
    <p:titleStyle>
      <a:lvl1pPr algn="l" defTabSz="457200" rtl="0" eaLnBrk="1" latinLnBrk="1" hangingPunct="1">
        <a:spcBef>
          <a:spcPct val="0"/>
        </a:spcBef>
        <a:buNone/>
        <a:defRPr sz="3600" kern="1200">
          <a:solidFill>
            <a:schemeClr val="accent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206511-1A53-45B3-8368-36EADBD28681}"/>
              </a:ext>
            </a:extLst>
          </p:cNvPr>
          <p:cNvSpPr>
            <a:spLocks noGrp="1"/>
          </p:cNvSpPr>
          <p:nvPr>
            <p:ph type="ctrTitle"/>
          </p:nvPr>
        </p:nvSpPr>
        <p:spPr>
          <a:xfrm>
            <a:off x="4974337" y="1265314"/>
            <a:ext cx="4299666" cy="3249131"/>
          </a:xfrm>
        </p:spPr>
        <p:txBody>
          <a:bodyPr>
            <a:normAutofit/>
          </a:bodyPr>
          <a:lstStyle/>
          <a:p>
            <a:pPr algn="l"/>
            <a:r>
              <a:rPr lang="en-US" altLang="ko-KR"/>
              <a:t>Team</a:t>
            </a:r>
            <a:r>
              <a:rPr lang="ko-KR" altLang="en-US"/>
              <a:t> </a:t>
            </a:r>
            <a:r>
              <a:rPr lang="en-US" altLang="ko-KR"/>
              <a:t>Ark</a:t>
            </a:r>
            <a:r>
              <a:rPr lang="ko-KR" altLang="en-US"/>
              <a:t> </a:t>
            </a:r>
            <a:r>
              <a:rPr lang="en-US" altLang="ko-KR"/>
              <a:t>Meeting</a:t>
            </a:r>
            <a:endParaRPr lang="ko-KR" altLang="en-US"/>
          </a:p>
        </p:txBody>
      </p:sp>
      <p:sp>
        <p:nvSpPr>
          <p:cNvPr id="3" name="부제목 2">
            <a:extLst>
              <a:ext uri="{FF2B5EF4-FFF2-40B4-BE49-F238E27FC236}">
                <a16:creationId xmlns:a16="http://schemas.microsoft.com/office/drawing/2014/main" id="{FEF2322B-571A-4E3A-A853-0F102B4545E0}"/>
              </a:ext>
            </a:extLst>
          </p:cNvPr>
          <p:cNvSpPr>
            <a:spLocks noGrp="1"/>
          </p:cNvSpPr>
          <p:nvPr>
            <p:ph type="subTitle" idx="1"/>
          </p:nvPr>
        </p:nvSpPr>
        <p:spPr>
          <a:xfrm>
            <a:off x="4974336" y="4514446"/>
            <a:ext cx="4299666" cy="871042"/>
          </a:xfrm>
        </p:spPr>
        <p:txBody>
          <a:bodyPr>
            <a:normAutofit/>
          </a:bodyPr>
          <a:lstStyle/>
          <a:p>
            <a:pPr algn="l"/>
            <a:r>
              <a:rPr lang="en-US" altLang="ko-KR"/>
              <a:t>2020.02.08</a:t>
            </a:r>
          </a:p>
          <a:p>
            <a:pPr algn="l"/>
            <a:endParaRPr lang="ko-KR" altLang="en-US"/>
          </a:p>
        </p:txBody>
      </p:sp>
      <p:sp>
        <p:nvSpPr>
          <p:cNvPr id="10"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a:extLst>
              <a:ext uri="{FF2B5EF4-FFF2-40B4-BE49-F238E27FC236}">
                <a16:creationId xmlns:a16="http://schemas.microsoft.com/office/drawing/2014/main" id="{8061785F-8181-439E-B4A2-D16F473FCD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
        <p:nvSpPr>
          <p:cNvPr id="4" name="날짜 개체 틀 3">
            <a:extLst>
              <a:ext uri="{FF2B5EF4-FFF2-40B4-BE49-F238E27FC236}">
                <a16:creationId xmlns:a16="http://schemas.microsoft.com/office/drawing/2014/main" id="{735886BE-7F4B-4920-B98F-094C53461659}"/>
              </a:ext>
            </a:extLst>
          </p:cNvPr>
          <p:cNvSpPr>
            <a:spLocks noGrp="1"/>
          </p:cNvSpPr>
          <p:nvPr>
            <p:ph type="dt" sz="half" idx="10"/>
          </p:nvPr>
        </p:nvSpPr>
        <p:spPr/>
        <p:txBody>
          <a:bodyPr/>
          <a:lstStyle/>
          <a:p>
            <a:fld id="{4C336146-6653-45EA-93C8-36937632C05D}" type="datetime1">
              <a:rPr lang="ko-KR" altLang="en-US" smtClean="0"/>
              <a:t>2020-02-08</a:t>
            </a:fld>
            <a:endParaRPr lang="ko-KR" altLang="en-US"/>
          </a:p>
        </p:txBody>
      </p:sp>
      <p:sp>
        <p:nvSpPr>
          <p:cNvPr id="5" name="바닥글 개체 틀 4">
            <a:extLst>
              <a:ext uri="{FF2B5EF4-FFF2-40B4-BE49-F238E27FC236}">
                <a16:creationId xmlns:a16="http://schemas.microsoft.com/office/drawing/2014/main" id="{6DEC9D9F-2F9C-4658-8DB1-B21F709FF4BD}"/>
              </a:ext>
            </a:extLst>
          </p:cNvPr>
          <p:cNvSpPr>
            <a:spLocks noGrp="1"/>
          </p:cNvSpPr>
          <p:nvPr>
            <p:ph type="ftr" sz="quarter" idx="11"/>
          </p:nvPr>
        </p:nvSpPr>
        <p:spPr/>
        <p:txBody>
          <a:bodyPr/>
          <a:lstStyle/>
          <a:p>
            <a:r>
              <a:rPr lang="en-US" altLang="ko-KR"/>
              <a:t>Team Ark          https://ark-official.com/</a:t>
            </a:r>
            <a:endParaRPr lang="ko-KR" altLang="en-US" dirty="0"/>
          </a:p>
        </p:txBody>
      </p:sp>
    </p:spTree>
    <p:extLst>
      <p:ext uri="{BB962C8B-B14F-4D97-AF65-F5344CB8AC3E}">
        <p14:creationId xmlns:p14="http://schemas.microsoft.com/office/powerpoint/2010/main" val="3894045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1">
            <a:extLst>
              <a:ext uri="{FF2B5EF4-FFF2-40B4-BE49-F238E27FC236}">
                <a16:creationId xmlns:a16="http://schemas.microsoft.com/office/drawing/2014/main" id="{7459C506-5F4B-4B75-9218-C7C3F87FA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3">
            <a:extLst>
              <a:ext uri="{FF2B5EF4-FFF2-40B4-BE49-F238E27FC236}">
                <a16:creationId xmlns:a16="http://schemas.microsoft.com/office/drawing/2014/main" id="{BC659EEB-C3AE-4544-8263-417009DCDF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D99DB6C6-36F9-4576-A558-95153EADB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694E7916-EDE4-4B50-A4A1-6B28FDD4D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6F6CB7BB-4370-4173-97F8-F636C0F14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B0F590BB-1F51-4138-A2D4-2E483C84F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4A492863-9797-45A2-BAB3-514F10C5F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7C1E33F6-6D0F-4ECF-92F4-6F71D8BAF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73EEEA64-7411-474B-BD0E-60C24B3F4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F82A6DD-92BB-4443-B5A5-05240DD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79832BCB-1DCF-46AC-9FFA-170791668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a16="http://schemas.microsoft.com/office/drawing/2014/main" id="{4E74DA95-CD7A-4D5E-9D27-67A759CE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그림 4" descr="그리기이(가) 표시된 사진&#10;&#10;자동 생성된 설명">
            <a:extLst>
              <a:ext uri="{FF2B5EF4-FFF2-40B4-BE49-F238E27FC236}">
                <a16:creationId xmlns:a16="http://schemas.microsoft.com/office/drawing/2014/main" id="{2FC17E17-D398-42A9-A52D-C77B7572C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024" y="1131994"/>
            <a:ext cx="4602479" cy="4602479"/>
          </a:xfrm>
          <a:prstGeom prst="rect">
            <a:avLst/>
          </a:prstGeom>
        </p:spPr>
      </p:pic>
      <p:cxnSp>
        <p:nvCxnSpPr>
          <p:cNvPr id="27" name="Straight Connector 26">
            <a:extLst>
              <a:ext uri="{FF2B5EF4-FFF2-40B4-BE49-F238E27FC236}">
                <a16:creationId xmlns:a16="http://schemas.microsoft.com/office/drawing/2014/main" id="{14AA3B5C-0C55-4FFF-9C45-8F9F7C074A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1305" y="1650669"/>
            <a:ext cx="0" cy="3431969"/>
          </a:xfrm>
          <a:prstGeom prst="line">
            <a:avLst/>
          </a:prstGeom>
        </p:spPr>
        <p:style>
          <a:lnRef idx="1">
            <a:schemeClr val="accent1"/>
          </a:lnRef>
          <a:fillRef idx="0">
            <a:schemeClr val="accent1"/>
          </a:fillRef>
          <a:effectRef idx="0">
            <a:schemeClr val="accent1"/>
          </a:effectRef>
          <a:fontRef idx="minor">
            <a:schemeClr val="tx1"/>
          </a:fontRef>
        </p:style>
      </p:cxnSp>
      <p:pic>
        <p:nvPicPr>
          <p:cNvPr id="7" name="그림 6" descr="빨간색, 앉아있는, 눈, 스키타기이(가) 표시된 사진&#10;&#10;자동 생성된 설명">
            <a:extLst>
              <a:ext uri="{FF2B5EF4-FFF2-40B4-BE49-F238E27FC236}">
                <a16:creationId xmlns:a16="http://schemas.microsoft.com/office/drawing/2014/main" id="{441CCA59-900F-4A0C-8512-A8CC42ED5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129" y="1131993"/>
            <a:ext cx="4602479" cy="4602479"/>
          </a:xfrm>
          <a:prstGeom prst="rect">
            <a:avLst/>
          </a:prstGeom>
        </p:spPr>
      </p:pic>
      <p:sp>
        <p:nvSpPr>
          <p:cNvPr id="8" name="날짜 개체 틀 7">
            <a:extLst>
              <a:ext uri="{FF2B5EF4-FFF2-40B4-BE49-F238E27FC236}">
                <a16:creationId xmlns:a16="http://schemas.microsoft.com/office/drawing/2014/main" id="{20609B80-9812-4471-A212-4148A10153FF}"/>
              </a:ext>
            </a:extLst>
          </p:cNvPr>
          <p:cNvSpPr>
            <a:spLocks noGrp="1"/>
          </p:cNvSpPr>
          <p:nvPr>
            <p:ph type="dt" sz="half" idx="10"/>
          </p:nvPr>
        </p:nvSpPr>
        <p:spPr/>
        <p:txBody>
          <a:bodyPr/>
          <a:lstStyle/>
          <a:p>
            <a:fld id="{86941DEF-ADF4-4CC1-82BC-436DF96F2A43}" type="datetime1">
              <a:rPr lang="ko-KR" altLang="en-US" smtClean="0"/>
              <a:t>2020-02-08</a:t>
            </a:fld>
            <a:endParaRPr lang="ko-KR" altLang="en-US"/>
          </a:p>
        </p:txBody>
      </p:sp>
      <p:sp>
        <p:nvSpPr>
          <p:cNvPr id="9" name="바닥글 개체 틀 8">
            <a:extLst>
              <a:ext uri="{FF2B5EF4-FFF2-40B4-BE49-F238E27FC236}">
                <a16:creationId xmlns:a16="http://schemas.microsoft.com/office/drawing/2014/main" id="{F4CE89AB-186D-4469-82C1-FB676A0AC7FB}"/>
              </a:ext>
            </a:extLst>
          </p:cNvPr>
          <p:cNvSpPr>
            <a:spLocks noGrp="1"/>
          </p:cNvSpPr>
          <p:nvPr>
            <p:ph type="ftr" sz="quarter" idx="11"/>
          </p:nvPr>
        </p:nvSpPr>
        <p:spPr/>
        <p:txBody>
          <a:bodyPr/>
          <a:lstStyle/>
          <a:p>
            <a:r>
              <a:rPr lang="en-US" altLang="ko-KR"/>
              <a:t>Team Ark          https://ark-official.com/</a:t>
            </a:r>
            <a:endParaRPr lang="ko-KR" altLang="en-US"/>
          </a:p>
        </p:txBody>
      </p:sp>
    </p:spTree>
    <p:extLst>
      <p:ext uri="{BB962C8B-B14F-4D97-AF65-F5344CB8AC3E}">
        <p14:creationId xmlns:p14="http://schemas.microsoft.com/office/powerpoint/2010/main" val="4259539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그림 2" descr="텍스트, 화이트보드이(가) 표시된 사진&#10;&#10;자동 생성된 설명">
            <a:extLst>
              <a:ext uri="{FF2B5EF4-FFF2-40B4-BE49-F238E27FC236}">
                <a16:creationId xmlns:a16="http://schemas.microsoft.com/office/drawing/2014/main" id="{5640DEC0-FE96-4CAB-83D6-9D55BA18B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482763" y="813012"/>
            <a:ext cx="5228350" cy="5228350"/>
          </a:xfrm>
          <a:prstGeom prst="rect">
            <a:avLst/>
          </a:prstGeom>
        </p:spPr>
      </p:pic>
      <p:sp>
        <p:nvSpPr>
          <p:cNvPr id="4" name="직사각형 3">
            <a:extLst>
              <a:ext uri="{FF2B5EF4-FFF2-40B4-BE49-F238E27FC236}">
                <a16:creationId xmlns:a16="http://schemas.microsoft.com/office/drawing/2014/main" id="{B8623746-9ECB-40A9-9193-7E60B2E30543}"/>
              </a:ext>
            </a:extLst>
          </p:cNvPr>
          <p:cNvSpPr/>
          <p:nvPr/>
        </p:nvSpPr>
        <p:spPr>
          <a:xfrm>
            <a:off x="3739970" y="2194837"/>
            <a:ext cx="4656456" cy="1738076"/>
          </a:xfrm>
          <a:prstGeom prst="rect">
            <a:avLst/>
          </a:prstGeom>
          <a:noFill/>
          <a:ln w="7620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5" name="날짜 개체 틀 4">
            <a:extLst>
              <a:ext uri="{FF2B5EF4-FFF2-40B4-BE49-F238E27FC236}">
                <a16:creationId xmlns:a16="http://schemas.microsoft.com/office/drawing/2014/main" id="{8D05E8E2-F5F3-4262-85BD-D239B6D31A7B}"/>
              </a:ext>
            </a:extLst>
          </p:cNvPr>
          <p:cNvSpPr>
            <a:spLocks noGrp="1"/>
          </p:cNvSpPr>
          <p:nvPr>
            <p:ph type="dt" sz="half" idx="10"/>
          </p:nvPr>
        </p:nvSpPr>
        <p:spPr/>
        <p:txBody>
          <a:bodyPr/>
          <a:lstStyle/>
          <a:p>
            <a:fld id="{1DF58C02-8AE0-48F8-AE1C-622C5647DDCA}" type="datetime1">
              <a:rPr lang="ko-KR" altLang="en-US" smtClean="0"/>
              <a:t>2020-02-08</a:t>
            </a:fld>
            <a:endParaRPr lang="ko-KR" altLang="en-US"/>
          </a:p>
        </p:txBody>
      </p:sp>
      <p:sp>
        <p:nvSpPr>
          <p:cNvPr id="6" name="바닥글 개체 틀 5">
            <a:extLst>
              <a:ext uri="{FF2B5EF4-FFF2-40B4-BE49-F238E27FC236}">
                <a16:creationId xmlns:a16="http://schemas.microsoft.com/office/drawing/2014/main" id="{B69D8232-1AED-406C-89FE-0D42320DAEC3}"/>
              </a:ext>
            </a:extLst>
          </p:cNvPr>
          <p:cNvSpPr>
            <a:spLocks noGrp="1"/>
          </p:cNvSpPr>
          <p:nvPr>
            <p:ph type="ftr" sz="quarter" idx="11"/>
          </p:nvPr>
        </p:nvSpPr>
        <p:spPr/>
        <p:txBody>
          <a:bodyPr/>
          <a:lstStyle/>
          <a:p>
            <a:r>
              <a:rPr lang="en-US" altLang="ko-KR"/>
              <a:t>Team Ark          https://ark-official.com/</a:t>
            </a:r>
            <a:endParaRPr lang="ko-KR" altLang="en-US" dirty="0"/>
          </a:p>
        </p:txBody>
      </p:sp>
    </p:spTree>
    <p:extLst>
      <p:ext uri="{BB962C8B-B14F-4D97-AF65-F5344CB8AC3E}">
        <p14:creationId xmlns:p14="http://schemas.microsoft.com/office/powerpoint/2010/main" val="4042716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그림 2" descr="텍스트, 화이트보드이(가) 표시된 사진&#10;&#10;자동 생성된 설명">
            <a:extLst>
              <a:ext uri="{FF2B5EF4-FFF2-40B4-BE49-F238E27FC236}">
                <a16:creationId xmlns:a16="http://schemas.microsoft.com/office/drawing/2014/main" id="{5640DEC0-FE96-4CAB-83D6-9D55BA18BE65}"/>
              </a:ext>
            </a:extLst>
          </p:cNvPr>
          <p:cNvPicPr>
            <a:picLocks noChangeAspect="1"/>
          </p:cNvPicPr>
          <p:nvPr/>
        </p:nvPicPr>
        <p:blipFill rotWithShape="1">
          <a:blip r:embed="rId2">
            <a:extLst>
              <a:ext uri="{28A0092B-C50C-407E-A947-70E740481C1C}">
                <a14:useLocalDpi xmlns:a14="http://schemas.microsoft.com/office/drawing/2010/main" val="0"/>
              </a:ext>
            </a:extLst>
          </a:blip>
          <a:srcRect l="30961" t="19252" r="41414" b="11057"/>
          <a:stretch/>
        </p:blipFill>
        <p:spPr>
          <a:xfrm rot="5400000">
            <a:off x="4126614" y="-1543442"/>
            <a:ext cx="3940647" cy="9941259"/>
          </a:xfrm>
          <a:prstGeom prst="rect">
            <a:avLst/>
          </a:prstGeom>
        </p:spPr>
      </p:pic>
      <p:sp>
        <p:nvSpPr>
          <p:cNvPr id="2" name="날짜 개체 틀 1">
            <a:extLst>
              <a:ext uri="{FF2B5EF4-FFF2-40B4-BE49-F238E27FC236}">
                <a16:creationId xmlns:a16="http://schemas.microsoft.com/office/drawing/2014/main" id="{F0F4EF88-B9B2-479F-9BD0-DBB53FEE95AE}"/>
              </a:ext>
            </a:extLst>
          </p:cNvPr>
          <p:cNvSpPr>
            <a:spLocks noGrp="1"/>
          </p:cNvSpPr>
          <p:nvPr>
            <p:ph type="dt" sz="half" idx="10"/>
          </p:nvPr>
        </p:nvSpPr>
        <p:spPr/>
        <p:txBody>
          <a:bodyPr/>
          <a:lstStyle/>
          <a:p>
            <a:fld id="{71069131-E06F-46E3-ABC7-9CC8F37129D6}" type="datetime1">
              <a:rPr lang="ko-KR" altLang="en-US" smtClean="0"/>
              <a:t>2020-02-08</a:t>
            </a:fld>
            <a:endParaRPr lang="ko-KR" altLang="en-US"/>
          </a:p>
        </p:txBody>
      </p:sp>
      <p:sp>
        <p:nvSpPr>
          <p:cNvPr id="5" name="바닥글 개체 틀 4">
            <a:extLst>
              <a:ext uri="{FF2B5EF4-FFF2-40B4-BE49-F238E27FC236}">
                <a16:creationId xmlns:a16="http://schemas.microsoft.com/office/drawing/2014/main" id="{A319655C-11D9-4B76-9FFB-6F50D4A96F01}"/>
              </a:ext>
            </a:extLst>
          </p:cNvPr>
          <p:cNvSpPr>
            <a:spLocks noGrp="1"/>
          </p:cNvSpPr>
          <p:nvPr>
            <p:ph type="ftr" sz="quarter" idx="11"/>
          </p:nvPr>
        </p:nvSpPr>
        <p:spPr/>
        <p:txBody>
          <a:bodyPr/>
          <a:lstStyle/>
          <a:p>
            <a:r>
              <a:rPr lang="en-US" altLang="ko-KR"/>
              <a:t>Team Ark          https://ark-official.com/</a:t>
            </a:r>
            <a:endParaRPr lang="ko-KR" altLang="en-US"/>
          </a:p>
        </p:txBody>
      </p:sp>
    </p:spTree>
    <p:extLst>
      <p:ext uri="{BB962C8B-B14F-4D97-AF65-F5344CB8AC3E}">
        <p14:creationId xmlns:p14="http://schemas.microsoft.com/office/powerpoint/2010/main" val="50027323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A4673292-6AF6-44B2-8FCD-96B5AF94C1A0}"/>
              </a:ext>
            </a:extLst>
          </p:cNvPr>
          <p:cNvSpPr>
            <a:spLocks noGrp="1"/>
          </p:cNvSpPr>
          <p:nvPr>
            <p:ph type="title"/>
          </p:nvPr>
        </p:nvSpPr>
        <p:spPr/>
        <p:txBody>
          <a:bodyPr/>
          <a:lstStyle/>
          <a:p>
            <a:r>
              <a:rPr lang="en-US" altLang="ko-KR" dirty="0"/>
              <a:t>Question</a:t>
            </a:r>
            <a:endParaRPr lang="ko-KR" altLang="en-US" dirty="0"/>
          </a:p>
        </p:txBody>
      </p:sp>
      <p:sp>
        <p:nvSpPr>
          <p:cNvPr id="2" name="날짜 개체 틀 1">
            <a:extLst>
              <a:ext uri="{FF2B5EF4-FFF2-40B4-BE49-F238E27FC236}">
                <a16:creationId xmlns:a16="http://schemas.microsoft.com/office/drawing/2014/main" id="{41013A16-D72C-4290-9BA4-914FE4F2601B}"/>
              </a:ext>
            </a:extLst>
          </p:cNvPr>
          <p:cNvSpPr>
            <a:spLocks noGrp="1"/>
          </p:cNvSpPr>
          <p:nvPr>
            <p:ph type="dt" sz="half" idx="10"/>
          </p:nvPr>
        </p:nvSpPr>
        <p:spPr/>
        <p:txBody>
          <a:bodyPr/>
          <a:lstStyle/>
          <a:p>
            <a:fld id="{01EB8030-0EC3-4C9F-B5C9-5D2F9BB2EC8E}" type="datetime1">
              <a:rPr lang="ko-KR" altLang="en-US" smtClean="0"/>
              <a:t>2020-02-08</a:t>
            </a:fld>
            <a:endParaRPr lang="ko-KR" altLang="en-US"/>
          </a:p>
        </p:txBody>
      </p:sp>
      <p:sp>
        <p:nvSpPr>
          <p:cNvPr id="3" name="바닥글 개체 틀 2">
            <a:extLst>
              <a:ext uri="{FF2B5EF4-FFF2-40B4-BE49-F238E27FC236}">
                <a16:creationId xmlns:a16="http://schemas.microsoft.com/office/drawing/2014/main" id="{2FFB07ED-F361-463E-9EA3-2BFD4F4C13E9}"/>
              </a:ext>
            </a:extLst>
          </p:cNvPr>
          <p:cNvSpPr>
            <a:spLocks noGrp="1"/>
          </p:cNvSpPr>
          <p:nvPr>
            <p:ph type="ftr" sz="quarter" idx="11"/>
          </p:nvPr>
        </p:nvSpPr>
        <p:spPr/>
        <p:txBody>
          <a:bodyPr/>
          <a:lstStyle/>
          <a:p>
            <a:r>
              <a:rPr lang="en-US" altLang="ko-KR"/>
              <a:t>Team Ark          https://ark-official.com/</a:t>
            </a:r>
            <a:endParaRPr lang="ko-KR" altLang="en-US"/>
          </a:p>
        </p:txBody>
      </p:sp>
    </p:spTree>
    <p:extLst>
      <p:ext uri="{BB962C8B-B14F-4D97-AF65-F5344CB8AC3E}">
        <p14:creationId xmlns:p14="http://schemas.microsoft.com/office/powerpoint/2010/main" val="3516823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D430FA4-3148-4201-AA54-664E1D41D931}"/>
              </a:ext>
            </a:extLst>
          </p:cNvPr>
          <p:cNvSpPr>
            <a:spLocks noGrp="1"/>
          </p:cNvSpPr>
          <p:nvPr>
            <p:ph type="title"/>
          </p:nvPr>
        </p:nvSpPr>
        <p:spPr/>
        <p:txBody>
          <a:bodyPr/>
          <a:lstStyle/>
          <a:p>
            <a:r>
              <a:rPr lang="en-US" altLang="ko-KR" dirty="0"/>
              <a:t>To Do…</a:t>
            </a:r>
            <a:endParaRPr lang="ko-KR" altLang="en-US" dirty="0"/>
          </a:p>
        </p:txBody>
      </p:sp>
      <p:sp>
        <p:nvSpPr>
          <p:cNvPr id="3" name="내용 개체 틀 2">
            <a:extLst>
              <a:ext uri="{FF2B5EF4-FFF2-40B4-BE49-F238E27FC236}">
                <a16:creationId xmlns:a16="http://schemas.microsoft.com/office/drawing/2014/main" id="{BF4AF47C-F849-4961-B74C-1D69F88CDE3D}"/>
              </a:ext>
            </a:extLst>
          </p:cNvPr>
          <p:cNvSpPr>
            <a:spLocks noGrp="1"/>
          </p:cNvSpPr>
          <p:nvPr>
            <p:ph idx="1"/>
          </p:nvPr>
        </p:nvSpPr>
        <p:spPr/>
        <p:txBody>
          <a:bodyPr>
            <a:normAutofit/>
          </a:bodyPr>
          <a:lstStyle/>
          <a:p>
            <a:r>
              <a:rPr lang="en-US" altLang="ko-KR" sz="2000" dirty="0"/>
              <a:t>Schedule Managing</a:t>
            </a:r>
          </a:p>
          <a:p>
            <a:r>
              <a:rPr lang="en-US" altLang="ko-KR" sz="2000" dirty="0"/>
              <a:t>Projects introduction</a:t>
            </a:r>
          </a:p>
          <a:p>
            <a:r>
              <a:rPr lang="en-US" altLang="ko-KR" sz="2000" dirty="0"/>
              <a:t>Concept Explanation of 1</a:t>
            </a:r>
            <a:r>
              <a:rPr lang="en-US" altLang="ko-KR" sz="2000" baseline="30000" dirty="0"/>
              <a:t>st</a:t>
            </a:r>
            <a:r>
              <a:rPr lang="en-US" altLang="ko-KR" sz="2000" dirty="0"/>
              <a:t> Project</a:t>
            </a:r>
          </a:p>
          <a:p>
            <a:endParaRPr lang="ko-KR" altLang="en-US" sz="2000" dirty="0"/>
          </a:p>
        </p:txBody>
      </p:sp>
      <p:sp>
        <p:nvSpPr>
          <p:cNvPr id="4" name="날짜 개체 틀 3">
            <a:extLst>
              <a:ext uri="{FF2B5EF4-FFF2-40B4-BE49-F238E27FC236}">
                <a16:creationId xmlns:a16="http://schemas.microsoft.com/office/drawing/2014/main" id="{B9FE612D-E24E-4131-B4CD-7DE877C8A59B}"/>
              </a:ext>
            </a:extLst>
          </p:cNvPr>
          <p:cNvSpPr>
            <a:spLocks noGrp="1"/>
          </p:cNvSpPr>
          <p:nvPr>
            <p:ph type="dt" sz="half" idx="10"/>
          </p:nvPr>
        </p:nvSpPr>
        <p:spPr/>
        <p:txBody>
          <a:bodyPr/>
          <a:lstStyle/>
          <a:p>
            <a:fld id="{8F6EE4FB-60BF-4C64-B937-0E8401F27EBE}" type="datetime1">
              <a:rPr lang="ko-KR" altLang="en-US" smtClean="0"/>
              <a:t>2020-02-08</a:t>
            </a:fld>
            <a:endParaRPr lang="ko-KR" altLang="en-US"/>
          </a:p>
        </p:txBody>
      </p:sp>
      <p:sp>
        <p:nvSpPr>
          <p:cNvPr id="5" name="바닥글 개체 틀 4">
            <a:extLst>
              <a:ext uri="{FF2B5EF4-FFF2-40B4-BE49-F238E27FC236}">
                <a16:creationId xmlns:a16="http://schemas.microsoft.com/office/drawing/2014/main" id="{019FA50A-AE25-4CED-9DBF-B988AC646874}"/>
              </a:ext>
            </a:extLst>
          </p:cNvPr>
          <p:cNvSpPr>
            <a:spLocks noGrp="1"/>
          </p:cNvSpPr>
          <p:nvPr>
            <p:ph type="ftr" sz="quarter" idx="11"/>
          </p:nvPr>
        </p:nvSpPr>
        <p:spPr/>
        <p:txBody>
          <a:bodyPr/>
          <a:lstStyle/>
          <a:p>
            <a:r>
              <a:rPr lang="en-US" altLang="ko-KR"/>
              <a:t>Team Ark          https://ark-official.com/</a:t>
            </a:r>
            <a:endParaRPr lang="ko-KR" altLang="en-US" dirty="0"/>
          </a:p>
        </p:txBody>
      </p:sp>
    </p:spTree>
    <p:extLst>
      <p:ext uri="{BB962C8B-B14F-4D97-AF65-F5344CB8AC3E}">
        <p14:creationId xmlns:p14="http://schemas.microsoft.com/office/powerpoint/2010/main" val="248817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D654C983-D41F-48B9-A423-31A606775E90}"/>
              </a:ext>
            </a:extLst>
          </p:cNvPr>
          <p:cNvSpPr>
            <a:spLocks noGrp="1"/>
          </p:cNvSpPr>
          <p:nvPr>
            <p:ph type="title"/>
          </p:nvPr>
        </p:nvSpPr>
        <p:spPr/>
        <p:txBody>
          <a:bodyPr/>
          <a:lstStyle/>
          <a:p>
            <a:r>
              <a:rPr lang="en-US" altLang="ko-KR" dirty="0"/>
              <a:t>Time Scheduling</a:t>
            </a:r>
            <a:endParaRPr lang="ko-KR" altLang="en-US" dirty="0"/>
          </a:p>
        </p:txBody>
      </p:sp>
      <p:sp>
        <p:nvSpPr>
          <p:cNvPr id="7" name="내용 개체 틀 6">
            <a:extLst>
              <a:ext uri="{FF2B5EF4-FFF2-40B4-BE49-F238E27FC236}">
                <a16:creationId xmlns:a16="http://schemas.microsoft.com/office/drawing/2014/main" id="{ABC0D488-D60A-4ED3-A2CE-457846FFC56D}"/>
              </a:ext>
            </a:extLst>
          </p:cNvPr>
          <p:cNvSpPr>
            <a:spLocks noGrp="1"/>
          </p:cNvSpPr>
          <p:nvPr>
            <p:ph idx="1"/>
          </p:nvPr>
        </p:nvSpPr>
        <p:spPr/>
        <p:txBody>
          <a:bodyPr/>
          <a:lstStyle/>
          <a:p>
            <a:r>
              <a:rPr lang="en-US" altLang="ko-KR" dirty="0"/>
              <a:t>Trello</a:t>
            </a:r>
          </a:p>
          <a:p>
            <a:r>
              <a:rPr lang="en-US" altLang="ko-KR" dirty="0"/>
              <a:t>Git</a:t>
            </a:r>
          </a:p>
          <a:p>
            <a:r>
              <a:rPr lang="en-US" altLang="ko-KR" dirty="0"/>
              <a:t>Webpage Posting</a:t>
            </a:r>
            <a:endParaRPr lang="ko-KR" altLang="en-US" dirty="0"/>
          </a:p>
        </p:txBody>
      </p:sp>
      <p:sp>
        <p:nvSpPr>
          <p:cNvPr id="4" name="날짜 개체 틀 3">
            <a:extLst>
              <a:ext uri="{FF2B5EF4-FFF2-40B4-BE49-F238E27FC236}">
                <a16:creationId xmlns:a16="http://schemas.microsoft.com/office/drawing/2014/main" id="{B38747F3-5026-4E47-96C4-FF5878DCAAEB}"/>
              </a:ext>
            </a:extLst>
          </p:cNvPr>
          <p:cNvSpPr>
            <a:spLocks noGrp="1"/>
          </p:cNvSpPr>
          <p:nvPr>
            <p:ph type="dt" sz="half" idx="10"/>
          </p:nvPr>
        </p:nvSpPr>
        <p:spPr/>
        <p:txBody>
          <a:bodyPr/>
          <a:lstStyle/>
          <a:p>
            <a:fld id="{8350F74E-B781-46DA-9119-E42E1C53BC89}" type="datetime1">
              <a:rPr lang="ko-KR" altLang="en-US" smtClean="0"/>
              <a:t>2020-02-08</a:t>
            </a:fld>
            <a:endParaRPr lang="ko-KR" altLang="en-US"/>
          </a:p>
        </p:txBody>
      </p:sp>
      <p:sp>
        <p:nvSpPr>
          <p:cNvPr id="5" name="바닥글 개체 틀 4">
            <a:extLst>
              <a:ext uri="{FF2B5EF4-FFF2-40B4-BE49-F238E27FC236}">
                <a16:creationId xmlns:a16="http://schemas.microsoft.com/office/drawing/2014/main" id="{E992444F-F8A5-439F-ACC2-FE1BE1A61D04}"/>
              </a:ext>
            </a:extLst>
          </p:cNvPr>
          <p:cNvSpPr>
            <a:spLocks noGrp="1"/>
          </p:cNvSpPr>
          <p:nvPr>
            <p:ph type="ftr" sz="quarter" idx="11"/>
          </p:nvPr>
        </p:nvSpPr>
        <p:spPr/>
        <p:txBody>
          <a:bodyPr/>
          <a:lstStyle/>
          <a:p>
            <a:r>
              <a:rPr lang="en-US" altLang="ko-KR"/>
              <a:t>Team Ark          https://ark-official.com/</a:t>
            </a:r>
            <a:endParaRPr lang="ko-KR" altLang="en-US" dirty="0"/>
          </a:p>
        </p:txBody>
      </p:sp>
    </p:spTree>
    <p:extLst>
      <p:ext uri="{BB962C8B-B14F-4D97-AF65-F5344CB8AC3E}">
        <p14:creationId xmlns:p14="http://schemas.microsoft.com/office/powerpoint/2010/main" val="312094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4A15CF-A67C-48AE-87C0-62795ED7B64F}"/>
              </a:ext>
            </a:extLst>
          </p:cNvPr>
          <p:cNvSpPr>
            <a:spLocks noGrp="1"/>
          </p:cNvSpPr>
          <p:nvPr>
            <p:ph type="title"/>
          </p:nvPr>
        </p:nvSpPr>
        <p:spPr>
          <a:xfrm>
            <a:off x="587687" y="609600"/>
            <a:ext cx="8596668" cy="1320800"/>
          </a:xfrm>
        </p:spPr>
        <p:txBody>
          <a:bodyPr/>
          <a:lstStyle/>
          <a:p>
            <a:r>
              <a:rPr lang="en-US" altLang="ko-KR" dirty="0"/>
              <a:t>Main projects</a:t>
            </a:r>
            <a:endParaRPr lang="ko-KR" altLang="en-US" dirty="0"/>
          </a:p>
        </p:txBody>
      </p:sp>
      <p:sp>
        <p:nvSpPr>
          <p:cNvPr id="7" name="사각형: 둥근 모서리 6">
            <a:extLst>
              <a:ext uri="{FF2B5EF4-FFF2-40B4-BE49-F238E27FC236}">
                <a16:creationId xmlns:a16="http://schemas.microsoft.com/office/drawing/2014/main" id="{F5D9640F-E85B-430F-8C9E-468B3DBC7704}"/>
              </a:ext>
            </a:extLst>
          </p:cNvPr>
          <p:cNvSpPr/>
          <p:nvPr/>
        </p:nvSpPr>
        <p:spPr>
          <a:xfrm>
            <a:off x="8081682" y="2483224"/>
            <a:ext cx="2832847" cy="1891553"/>
          </a:xfrm>
          <a:prstGeom prst="roundRect">
            <a:avLst/>
          </a:prstGeom>
          <a:solidFill>
            <a:schemeClr val="accent6">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ko-KR" sz="7200" dirty="0"/>
              <a:t>3</a:t>
            </a:r>
            <a:endParaRPr lang="ko-KR" altLang="en-US" sz="7200" dirty="0"/>
          </a:p>
        </p:txBody>
      </p:sp>
      <p:sp>
        <p:nvSpPr>
          <p:cNvPr id="8" name="사각형: 둥근 모서리 7">
            <a:extLst>
              <a:ext uri="{FF2B5EF4-FFF2-40B4-BE49-F238E27FC236}">
                <a16:creationId xmlns:a16="http://schemas.microsoft.com/office/drawing/2014/main" id="{568F4522-7314-43AA-885E-64CA4A7D4A98}"/>
              </a:ext>
            </a:extLst>
          </p:cNvPr>
          <p:cNvSpPr/>
          <p:nvPr/>
        </p:nvSpPr>
        <p:spPr>
          <a:xfrm>
            <a:off x="4679576" y="2483224"/>
            <a:ext cx="2832847" cy="1891553"/>
          </a:xfrm>
          <a:prstGeom prst="roundRect">
            <a:avLst/>
          </a:prstGeom>
          <a:solidFill>
            <a:schemeClr val="accent6">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ko-KR" sz="7200" dirty="0"/>
              <a:t>2</a:t>
            </a:r>
            <a:endParaRPr lang="ko-KR" altLang="en-US" sz="7200" dirty="0"/>
          </a:p>
        </p:txBody>
      </p:sp>
      <p:sp>
        <p:nvSpPr>
          <p:cNvPr id="9" name="사각형: 둥근 모서리 8">
            <a:extLst>
              <a:ext uri="{FF2B5EF4-FFF2-40B4-BE49-F238E27FC236}">
                <a16:creationId xmlns:a16="http://schemas.microsoft.com/office/drawing/2014/main" id="{A147D83B-2D2A-4775-9FB2-7FFA9684AE5F}"/>
              </a:ext>
            </a:extLst>
          </p:cNvPr>
          <p:cNvSpPr/>
          <p:nvPr/>
        </p:nvSpPr>
        <p:spPr>
          <a:xfrm>
            <a:off x="1277471" y="2483224"/>
            <a:ext cx="2832847" cy="1891553"/>
          </a:xfrm>
          <a:prstGeom prst="roundRect">
            <a:avLst/>
          </a:prstGeom>
          <a:solidFill>
            <a:schemeClr val="accent6">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ko-KR" sz="7200" dirty="0"/>
              <a:t>1</a:t>
            </a:r>
            <a:endParaRPr lang="ko-KR" altLang="en-US" sz="7200" dirty="0"/>
          </a:p>
        </p:txBody>
      </p:sp>
      <p:sp>
        <p:nvSpPr>
          <p:cNvPr id="3" name="직사각형 2">
            <a:extLst>
              <a:ext uri="{FF2B5EF4-FFF2-40B4-BE49-F238E27FC236}">
                <a16:creationId xmlns:a16="http://schemas.microsoft.com/office/drawing/2014/main" id="{1605F08B-A78B-42EE-B186-8ACD7A9BAE36}"/>
              </a:ext>
            </a:extLst>
          </p:cNvPr>
          <p:cNvSpPr/>
          <p:nvPr/>
        </p:nvSpPr>
        <p:spPr>
          <a:xfrm>
            <a:off x="1144431" y="4455776"/>
            <a:ext cx="3098925" cy="646331"/>
          </a:xfrm>
          <a:prstGeom prst="rect">
            <a:avLst/>
          </a:prstGeom>
          <a:noFill/>
        </p:spPr>
        <p:txBody>
          <a:bodyPr wrap="square" lIns="91440" tIns="45720" rIns="91440" bIns="45720">
            <a:spAutoFit/>
          </a:bodyPr>
          <a:lstStyle/>
          <a:p>
            <a:pPr algn="ctr"/>
            <a:r>
              <a:rPr lang="en-US" altLang="ko-KR" sz="3600" dirty="0">
                <a:ln w="0"/>
                <a:effectLst>
                  <a:outerShdw blurRad="38100" dist="19050" dir="2700000" algn="tl" rotWithShape="0">
                    <a:schemeClr val="dk1">
                      <a:alpha val="40000"/>
                    </a:schemeClr>
                  </a:outerShdw>
                </a:effectLst>
              </a:rPr>
              <a:t>~6 month</a:t>
            </a:r>
            <a:endParaRPr lang="en-US" altLang="ko-KR" sz="3600" b="0" cap="none" spc="0" dirty="0">
              <a:ln w="0"/>
              <a:solidFill>
                <a:schemeClr val="tx1"/>
              </a:solidFill>
              <a:effectLst>
                <a:outerShdw blurRad="38100" dist="19050" dir="2700000" algn="tl" rotWithShape="0">
                  <a:schemeClr val="dk1">
                    <a:alpha val="40000"/>
                  </a:schemeClr>
                </a:outerShdw>
              </a:effectLst>
            </a:endParaRPr>
          </a:p>
        </p:txBody>
      </p:sp>
      <p:sp>
        <p:nvSpPr>
          <p:cNvPr id="10" name="직사각형 9">
            <a:extLst>
              <a:ext uri="{FF2B5EF4-FFF2-40B4-BE49-F238E27FC236}">
                <a16:creationId xmlns:a16="http://schemas.microsoft.com/office/drawing/2014/main" id="{5FFCEB80-39D8-40F5-9702-25299C94FDAA}"/>
              </a:ext>
            </a:extLst>
          </p:cNvPr>
          <p:cNvSpPr/>
          <p:nvPr/>
        </p:nvSpPr>
        <p:spPr>
          <a:xfrm>
            <a:off x="4546536" y="4455776"/>
            <a:ext cx="3098925" cy="646331"/>
          </a:xfrm>
          <a:prstGeom prst="rect">
            <a:avLst/>
          </a:prstGeom>
          <a:noFill/>
        </p:spPr>
        <p:txBody>
          <a:bodyPr wrap="square" lIns="91440" tIns="45720" rIns="91440" bIns="45720">
            <a:spAutoFit/>
          </a:bodyPr>
          <a:lstStyle/>
          <a:p>
            <a:pPr algn="ctr"/>
            <a:r>
              <a:rPr lang="en-US" altLang="ko-KR" sz="3600" dirty="0">
                <a:ln w="0"/>
                <a:effectLst>
                  <a:outerShdw blurRad="38100" dist="19050" dir="2700000" algn="tl" rotWithShape="0">
                    <a:schemeClr val="dk1">
                      <a:alpha val="40000"/>
                    </a:schemeClr>
                  </a:outerShdw>
                </a:effectLst>
              </a:rPr>
              <a:t>~6 month</a:t>
            </a:r>
            <a:endParaRPr lang="en-US" altLang="ko-KR" sz="3600" b="0" cap="none" spc="0" dirty="0">
              <a:ln w="0"/>
              <a:solidFill>
                <a:schemeClr val="tx1"/>
              </a:solidFill>
              <a:effectLst>
                <a:outerShdw blurRad="38100" dist="19050" dir="2700000" algn="tl" rotWithShape="0">
                  <a:schemeClr val="dk1">
                    <a:alpha val="40000"/>
                  </a:schemeClr>
                </a:outerShdw>
              </a:effectLst>
            </a:endParaRPr>
          </a:p>
        </p:txBody>
      </p:sp>
      <p:sp>
        <p:nvSpPr>
          <p:cNvPr id="11" name="직사각형 10">
            <a:extLst>
              <a:ext uri="{FF2B5EF4-FFF2-40B4-BE49-F238E27FC236}">
                <a16:creationId xmlns:a16="http://schemas.microsoft.com/office/drawing/2014/main" id="{284B0493-83B2-4519-B424-6BCF863EF63A}"/>
              </a:ext>
            </a:extLst>
          </p:cNvPr>
          <p:cNvSpPr/>
          <p:nvPr/>
        </p:nvSpPr>
        <p:spPr>
          <a:xfrm>
            <a:off x="7948641" y="4441152"/>
            <a:ext cx="3098925" cy="646331"/>
          </a:xfrm>
          <a:prstGeom prst="rect">
            <a:avLst/>
          </a:prstGeom>
          <a:noFill/>
        </p:spPr>
        <p:txBody>
          <a:bodyPr wrap="square" lIns="91440" tIns="45720" rIns="91440" bIns="45720">
            <a:spAutoFit/>
          </a:bodyPr>
          <a:lstStyle/>
          <a:p>
            <a:pPr algn="ctr"/>
            <a:r>
              <a:rPr lang="en-US" altLang="ko-KR" sz="3600" dirty="0">
                <a:ln w="0"/>
                <a:effectLst>
                  <a:outerShdw blurRad="38100" dist="19050" dir="2700000" algn="tl" rotWithShape="0">
                    <a:schemeClr val="dk1">
                      <a:alpha val="40000"/>
                    </a:schemeClr>
                  </a:outerShdw>
                </a:effectLst>
              </a:rPr>
              <a:t>~12 month</a:t>
            </a:r>
            <a:endParaRPr lang="en-US" altLang="ko-KR" sz="3600" b="0" cap="none" spc="0" dirty="0">
              <a:ln w="0"/>
              <a:solidFill>
                <a:schemeClr val="tx1"/>
              </a:solidFill>
              <a:effectLst>
                <a:outerShdw blurRad="38100" dist="19050" dir="2700000" algn="tl" rotWithShape="0">
                  <a:schemeClr val="dk1">
                    <a:alpha val="40000"/>
                  </a:schemeClr>
                </a:outerShdw>
              </a:effectLst>
            </a:endParaRPr>
          </a:p>
        </p:txBody>
      </p:sp>
      <p:sp>
        <p:nvSpPr>
          <p:cNvPr id="4" name="날짜 개체 틀 3">
            <a:extLst>
              <a:ext uri="{FF2B5EF4-FFF2-40B4-BE49-F238E27FC236}">
                <a16:creationId xmlns:a16="http://schemas.microsoft.com/office/drawing/2014/main" id="{07D6033C-CBA9-429F-A80F-C0766891FAA5}"/>
              </a:ext>
            </a:extLst>
          </p:cNvPr>
          <p:cNvSpPr>
            <a:spLocks noGrp="1"/>
          </p:cNvSpPr>
          <p:nvPr>
            <p:ph type="dt" sz="half" idx="10"/>
          </p:nvPr>
        </p:nvSpPr>
        <p:spPr/>
        <p:txBody>
          <a:bodyPr/>
          <a:lstStyle/>
          <a:p>
            <a:fld id="{B126A346-0F4C-4DDF-AC25-2F4272E9CE75}" type="datetime1">
              <a:rPr lang="ko-KR" altLang="en-US" smtClean="0"/>
              <a:t>2020-02-08</a:t>
            </a:fld>
            <a:endParaRPr lang="ko-KR" altLang="en-US"/>
          </a:p>
        </p:txBody>
      </p:sp>
      <p:sp>
        <p:nvSpPr>
          <p:cNvPr id="5" name="바닥글 개체 틀 4">
            <a:extLst>
              <a:ext uri="{FF2B5EF4-FFF2-40B4-BE49-F238E27FC236}">
                <a16:creationId xmlns:a16="http://schemas.microsoft.com/office/drawing/2014/main" id="{0357B2C1-DB5E-4EB6-816C-FD914208D32F}"/>
              </a:ext>
            </a:extLst>
          </p:cNvPr>
          <p:cNvSpPr>
            <a:spLocks noGrp="1"/>
          </p:cNvSpPr>
          <p:nvPr>
            <p:ph type="ftr" sz="quarter" idx="11"/>
          </p:nvPr>
        </p:nvSpPr>
        <p:spPr/>
        <p:txBody>
          <a:bodyPr/>
          <a:lstStyle/>
          <a:p>
            <a:r>
              <a:rPr lang="en-US" altLang="ko-KR"/>
              <a:t>Team Ark          https://ark-official.com/</a:t>
            </a:r>
            <a:endParaRPr lang="ko-KR" altLang="en-US" dirty="0"/>
          </a:p>
        </p:txBody>
      </p:sp>
    </p:spTree>
    <p:extLst>
      <p:ext uri="{BB962C8B-B14F-4D97-AF65-F5344CB8AC3E}">
        <p14:creationId xmlns:p14="http://schemas.microsoft.com/office/powerpoint/2010/main" val="351400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50"/>
                                        <p:tgtEl>
                                          <p:spTgt spid="10"/>
                                        </p:tgtEl>
                                      </p:cBhvr>
                                    </p:animEffect>
                                    <p:anim calcmode="lin" valueType="num">
                                      <p:cBhvr>
                                        <p:cTn id="14" dur="250" fill="hold"/>
                                        <p:tgtEl>
                                          <p:spTgt spid="10"/>
                                        </p:tgtEl>
                                        <p:attrNameLst>
                                          <p:attrName>ppt_x</p:attrName>
                                        </p:attrNameLst>
                                      </p:cBhvr>
                                      <p:tavLst>
                                        <p:tav tm="0">
                                          <p:val>
                                            <p:strVal val="#ppt_x"/>
                                          </p:val>
                                        </p:tav>
                                        <p:tav tm="100000">
                                          <p:val>
                                            <p:strVal val="#ppt_x"/>
                                          </p:val>
                                        </p:tav>
                                      </p:tavLst>
                                    </p:anim>
                                    <p:anim calcmode="lin" valueType="num">
                                      <p:cBhvr>
                                        <p:cTn id="15" dur="25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50"/>
                                        <p:tgtEl>
                                          <p:spTgt spid="11"/>
                                        </p:tgtEl>
                                      </p:cBhvr>
                                    </p:animEffect>
                                    <p:anim calcmode="lin" valueType="num">
                                      <p:cBhvr>
                                        <p:cTn id="20" dur="250" fill="hold"/>
                                        <p:tgtEl>
                                          <p:spTgt spid="11"/>
                                        </p:tgtEl>
                                        <p:attrNameLst>
                                          <p:attrName>ppt_x</p:attrName>
                                        </p:attrNameLst>
                                      </p:cBhvr>
                                      <p:tavLst>
                                        <p:tav tm="0">
                                          <p:val>
                                            <p:strVal val="#ppt_x"/>
                                          </p:val>
                                        </p:tav>
                                        <p:tav tm="100000">
                                          <p:val>
                                            <p:strVal val="#ppt_x"/>
                                          </p:val>
                                        </p:tav>
                                      </p:tavLst>
                                    </p:anim>
                                    <p:anim calcmode="lin" valueType="num">
                                      <p:cBhvr>
                                        <p:cTn id="21"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4A15CF-A67C-48AE-87C0-62795ED7B64F}"/>
              </a:ext>
            </a:extLst>
          </p:cNvPr>
          <p:cNvSpPr>
            <a:spLocks noGrp="1"/>
          </p:cNvSpPr>
          <p:nvPr>
            <p:ph type="title"/>
          </p:nvPr>
        </p:nvSpPr>
        <p:spPr>
          <a:xfrm>
            <a:off x="587687" y="609600"/>
            <a:ext cx="8596668" cy="1320800"/>
          </a:xfrm>
        </p:spPr>
        <p:txBody>
          <a:bodyPr/>
          <a:lstStyle/>
          <a:p>
            <a:r>
              <a:rPr lang="en-US" altLang="ko-KR" dirty="0"/>
              <a:t>Main projects</a:t>
            </a:r>
            <a:endParaRPr lang="ko-KR" altLang="en-US" dirty="0"/>
          </a:p>
        </p:txBody>
      </p:sp>
      <p:sp>
        <p:nvSpPr>
          <p:cNvPr id="7" name="사각형: 둥근 모서리 6">
            <a:extLst>
              <a:ext uri="{FF2B5EF4-FFF2-40B4-BE49-F238E27FC236}">
                <a16:creationId xmlns:a16="http://schemas.microsoft.com/office/drawing/2014/main" id="{F5D9640F-E85B-430F-8C9E-468B3DBC7704}"/>
              </a:ext>
            </a:extLst>
          </p:cNvPr>
          <p:cNvSpPr/>
          <p:nvPr/>
        </p:nvSpPr>
        <p:spPr>
          <a:xfrm>
            <a:off x="8081682" y="1537447"/>
            <a:ext cx="2832847" cy="1891553"/>
          </a:xfrm>
          <a:prstGeom prst="roundRect">
            <a:avLst/>
          </a:prstGeom>
          <a:solidFill>
            <a:schemeClr val="accent6">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ko-KR" sz="7200" dirty="0"/>
              <a:t>3</a:t>
            </a:r>
            <a:endParaRPr lang="ko-KR" altLang="en-US" sz="7200" dirty="0"/>
          </a:p>
        </p:txBody>
      </p:sp>
      <p:sp>
        <p:nvSpPr>
          <p:cNvPr id="8" name="사각형: 둥근 모서리 7">
            <a:extLst>
              <a:ext uri="{FF2B5EF4-FFF2-40B4-BE49-F238E27FC236}">
                <a16:creationId xmlns:a16="http://schemas.microsoft.com/office/drawing/2014/main" id="{568F4522-7314-43AA-885E-64CA4A7D4A98}"/>
              </a:ext>
            </a:extLst>
          </p:cNvPr>
          <p:cNvSpPr/>
          <p:nvPr/>
        </p:nvSpPr>
        <p:spPr>
          <a:xfrm>
            <a:off x="4679576" y="1537447"/>
            <a:ext cx="2832847" cy="1891553"/>
          </a:xfrm>
          <a:prstGeom prst="roundRect">
            <a:avLst/>
          </a:prstGeom>
          <a:solidFill>
            <a:schemeClr val="accent6">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ko-KR" sz="7200" dirty="0"/>
              <a:t>2</a:t>
            </a:r>
            <a:endParaRPr lang="ko-KR" altLang="en-US" sz="7200" dirty="0"/>
          </a:p>
        </p:txBody>
      </p:sp>
      <p:sp>
        <p:nvSpPr>
          <p:cNvPr id="9" name="사각형: 둥근 모서리 8">
            <a:extLst>
              <a:ext uri="{FF2B5EF4-FFF2-40B4-BE49-F238E27FC236}">
                <a16:creationId xmlns:a16="http://schemas.microsoft.com/office/drawing/2014/main" id="{A147D83B-2D2A-4775-9FB2-7FFA9684AE5F}"/>
              </a:ext>
            </a:extLst>
          </p:cNvPr>
          <p:cNvSpPr/>
          <p:nvPr/>
        </p:nvSpPr>
        <p:spPr>
          <a:xfrm>
            <a:off x="3535026" y="1718982"/>
            <a:ext cx="5121949" cy="3420036"/>
          </a:xfrm>
          <a:prstGeom prst="roundRect">
            <a:avLst/>
          </a:prstGeom>
          <a:solidFill>
            <a:schemeClr val="accent6">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ko-KR" sz="7200" dirty="0"/>
              <a:t>1</a:t>
            </a:r>
            <a:endParaRPr lang="ko-KR" altLang="en-US" sz="7200" dirty="0"/>
          </a:p>
        </p:txBody>
      </p:sp>
      <p:sp>
        <p:nvSpPr>
          <p:cNvPr id="3" name="날짜 개체 틀 2">
            <a:extLst>
              <a:ext uri="{FF2B5EF4-FFF2-40B4-BE49-F238E27FC236}">
                <a16:creationId xmlns:a16="http://schemas.microsoft.com/office/drawing/2014/main" id="{9807E856-8D41-4C8D-BBAC-A552DEB718A7}"/>
              </a:ext>
            </a:extLst>
          </p:cNvPr>
          <p:cNvSpPr>
            <a:spLocks noGrp="1"/>
          </p:cNvSpPr>
          <p:nvPr>
            <p:ph type="dt" sz="half" idx="10"/>
          </p:nvPr>
        </p:nvSpPr>
        <p:spPr/>
        <p:txBody>
          <a:bodyPr/>
          <a:lstStyle/>
          <a:p>
            <a:fld id="{63E9942E-7DAC-4F6E-BB40-B0C0F74D2251}" type="datetime1">
              <a:rPr lang="ko-KR" altLang="en-US" smtClean="0"/>
              <a:t>2020-02-08</a:t>
            </a:fld>
            <a:endParaRPr lang="ko-KR" altLang="en-US"/>
          </a:p>
        </p:txBody>
      </p:sp>
      <p:sp>
        <p:nvSpPr>
          <p:cNvPr id="4" name="바닥글 개체 틀 3">
            <a:extLst>
              <a:ext uri="{FF2B5EF4-FFF2-40B4-BE49-F238E27FC236}">
                <a16:creationId xmlns:a16="http://schemas.microsoft.com/office/drawing/2014/main" id="{A8711674-327E-47C4-876C-B22FEDAC3F24}"/>
              </a:ext>
            </a:extLst>
          </p:cNvPr>
          <p:cNvSpPr>
            <a:spLocks noGrp="1"/>
          </p:cNvSpPr>
          <p:nvPr>
            <p:ph type="ftr" sz="quarter" idx="11"/>
          </p:nvPr>
        </p:nvSpPr>
        <p:spPr/>
        <p:txBody>
          <a:bodyPr/>
          <a:lstStyle/>
          <a:p>
            <a:r>
              <a:rPr lang="en-US" altLang="ko-KR"/>
              <a:t>Team Ark          https://ark-official.com/</a:t>
            </a:r>
            <a:endParaRPr lang="ko-KR" altLang="en-US" dirty="0"/>
          </a:p>
        </p:txBody>
      </p:sp>
    </p:spTree>
    <p:extLst>
      <p:ext uri="{BB962C8B-B14F-4D97-AF65-F5344CB8AC3E}">
        <p14:creationId xmlns:p14="http://schemas.microsoft.com/office/powerpoint/2010/main" val="22355891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4A15CF-A67C-48AE-87C0-62795ED7B64F}"/>
              </a:ext>
            </a:extLst>
          </p:cNvPr>
          <p:cNvSpPr>
            <a:spLocks noGrp="1"/>
          </p:cNvSpPr>
          <p:nvPr>
            <p:ph type="title"/>
          </p:nvPr>
        </p:nvSpPr>
        <p:spPr>
          <a:xfrm>
            <a:off x="587687" y="609600"/>
            <a:ext cx="8596668" cy="1320800"/>
          </a:xfrm>
        </p:spPr>
        <p:txBody>
          <a:bodyPr/>
          <a:lstStyle/>
          <a:p>
            <a:r>
              <a:rPr lang="en-US" altLang="ko-KR" dirty="0"/>
              <a:t>Main projects</a:t>
            </a:r>
            <a:endParaRPr lang="ko-KR" altLang="en-US" dirty="0"/>
          </a:p>
        </p:txBody>
      </p:sp>
      <p:sp>
        <p:nvSpPr>
          <p:cNvPr id="7" name="사각형: 둥근 모서리 6">
            <a:extLst>
              <a:ext uri="{FF2B5EF4-FFF2-40B4-BE49-F238E27FC236}">
                <a16:creationId xmlns:a16="http://schemas.microsoft.com/office/drawing/2014/main" id="{F5D9640F-E85B-430F-8C9E-468B3DBC7704}"/>
              </a:ext>
            </a:extLst>
          </p:cNvPr>
          <p:cNvSpPr/>
          <p:nvPr/>
        </p:nvSpPr>
        <p:spPr>
          <a:xfrm>
            <a:off x="8081682" y="1537447"/>
            <a:ext cx="2832847" cy="1891553"/>
          </a:xfrm>
          <a:prstGeom prst="roundRect">
            <a:avLst/>
          </a:prstGeom>
          <a:solidFill>
            <a:schemeClr val="accent6">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ko-KR" sz="7200" dirty="0"/>
              <a:t>3</a:t>
            </a:r>
            <a:endParaRPr lang="ko-KR" altLang="en-US" sz="7200" dirty="0"/>
          </a:p>
        </p:txBody>
      </p:sp>
      <p:sp>
        <p:nvSpPr>
          <p:cNvPr id="8" name="사각형: 둥근 모서리 7">
            <a:extLst>
              <a:ext uri="{FF2B5EF4-FFF2-40B4-BE49-F238E27FC236}">
                <a16:creationId xmlns:a16="http://schemas.microsoft.com/office/drawing/2014/main" id="{568F4522-7314-43AA-885E-64CA4A7D4A98}"/>
              </a:ext>
            </a:extLst>
          </p:cNvPr>
          <p:cNvSpPr/>
          <p:nvPr/>
        </p:nvSpPr>
        <p:spPr>
          <a:xfrm>
            <a:off x="4679576" y="1537447"/>
            <a:ext cx="2832847" cy="1891553"/>
          </a:xfrm>
          <a:prstGeom prst="roundRect">
            <a:avLst/>
          </a:prstGeom>
          <a:solidFill>
            <a:schemeClr val="accent6">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ko-KR" sz="7200" dirty="0"/>
              <a:t>2</a:t>
            </a:r>
            <a:endParaRPr lang="ko-KR" altLang="en-US" sz="7200" dirty="0"/>
          </a:p>
        </p:txBody>
      </p:sp>
      <p:sp>
        <p:nvSpPr>
          <p:cNvPr id="9" name="사각형: 둥근 모서리 8">
            <a:extLst>
              <a:ext uri="{FF2B5EF4-FFF2-40B4-BE49-F238E27FC236}">
                <a16:creationId xmlns:a16="http://schemas.microsoft.com/office/drawing/2014/main" id="{A147D83B-2D2A-4775-9FB2-7FFA9684AE5F}"/>
              </a:ext>
            </a:extLst>
          </p:cNvPr>
          <p:cNvSpPr/>
          <p:nvPr/>
        </p:nvSpPr>
        <p:spPr>
          <a:xfrm>
            <a:off x="3535026" y="1718982"/>
            <a:ext cx="5121949" cy="3420036"/>
          </a:xfrm>
          <a:prstGeom prst="roundRect">
            <a:avLst/>
          </a:prstGeom>
          <a:solidFill>
            <a:schemeClr val="accent6">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ko-KR" sz="7200" dirty="0"/>
              <a:t>1</a:t>
            </a:r>
            <a:endParaRPr lang="ko-KR" altLang="en-US" sz="7200" dirty="0"/>
          </a:p>
        </p:txBody>
      </p:sp>
      <p:grpSp>
        <p:nvGrpSpPr>
          <p:cNvPr id="14" name="그룹 13">
            <a:extLst>
              <a:ext uri="{FF2B5EF4-FFF2-40B4-BE49-F238E27FC236}">
                <a16:creationId xmlns:a16="http://schemas.microsoft.com/office/drawing/2014/main" id="{860FA0B7-A463-485B-A026-4C7FDE8F6D0A}"/>
              </a:ext>
            </a:extLst>
          </p:cNvPr>
          <p:cNvGrpSpPr/>
          <p:nvPr/>
        </p:nvGrpSpPr>
        <p:grpSpPr>
          <a:xfrm>
            <a:off x="3535026" y="1718982"/>
            <a:ext cx="5121949" cy="3420036"/>
            <a:chOff x="3535026" y="1718982"/>
            <a:chExt cx="5121949" cy="3420036"/>
          </a:xfrm>
        </p:grpSpPr>
        <p:sp>
          <p:nvSpPr>
            <p:cNvPr id="15" name="사각형: 둥근 모서리 14">
              <a:extLst>
                <a:ext uri="{FF2B5EF4-FFF2-40B4-BE49-F238E27FC236}">
                  <a16:creationId xmlns:a16="http://schemas.microsoft.com/office/drawing/2014/main" id="{6B0CA3DC-04C5-447F-9778-D85A2FB8AD83}"/>
                </a:ext>
              </a:extLst>
            </p:cNvPr>
            <p:cNvSpPr/>
            <p:nvPr/>
          </p:nvSpPr>
          <p:spPr>
            <a:xfrm>
              <a:off x="3535026" y="1718982"/>
              <a:ext cx="5121949" cy="3420036"/>
            </a:xfrm>
            <a:prstGeom prst="roundRect">
              <a:avLst/>
            </a:prstGeom>
            <a:solidFill>
              <a:schemeClr val="accent6">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7200" dirty="0"/>
            </a:p>
          </p:txBody>
        </p:sp>
        <p:sp>
          <p:nvSpPr>
            <p:cNvPr id="16" name="직사각형 15">
              <a:extLst>
                <a:ext uri="{FF2B5EF4-FFF2-40B4-BE49-F238E27FC236}">
                  <a16:creationId xmlns:a16="http://schemas.microsoft.com/office/drawing/2014/main" id="{BE10A3E1-3D09-42B9-9C8A-1691A54B430C}"/>
                </a:ext>
              </a:extLst>
            </p:cNvPr>
            <p:cNvSpPr/>
            <p:nvPr/>
          </p:nvSpPr>
          <p:spPr>
            <a:xfrm>
              <a:off x="4887977" y="2551837"/>
              <a:ext cx="2416046" cy="1754326"/>
            </a:xfrm>
            <a:prstGeom prst="rect">
              <a:avLst/>
            </a:prstGeom>
            <a:noFill/>
          </p:spPr>
          <p:txBody>
            <a:bodyPr wrap="none" lIns="91440" tIns="45720" rIns="91440" bIns="45720">
              <a:spAutoFit/>
            </a:bodyPr>
            <a:lstStyle/>
            <a:p>
              <a:pPr algn="ctr"/>
              <a:r>
                <a:rPr lang="en-US" altLang="ko-K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Doodle</a:t>
              </a:r>
            </a:p>
            <a:p>
              <a:pPr algn="ctr"/>
              <a:r>
                <a:rPr lang="en-US" altLang="ko-KR"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Doodle</a:t>
              </a:r>
            </a:p>
          </p:txBody>
        </p:sp>
      </p:grpSp>
      <p:sp>
        <p:nvSpPr>
          <p:cNvPr id="3" name="날짜 개체 틀 2">
            <a:extLst>
              <a:ext uri="{FF2B5EF4-FFF2-40B4-BE49-F238E27FC236}">
                <a16:creationId xmlns:a16="http://schemas.microsoft.com/office/drawing/2014/main" id="{BE435811-2EB0-46E9-B7A5-456780C33900}"/>
              </a:ext>
            </a:extLst>
          </p:cNvPr>
          <p:cNvSpPr>
            <a:spLocks noGrp="1"/>
          </p:cNvSpPr>
          <p:nvPr>
            <p:ph type="dt" sz="half" idx="10"/>
          </p:nvPr>
        </p:nvSpPr>
        <p:spPr/>
        <p:txBody>
          <a:bodyPr/>
          <a:lstStyle/>
          <a:p>
            <a:fld id="{A4D522F8-7346-4B97-B49A-E01F4356E765}" type="datetime1">
              <a:rPr lang="ko-KR" altLang="en-US" smtClean="0"/>
              <a:t>2020-02-08</a:t>
            </a:fld>
            <a:endParaRPr lang="ko-KR" altLang="en-US"/>
          </a:p>
        </p:txBody>
      </p:sp>
      <p:sp>
        <p:nvSpPr>
          <p:cNvPr id="4" name="바닥글 개체 틀 3">
            <a:extLst>
              <a:ext uri="{FF2B5EF4-FFF2-40B4-BE49-F238E27FC236}">
                <a16:creationId xmlns:a16="http://schemas.microsoft.com/office/drawing/2014/main" id="{8601F5DC-7A85-4AEB-A398-234F63826A43}"/>
              </a:ext>
            </a:extLst>
          </p:cNvPr>
          <p:cNvSpPr>
            <a:spLocks noGrp="1"/>
          </p:cNvSpPr>
          <p:nvPr>
            <p:ph type="ftr" sz="quarter" idx="11"/>
          </p:nvPr>
        </p:nvSpPr>
        <p:spPr/>
        <p:txBody>
          <a:bodyPr/>
          <a:lstStyle/>
          <a:p>
            <a:r>
              <a:rPr lang="en-US" altLang="ko-KR"/>
              <a:t>Team Ark          https://ark-official.com/</a:t>
            </a:r>
            <a:endParaRPr lang="ko-KR" altLang="en-US" dirty="0"/>
          </a:p>
        </p:txBody>
      </p:sp>
    </p:spTree>
    <p:extLst>
      <p:ext uri="{BB962C8B-B14F-4D97-AF65-F5344CB8AC3E}">
        <p14:creationId xmlns:p14="http://schemas.microsoft.com/office/powerpoint/2010/main" val="29694837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xit" presetSubtype="0" fill="hold" grpId="0" nodeType="withEffect">
                                  <p:stCondLst>
                                    <p:cond delay="0"/>
                                  </p:stCondLst>
                                  <p:childTnLst>
                                    <p:animEffect transition="out" filter="fade">
                                      <p:cBhvr>
                                        <p:cTn id="6" dur="500"/>
                                        <p:tgtEl>
                                          <p:spTgt spid="9"/>
                                        </p:tgtEl>
                                      </p:cBhvr>
                                    </p:animEffect>
                                    <p:anim calcmode="lin" valueType="num">
                                      <p:cBhvr>
                                        <p:cTn id="7" dur="500"/>
                                        <p:tgtEl>
                                          <p:spTgt spid="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500"/>
                                        <p:tgtEl>
                                          <p:spTgt spid="9"/>
                                        </p:tgtEl>
                                        <p:attrNameLst>
                                          <p:attrName>ppt_h</p:attrName>
                                        </p:attrNameLst>
                                      </p:cBhvr>
                                      <p:tavLst>
                                        <p:tav tm="0">
                                          <p:val>
                                            <p:strVal val="ppt_h"/>
                                          </p:val>
                                        </p:tav>
                                        <p:tav tm="100000">
                                          <p:val>
                                            <p:strVal val="ppt_h"/>
                                          </p:val>
                                        </p:tav>
                                      </p:tavLst>
                                    </p:anim>
                                    <p:set>
                                      <p:cBhvr>
                                        <p:cTn id="9" dur="1" fill="hold">
                                          <p:stCondLst>
                                            <p:cond delay="499"/>
                                          </p:stCondLst>
                                        </p:cTn>
                                        <p:tgtEl>
                                          <p:spTgt spid="9"/>
                                        </p:tgtEl>
                                        <p:attrNameLst>
                                          <p:attrName>style.visibility</p:attrName>
                                        </p:attrNameLst>
                                      </p:cBhvr>
                                      <p:to>
                                        <p:strVal val="hidden"/>
                                      </p:to>
                                    </p:set>
                                  </p:childTnLst>
                                </p:cTn>
                              </p:par>
                            </p:childTnLst>
                          </p:cTn>
                        </p:par>
                        <p:par>
                          <p:cTn id="10" fill="hold">
                            <p:stCondLst>
                              <p:cond delay="500"/>
                            </p:stCondLst>
                            <p:childTnLst>
                              <p:par>
                                <p:cTn id="11" presetID="45"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anim calcmode="lin" valueType="num">
                                      <p:cBhvr>
                                        <p:cTn id="14" dur="500" fill="hold"/>
                                        <p:tgtEl>
                                          <p:spTgt spid="14"/>
                                        </p:tgtEl>
                                        <p:attrNameLst>
                                          <p:attrName>ppt_w</p:attrName>
                                        </p:attrNameLst>
                                      </p:cBhvr>
                                      <p:tavLst>
                                        <p:tav tm="0" fmla="#ppt_w*sin(2.5*pi*$)">
                                          <p:val>
                                            <p:fltVal val="0"/>
                                          </p:val>
                                        </p:tav>
                                        <p:tav tm="100000">
                                          <p:val>
                                            <p:fltVal val="1"/>
                                          </p:val>
                                        </p:tav>
                                      </p:tavLst>
                                    </p:anim>
                                    <p:anim calcmode="lin" valueType="num">
                                      <p:cBhvr>
                                        <p:cTn id="15" dur="5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EEAB76-8CD3-4EBA-8C41-9CD4BED6D95B}"/>
              </a:ext>
            </a:extLst>
          </p:cNvPr>
          <p:cNvSpPr>
            <a:spLocks noGrp="1"/>
          </p:cNvSpPr>
          <p:nvPr>
            <p:ph type="title"/>
          </p:nvPr>
        </p:nvSpPr>
        <p:spPr/>
        <p:txBody>
          <a:bodyPr/>
          <a:lstStyle/>
          <a:p>
            <a:r>
              <a:rPr lang="en-US" altLang="ko-KR" dirty="0"/>
              <a:t>High Concept</a:t>
            </a:r>
            <a:br>
              <a:rPr lang="ko-KR" altLang="ko-KR" dirty="0"/>
            </a:br>
            <a:endParaRPr lang="ko-KR" altLang="en-US" dirty="0"/>
          </a:p>
        </p:txBody>
      </p:sp>
      <p:sp>
        <p:nvSpPr>
          <p:cNvPr id="3" name="내용 개체 틀 2">
            <a:extLst>
              <a:ext uri="{FF2B5EF4-FFF2-40B4-BE49-F238E27FC236}">
                <a16:creationId xmlns:a16="http://schemas.microsoft.com/office/drawing/2014/main" id="{AA299292-E5E1-493C-AC6C-0CB1F76CF759}"/>
              </a:ext>
            </a:extLst>
          </p:cNvPr>
          <p:cNvSpPr>
            <a:spLocks noGrp="1"/>
          </p:cNvSpPr>
          <p:nvPr>
            <p:ph idx="1"/>
          </p:nvPr>
        </p:nvSpPr>
        <p:spPr/>
        <p:txBody>
          <a:bodyPr/>
          <a:lstStyle/>
          <a:p>
            <a:r>
              <a:rPr lang="en-US" altLang="ko-KR" dirty="0"/>
              <a:t>‘Doodle </a:t>
            </a:r>
            <a:r>
              <a:rPr lang="en-US" altLang="ko-KR" dirty="0" err="1"/>
              <a:t>Doodle</a:t>
            </a:r>
            <a:r>
              <a:rPr lang="en-US" altLang="ko-KR" dirty="0"/>
              <a:t>’ is 2D platform game. Player will be a painter who can draw pictures on the screen. Player has many different drawing tools such as brush, pencil, eraser, etc. Also, player can change the color of brush to change the type of attack. Player needs to drawing lines or pictures to fight with other monsters. Doodling to fight!</a:t>
            </a:r>
            <a:endParaRPr lang="ko-KR" altLang="ko-KR" dirty="0"/>
          </a:p>
          <a:p>
            <a:endParaRPr lang="ko-KR" altLang="en-US" dirty="0"/>
          </a:p>
        </p:txBody>
      </p:sp>
      <p:sp>
        <p:nvSpPr>
          <p:cNvPr id="4" name="날짜 개체 틀 3">
            <a:extLst>
              <a:ext uri="{FF2B5EF4-FFF2-40B4-BE49-F238E27FC236}">
                <a16:creationId xmlns:a16="http://schemas.microsoft.com/office/drawing/2014/main" id="{C28114BE-5A6F-4253-806A-8DE86D7FC9A6}"/>
              </a:ext>
            </a:extLst>
          </p:cNvPr>
          <p:cNvSpPr>
            <a:spLocks noGrp="1"/>
          </p:cNvSpPr>
          <p:nvPr>
            <p:ph type="dt" sz="half" idx="10"/>
          </p:nvPr>
        </p:nvSpPr>
        <p:spPr/>
        <p:txBody>
          <a:bodyPr/>
          <a:lstStyle/>
          <a:p>
            <a:fld id="{2176E2D0-7D52-473A-8450-C82C0F3AAFFE}" type="datetime1">
              <a:rPr lang="ko-KR" altLang="en-US" smtClean="0"/>
              <a:t>2020-02-08</a:t>
            </a:fld>
            <a:endParaRPr lang="ko-KR" altLang="en-US"/>
          </a:p>
        </p:txBody>
      </p:sp>
      <p:sp>
        <p:nvSpPr>
          <p:cNvPr id="5" name="바닥글 개체 틀 4">
            <a:extLst>
              <a:ext uri="{FF2B5EF4-FFF2-40B4-BE49-F238E27FC236}">
                <a16:creationId xmlns:a16="http://schemas.microsoft.com/office/drawing/2014/main" id="{E28F42F3-ACC0-4F97-B9E2-DB9009A1904E}"/>
              </a:ext>
            </a:extLst>
          </p:cNvPr>
          <p:cNvSpPr>
            <a:spLocks noGrp="1"/>
          </p:cNvSpPr>
          <p:nvPr>
            <p:ph type="ftr" sz="quarter" idx="11"/>
          </p:nvPr>
        </p:nvSpPr>
        <p:spPr/>
        <p:txBody>
          <a:bodyPr/>
          <a:lstStyle/>
          <a:p>
            <a:r>
              <a:rPr lang="en-US" altLang="ko-KR"/>
              <a:t>Team Ark          https://ark-official.com/</a:t>
            </a:r>
            <a:endParaRPr lang="ko-KR" altLang="en-US" dirty="0"/>
          </a:p>
        </p:txBody>
      </p:sp>
    </p:spTree>
    <p:extLst>
      <p:ext uri="{BB962C8B-B14F-4D97-AF65-F5344CB8AC3E}">
        <p14:creationId xmlns:p14="http://schemas.microsoft.com/office/powerpoint/2010/main" val="3096392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06C063D-80D0-4987-BDD5-19E49C2AD2C9}"/>
              </a:ext>
            </a:extLst>
          </p:cNvPr>
          <p:cNvSpPr>
            <a:spLocks noGrp="1"/>
          </p:cNvSpPr>
          <p:nvPr>
            <p:ph type="title"/>
          </p:nvPr>
        </p:nvSpPr>
        <p:spPr/>
        <p:txBody>
          <a:bodyPr/>
          <a:lstStyle/>
          <a:p>
            <a:r>
              <a:rPr lang="en-US" altLang="ko-KR" dirty="0"/>
              <a:t>Summary</a:t>
            </a:r>
            <a:br>
              <a:rPr lang="ko-KR" altLang="ko-KR" dirty="0"/>
            </a:br>
            <a:endParaRPr lang="ko-KR" altLang="en-US" dirty="0"/>
          </a:p>
        </p:txBody>
      </p:sp>
      <p:sp>
        <p:nvSpPr>
          <p:cNvPr id="3" name="내용 개체 틀 2">
            <a:extLst>
              <a:ext uri="{FF2B5EF4-FFF2-40B4-BE49-F238E27FC236}">
                <a16:creationId xmlns:a16="http://schemas.microsoft.com/office/drawing/2014/main" id="{1DD1DBAA-4E41-491E-9187-E18E8826C83C}"/>
              </a:ext>
            </a:extLst>
          </p:cNvPr>
          <p:cNvSpPr>
            <a:spLocks noGrp="1"/>
          </p:cNvSpPr>
          <p:nvPr>
            <p:ph idx="1"/>
          </p:nvPr>
        </p:nvSpPr>
        <p:spPr/>
        <p:txBody>
          <a:bodyPr>
            <a:normAutofit/>
          </a:bodyPr>
          <a:lstStyle/>
          <a:p>
            <a:r>
              <a:rPr lang="en-US" altLang="ko-KR" dirty="0"/>
              <a:t>‘Doodle </a:t>
            </a:r>
            <a:r>
              <a:rPr lang="en-US" altLang="ko-KR" dirty="0" err="1"/>
              <a:t>Doodle</a:t>
            </a:r>
            <a:r>
              <a:rPr lang="en-US" altLang="ko-KR" dirty="0"/>
              <a:t>’ is 2D platform game. The world of ‘Doodle </a:t>
            </a:r>
            <a:r>
              <a:rPr lang="en-US" altLang="ko-KR" dirty="0" err="1"/>
              <a:t>Doodle</a:t>
            </a:r>
            <a:r>
              <a:rPr lang="en-US" altLang="ko-KR" dirty="0"/>
              <a:t>’ is in a large white paper, and player will be a painter who can draw lines or pictures on the screen. Player can collect many different drawing tools such as brush, pencil, eraser, etc. Each tool has different attack form and effects. Also, there are colors of the brush tools and player can change the type of attack with it.</a:t>
            </a:r>
            <a:endParaRPr lang="ko-KR" altLang="ko-KR" dirty="0"/>
          </a:p>
          <a:p>
            <a:r>
              <a:rPr lang="en-US" altLang="ko-KR" dirty="0"/>
              <a:t>There are many different monsters and landmarks to interact, so player need to plan different tactics according to diverse situations. Player will spend a certain amount of ink while drawing, so player can fulfill it at the fountain of ink. </a:t>
            </a:r>
            <a:endParaRPr lang="ko-KR" altLang="ko-KR" dirty="0"/>
          </a:p>
          <a:p>
            <a:endParaRPr lang="ko-KR" altLang="en-US" dirty="0"/>
          </a:p>
        </p:txBody>
      </p:sp>
      <p:sp>
        <p:nvSpPr>
          <p:cNvPr id="4" name="날짜 개체 틀 3">
            <a:extLst>
              <a:ext uri="{FF2B5EF4-FFF2-40B4-BE49-F238E27FC236}">
                <a16:creationId xmlns:a16="http://schemas.microsoft.com/office/drawing/2014/main" id="{B4724321-AD1A-40BC-8489-F909500CE862}"/>
              </a:ext>
            </a:extLst>
          </p:cNvPr>
          <p:cNvSpPr>
            <a:spLocks noGrp="1"/>
          </p:cNvSpPr>
          <p:nvPr>
            <p:ph type="dt" sz="half" idx="10"/>
          </p:nvPr>
        </p:nvSpPr>
        <p:spPr/>
        <p:txBody>
          <a:bodyPr/>
          <a:lstStyle/>
          <a:p>
            <a:fld id="{C9839B46-E5E7-41DE-B15C-614B4FC96889}" type="datetime1">
              <a:rPr lang="ko-KR" altLang="en-US" smtClean="0"/>
              <a:t>2020-02-08</a:t>
            </a:fld>
            <a:endParaRPr lang="ko-KR" altLang="en-US"/>
          </a:p>
        </p:txBody>
      </p:sp>
      <p:sp>
        <p:nvSpPr>
          <p:cNvPr id="5" name="바닥글 개체 틀 4">
            <a:extLst>
              <a:ext uri="{FF2B5EF4-FFF2-40B4-BE49-F238E27FC236}">
                <a16:creationId xmlns:a16="http://schemas.microsoft.com/office/drawing/2014/main" id="{F648ACFE-81F3-45F3-9E42-C118FE71263F}"/>
              </a:ext>
            </a:extLst>
          </p:cNvPr>
          <p:cNvSpPr>
            <a:spLocks noGrp="1"/>
          </p:cNvSpPr>
          <p:nvPr>
            <p:ph type="ftr" sz="quarter" idx="11"/>
          </p:nvPr>
        </p:nvSpPr>
        <p:spPr/>
        <p:txBody>
          <a:bodyPr/>
          <a:lstStyle/>
          <a:p>
            <a:r>
              <a:rPr lang="en-US" altLang="ko-KR"/>
              <a:t>Team Ark          https://ark-official.com/</a:t>
            </a:r>
            <a:endParaRPr lang="ko-KR" altLang="en-US" dirty="0"/>
          </a:p>
        </p:txBody>
      </p:sp>
    </p:spTree>
    <p:extLst>
      <p:ext uri="{BB962C8B-B14F-4D97-AF65-F5344CB8AC3E}">
        <p14:creationId xmlns:p14="http://schemas.microsoft.com/office/powerpoint/2010/main" val="1850616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그림 2" descr="텍스트, 화이트보드이(가) 표시된 사진&#10;&#10;자동 생성된 설명">
            <a:extLst>
              <a:ext uri="{FF2B5EF4-FFF2-40B4-BE49-F238E27FC236}">
                <a16:creationId xmlns:a16="http://schemas.microsoft.com/office/drawing/2014/main" id="{5B269D8E-5CD1-4FEC-942F-BAAF9793E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264717" y="594966"/>
            <a:ext cx="5664442" cy="5664442"/>
          </a:xfrm>
          <a:prstGeom prst="rect">
            <a:avLst/>
          </a:prstGeom>
        </p:spPr>
      </p:pic>
      <p:sp>
        <p:nvSpPr>
          <p:cNvPr id="4" name="날짜 개체 틀 3">
            <a:extLst>
              <a:ext uri="{FF2B5EF4-FFF2-40B4-BE49-F238E27FC236}">
                <a16:creationId xmlns:a16="http://schemas.microsoft.com/office/drawing/2014/main" id="{30CCB23A-A196-4276-8E1A-B1097393A894}"/>
              </a:ext>
            </a:extLst>
          </p:cNvPr>
          <p:cNvSpPr>
            <a:spLocks noGrp="1"/>
          </p:cNvSpPr>
          <p:nvPr>
            <p:ph type="dt" sz="half" idx="10"/>
          </p:nvPr>
        </p:nvSpPr>
        <p:spPr/>
        <p:txBody>
          <a:bodyPr/>
          <a:lstStyle/>
          <a:p>
            <a:fld id="{FE599856-CEE6-433D-96FA-6655DB11167A}" type="datetime1">
              <a:rPr lang="ko-KR" altLang="en-US" smtClean="0"/>
              <a:t>2020-02-08</a:t>
            </a:fld>
            <a:endParaRPr lang="ko-KR" altLang="en-US"/>
          </a:p>
        </p:txBody>
      </p:sp>
      <p:sp>
        <p:nvSpPr>
          <p:cNvPr id="5" name="바닥글 개체 틀 4">
            <a:extLst>
              <a:ext uri="{FF2B5EF4-FFF2-40B4-BE49-F238E27FC236}">
                <a16:creationId xmlns:a16="http://schemas.microsoft.com/office/drawing/2014/main" id="{F7A39AC4-D8B9-4E5B-B04B-F998C979F768}"/>
              </a:ext>
            </a:extLst>
          </p:cNvPr>
          <p:cNvSpPr>
            <a:spLocks noGrp="1"/>
          </p:cNvSpPr>
          <p:nvPr>
            <p:ph type="ftr" sz="quarter" idx="11"/>
          </p:nvPr>
        </p:nvSpPr>
        <p:spPr/>
        <p:txBody>
          <a:bodyPr/>
          <a:lstStyle/>
          <a:p>
            <a:r>
              <a:rPr lang="en-US" altLang="ko-KR"/>
              <a:t>Team Ark          https://ark-official.com/</a:t>
            </a:r>
            <a:endParaRPr lang="ko-KR" altLang="en-US"/>
          </a:p>
        </p:txBody>
      </p:sp>
    </p:spTree>
    <p:extLst>
      <p:ext uri="{BB962C8B-B14F-4D97-AF65-F5344CB8AC3E}">
        <p14:creationId xmlns:p14="http://schemas.microsoft.com/office/powerpoint/2010/main" val="1810113247"/>
      </p:ext>
    </p:extLst>
  </p:cSld>
  <p:clrMapOvr>
    <a:masterClrMapping/>
  </p:clrMapOvr>
</p:sld>
</file>

<file path=ppt/theme/theme1.xml><?xml version="1.0" encoding="utf-8"?>
<a:theme xmlns:a="http://schemas.openxmlformats.org/drawingml/2006/main" name="패싯">
  <a:themeElements>
    <a:clrScheme name="패싯">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패싯">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패싯">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371</Words>
  <Application>Microsoft Office PowerPoint</Application>
  <PresentationFormat>와이드스크린</PresentationFormat>
  <Paragraphs>59</Paragraphs>
  <Slides>13</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13</vt:i4>
      </vt:variant>
    </vt:vector>
  </HeadingPairs>
  <TitlesOfParts>
    <vt:vector size="18" baseType="lpstr">
      <vt:lpstr>맑은 고딕</vt:lpstr>
      <vt:lpstr>Arial</vt:lpstr>
      <vt:lpstr>Trebuchet MS</vt:lpstr>
      <vt:lpstr>Wingdings 3</vt:lpstr>
      <vt:lpstr>패싯</vt:lpstr>
      <vt:lpstr>Team Ark Meeting</vt:lpstr>
      <vt:lpstr>To Do…</vt:lpstr>
      <vt:lpstr>Time Scheduling</vt:lpstr>
      <vt:lpstr>Main projects</vt:lpstr>
      <vt:lpstr>Main projects</vt:lpstr>
      <vt:lpstr>Main projects</vt:lpstr>
      <vt:lpstr>High Concept </vt:lpstr>
      <vt:lpstr>Summary </vt:lpstr>
      <vt:lpstr>PowerPoint 프레젠테이션</vt:lpstr>
      <vt:lpstr>PowerPoint 프레젠테이션</vt:lpstr>
      <vt:lpstr>PowerPoint 프레젠테이션</vt:lpstr>
      <vt:lpstr>PowerPoint 프레젠테이션</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Ark Meeting</dc:title>
  <dc:creator>오 지환</dc:creator>
  <cp:lastModifiedBy>오 지환</cp:lastModifiedBy>
  <cp:revision>7</cp:revision>
  <dcterms:created xsi:type="dcterms:W3CDTF">2020-02-08T02:27:04Z</dcterms:created>
  <dcterms:modified xsi:type="dcterms:W3CDTF">2020-02-08T03:25:37Z</dcterms:modified>
</cp:coreProperties>
</file>