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6824"/>
            <a:ext cx="9144000" cy="914400"/>
          </a:xfrm>
        </p:spPr>
        <p:txBody>
          <a:bodyPr>
            <a:normAutofit/>
          </a:bodyPr>
          <a:lstStyle/>
          <a:p>
            <a:r>
              <a:rPr lang="en-GB" dirty="0" smtClean="0"/>
              <a:t>Reports from 2017-244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73" y="1948556"/>
            <a:ext cx="466725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23" y="1948555"/>
            <a:ext cx="46577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Reports from 2017-244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Windows User</cp:lastModifiedBy>
  <cp:revision>2</cp:revision>
  <dcterms:created xsi:type="dcterms:W3CDTF">2022-12-06T11:13:27Z</dcterms:created>
  <dcterms:modified xsi:type="dcterms:W3CDTF">2024-02-02T09:34:23Z</dcterms:modified>
</cp:coreProperties>
</file>