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xmlns="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xmlns="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xmlns="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02/02/2024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xmlns="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02/02/2024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 smtClean="0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 smtClean="0"/>
              <a:t>02</a:t>
            </a:r>
            <a:r>
              <a:rPr lang="en-GB" sz="1600" dirty="0" smtClean="0"/>
              <a:t>/02/2024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 smtClean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 smtClean="0"/>
              <a:t>ACCURACY</a:t>
            </a:r>
            <a:r>
              <a:rPr lang="en-US" sz="1800" dirty="0"/>
              <a:t>: 85.09 </a:t>
            </a:r>
            <a:endParaRPr lang="en-US" sz="1800" dirty="0" smtClean="0"/>
          </a:p>
          <a:p>
            <a:r>
              <a:rPr lang="en-US" sz="1800" dirty="0" smtClean="0"/>
              <a:t>AUC </a:t>
            </a:r>
            <a:r>
              <a:rPr lang="en-US" sz="1800" dirty="0"/>
              <a:t>score: </a:t>
            </a:r>
            <a:r>
              <a:rPr lang="en-US" sz="1800" dirty="0" smtClean="0"/>
              <a:t>0.558</a:t>
            </a:r>
          </a:p>
          <a:p>
            <a:endParaRPr lang="en-US" sz="1800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195" y="2204475"/>
            <a:ext cx="8517698" cy="419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34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creator>Jake Pearce</dc:creator>
  <cp:lastModifiedBy>Windows User</cp:lastModifiedBy>
  <cp:revision>15</cp:revision>
  <cp:lastPrinted>2022-06-09T07:44:13Z</cp:lastPrinted>
  <dcterms:created xsi:type="dcterms:W3CDTF">2022-02-22T07:39:05Z</dcterms:created>
  <dcterms:modified xsi:type="dcterms:W3CDTF">2024-02-02T10:13:54Z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