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2624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2624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2624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2624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2624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2624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7908" y="1080471"/>
            <a:ext cx="15084882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2624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9664" y="2681478"/>
            <a:ext cx="9752330" cy="451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2624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www.linkedin.com/in/aakarshit-srivastava-" TargetMode="External"/><Relationship Id="rId4" Type="http://schemas.openxmlformats.org/officeDocument/2006/relationships/hyperlink" Target="http://www.linkedin.com/in/ayushverma135/)" TargetMode="External"/><Relationship Id="rId5" Type="http://schemas.openxmlformats.org/officeDocument/2006/relationships/hyperlink" Target="http://www.linkedin.com/in/bhaskar-banerjee-" TargetMode="External"/><Relationship Id="rId6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9359" y="8948161"/>
            <a:ext cx="18307050" cy="1348740"/>
            <a:chOff x="-9359" y="8948161"/>
            <a:chExt cx="18307050" cy="1348740"/>
          </a:xfrm>
        </p:grpSpPr>
        <p:sp>
          <p:nvSpPr>
            <p:cNvPr id="3" name="object 3" descr=""/>
            <p:cNvSpPr/>
            <p:nvPr/>
          </p:nvSpPr>
          <p:spPr>
            <a:xfrm>
              <a:off x="17146777" y="8957513"/>
              <a:ext cx="1141730" cy="1329690"/>
            </a:xfrm>
            <a:custGeom>
              <a:avLst/>
              <a:gdLst/>
              <a:ahLst/>
              <a:cxnLst/>
              <a:rect l="l" t="t" r="r" b="b"/>
              <a:pathLst>
                <a:path w="1141730" h="1329690">
                  <a:moveTo>
                    <a:pt x="1037462" y="0"/>
                  </a:moveTo>
                  <a:lnTo>
                    <a:pt x="983487" y="1447"/>
                  </a:lnTo>
                  <a:lnTo>
                    <a:pt x="928750" y="5765"/>
                  </a:lnTo>
                  <a:lnTo>
                    <a:pt x="875537" y="12966"/>
                  </a:lnTo>
                  <a:lnTo>
                    <a:pt x="822197" y="23050"/>
                  </a:lnTo>
                  <a:lnTo>
                    <a:pt x="768984" y="35280"/>
                  </a:lnTo>
                  <a:lnTo>
                    <a:pt x="717168" y="51130"/>
                  </a:lnTo>
                  <a:lnTo>
                    <a:pt x="665987" y="69126"/>
                  </a:lnTo>
                  <a:lnTo>
                    <a:pt x="615568" y="89999"/>
                  </a:lnTo>
                  <a:lnTo>
                    <a:pt x="566673" y="113037"/>
                  </a:lnTo>
                  <a:lnTo>
                    <a:pt x="519175" y="138959"/>
                  </a:lnTo>
                  <a:lnTo>
                    <a:pt x="473074" y="167756"/>
                  </a:lnTo>
                  <a:lnTo>
                    <a:pt x="428370" y="197994"/>
                  </a:lnTo>
                  <a:lnTo>
                    <a:pt x="385190" y="231113"/>
                  </a:lnTo>
                  <a:lnTo>
                    <a:pt x="343407" y="266395"/>
                  </a:lnTo>
                  <a:lnTo>
                    <a:pt x="304545" y="303830"/>
                  </a:lnTo>
                  <a:lnTo>
                    <a:pt x="267080" y="343429"/>
                  </a:lnTo>
                  <a:lnTo>
                    <a:pt x="231901" y="384465"/>
                  </a:lnTo>
                  <a:lnTo>
                    <a:pt x="198754" y="427666"/>
                  </a:lnTo>
                  <a:lnTo>
                    <a:pt x="167766" y="472304"/>
                  </a:lnTo>
                  <a:lnTo>
                    <a:pt x="139699" y="518380"/>
                  </a:lnTo>
                  <a:lnTo>
                    <a:pt x="113791" y="566621"/>
                  </a:lnTo>
                  <a:lnTo>
                    <a:pt x="90042" y="615576"/>
                  </a:lnTo>
                  <a:lnTo>
                    <a:pt x="69849" y="665255"/>
                  </a:lnTo>
                  <a:lnTo>
                    <a:pt x="51180" y="716372"/>
                  </a:lnTo>
                  <a:lnTo>
                    <a:pt x="36067" y="768208"/>
                  </a:lnTo>
                  <a:lnTo>
                    <a:pt x="23113" y="821489"/>
                  </a:lnTo>
                  <a:lnTo>
                    <a:pt x="13715" y="874765"/>
                  </a:lnTo>
                  <a:lnTo>
                    <a:pt x="6476" y="928764"/>
                  </a:lnTo>
                  <a:lnTo>
                    <a:pt x="2158" y="982760"/>
                  </a:lnTo>
                  <a:lnTo>
                    <a:pt x="761" y="1036759"/>
                  </a:lnTo>
                  <a:lnTo>
                    <a:pt x="0" y="1036759"/>
                  </a:lnTo>
                  <a:lnTo>
                    <a:pt x="1396" y="1090754"/>
                  </a:lnTo>
                  <a:lnTo>
                    <a:pt x="5714" y="1144753"/>
                  </a:lnTo>
                  <a:lnTo>
                    <a:pt x="12953" y="1198749"/>
                  </a:lnTo>
                  <a:lnTo>
                    <a:pt x="23113" y="1252029"/>
                  </a:lnTo>
                  <a:lnTo>
                    <a:pt x="35305" y="1305305"/>
                  </a:lnTo>
                  <a:lnTo>
                    <a:pt x="1141162" y="1329484"/>
                  </a:lnTo>
                  <a:lnTo>
                    <a:pt x="1141162" y="5369"/>
                  </a:lnTo>
                  <a:lnTo>
                    <a:pt x="1091564" y="1447"/>
                  </a:lnTo>
                  <a:lnTo>
                    <a:pt x="1037462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146822" y="8957521"/>
              <a:ext cx="1141730" cy="1329690"/>
            </a:xfrm>
            <a:custGeom>
              <a:avLst/>
              <a:gdLst/>
              <a:ahLst/>
              <a:cxnLst/>
              <a:rect l="l" t="t" r="r" b="b"/>
              <a:pathLst>
                <a:path w="1141730" h="1329690">
                  <a:moveTo>
                    <a:pt x="762" y="1036751"/>
                  </a:moveTo>
                  <a:lnTo>
                    <a:pt x="2159" y="982751"/>
                  </a:lnTo>
                  <a:lnTo>
                    <a:pt x="6477" y="928756"/>
                  </a:lnTo>
                  <a:lnTo>
                    <a:pt x="13716" y="874756"/>
                  </a:lnTo>
                  <a:lnTo>
                    <a:pt x="23114" y="821481"/>
                  </a:lnTo>
                  <a:lnTo>
                    <a:pt x="36068" y="768201"/>
                  </a:lnTo>
                  <a:lnTo>
                    <a:pt x="51181" y="716364"/>
                  </a:lnTo>
                  <a:lnTo>
                    <a:pt x="69850" y="665247"/>
                  </a:lnTo>
                  <a:lnTo>
                    <a:pt x="90043" y="615567"/>
                  </a:lnTo>
                  <a:lnTo>
                    <a:pt x="113793" y="566613"/>
                  </a:lnTo>
                  <a:lnTo>
                    <a:pt x="139701" y="518374"/>
                  </a:lnTo>
                  <a:lnTo>
                    <a:pt x="167768" y="472296"/>
                  </a:lnTo>
                  <a:lnTo>
                    <a:pt x="198756" y="427658"/>
                  </a:lnTo>
                  <a:lnTo>
                    <a:pt x="231904" y="384458"/>
                  </a:lnTo>
                  <a:lnTo>
                    <a:pt x="267210" y="343421"/>
                  </a:lnTo>
                  <a:lnTo>
                    <a:pt x="304549" y="303822"/>
                  </a:lnTo>
                  <a:lnTo>
                    <a:pt x="343538" y="266387"/>
                  </a:lnTo>
                  <a:lnTo>
                    <a:pt x="385194" y="231105"/>
                  </a:lnTo>
                  <a:lnTo>
                    <a:pt x="428375" y="197986"/>
                  </a:lnTo>
                  <a:lnTo>
                    <a:pt x="473079" y="167749"/>
                  </a:lnTo>
                  <a:lnTo>
                    <a:pt x="519181" y="138951"/>
                  </a:lnTo>
                  <a:lnTo>
                    <a:pt x="566679" y="113030"/>
                  </a:lnTo>
                  <a:lnTo>
                    <a:pt x="615575" y="89991"/>
                  </a:lnTo>
                  <a:lnTo>
                    <a:pt x="665994" y="69112"/>
                  </a:lnTo>
                  <a:lnTo>
                    <a:pt x="717176" y="51117"/>
                  </a:lnTo>
                  <a:lnTo>
                    <a:pt x="768992" y="35280"/>
                  </a:lnTo>
                  <a:lnTo>
                    <a:pt x="822206" y="23037"/>
                  </a:lnTo>
                  <a:lnTo>
                    <a:pt x="875546" y="12953"/>
                  </a:lnTo>
                  <a:lnTo>
                    <a:pt x="928760" y="5753"/>
                  </a:lnTo>
                  <a:lnTo>
                    <a:pt x="983497" y="1435"/>
                  </a:lnTo>
                  <a:lnTo>
                    <a:pt x="1037600" y="0"/>
                  </a:lnTo>
                  <a:lnTo>
                    <a:pt x="1091575" y="1435"/>
                  </a:lnTo>
                  <a:lnTo>
                    <a:pt x="1141118" y="5343"/>
                  </a:lnTo>
                </a:path>
                <a:path w="1141730" h="1329690">
                  <a:moveTo>
                    <a:pt x="42711" y="1329476"/>
                  </a:moveTo>
                  <a:lnTo>
                    <a:pt x="23114" y="1252021"/>
                  </a:lnTo>
                  <a:lnTo>
                    <a:pt x="12954" y="1198740"/>
                  </a:lnTo>
                  <a:lnTo>
                    <a:pt x="5842" y="1144746"/>
                  </a:lnTo>
                  <a:lnTo>
                    <a:pt x="1524" y="1090746"/>
                  </a:lnTo>
                  <a:lnTo>
                    <a:pt x="0" y="1036751"/>
                  </a:lnTo>
                  <a:lnTo>
                    <a:pt x="762" y="103675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146822" y="8957521"/>
              <a:ext cx="1141730" cy="1329690"/>
            </a:xfrm>
            <a:custGeom>
              <a:avLst/>
              <a:gdLst/>
              <a:ahLst/>
              <a:cxnLst/>
              <a:rect l="l" t="t" r="r" b="b"/>
              <a:pathLst>
                <a:path w="1141730" h="1329690">
                  <a:moveTo>
                    <a:pt x="762" y="1036751"/>
                  </a:moveTo>
                  <a:lnTo>
                    <a:pt x="2159" y="982751"/>
                  </a:lnTo>
                  <a:lnTo>
                    <a:pt x="6477" y="928756"/>
                  </a:lnTo>
                  <a:lnTo>
                    <a:pt x="13716" y="874756"/>
                  </a:lnTo>
                  <a:lnTo>
                    <a:pt x="23114" y="821481"/>
                  </a:lnTo>
                  <a:lnTo>
                    <a:pt x="36068" y="768201"/>
                  </a:lnTo>
                  <a:lnTo>
                    <a:pt x="51181" y="716364"/>
                  </a:lnTo>
                  <a:lnTo>
                    <a:pt x="69850" y="665247"/>
                  </a:lnTo>
                  <a:lnTo>
                    <a:pt x="90043" y="615567"/>
                  </a:lnTo>
                  <a:lnTo>
                    <a:pt x="113793" y="566613"/>
                  </a:lnTo>
                  <a:lnTo>
                    <a:pt x="139701" y="518374"/>
                  </a:lnTo>
                  <a:lnTo>
                    <a:pt x="167768" y="472296"/>
                  </a:lnTo>
                  <a:lnTo>
                    <a:pt x="198756" y="427658"/>
                  </a:lnTo>
                  <a:lnTo>
                    <a:pt x="231904" y="384458"/>
                  </a:lnTo>
                  <a:lnTo>
                    <a:pt x="267210" y="343421"/>
                  </a:lnTo>
                  <a:lnTo>
                    <a:pt x="304549" y="303822"/>
                  </a:lnTo>
                  <a:lnTo>
                    <a:pt x="343538" y="266387"/>
                  </a:lnTo>
                  <a:lnTo>
                    <a:pt x="385194" y="231105"/>
                  </a:lnTo>
                  <a:lnTo>
                    <a:pt x="428375" y="197986"/>
                  </a:lnTo>
                  <a:lnTo>
                    <a:pt x="473079" y="167749"/>
                  </a:lnTo>
                  <a:lnTo>
                    <a:pt x="519181" y="138951"/>
                  </a:lnTo>
                  <a:lnTo>
                    <a:pt x="566679" y="113030"/>
                  </a:lnTo>
                  <a:lnTo>
                    <a:pt x="615575" y="89991"/>
                  </a:lnTo>
                  <a:lnTo>
                    <a:pt x="665994" y="69112"/>
                  </a:lnTo>
                  <a:lnTo>
                    <a:pt x="717176" y="51117"/>
                  </a:lnTo>
                  <a:lnTo>
                    <a:pt x="768992" y="35280"/>
                  </a:lnTo>
                  <a:lnTo>
                    <a:pt x="822206" y="23037"/>
                  </a:lnTo>
                  <a:lnTo>
                    <a:pt x="875546" y="12953"/>
                  </a:lnTo>
                  <a:lnTo>
                    <a:pt x="928760" y="5753"/>
                  </a:lnTo>
                  <a:lnTo>
                    <a:pt x="983497" y="1435"/>
                  </a:lnTo>
                  <a:lnTo>
                    <a:pt x="1037600" y="0"/>
                  </a:lnTo>
                  <a:lnTo>
                    <a:pt x="1091575" y="1435"/>
                  </a:lnTo>
                  <a:lnTo>
                    <a:pt x="1141118" y="5343"/>
                  </a:lnTo>
                </a:path>
                <a:path w="1141730" h="1329690">
                  <a:moveTo>
                    <a:pt x="42711" y="1329476"/>
                  </a:moveTo>
                  <a:lnTo>
                    <a:pt x="23114" y="1252021"/>
                  </a:lnTo>
                  <a:lnTo>
                    <a:pt x="12954" y="1198740"/>
                  </a:lnTo>
                  <a:lnTo>
                    <a:pt x="5842" y="1144746"/>
                  </a:lnTo>
                  <a:lnTo>
                    <a:pt x="1524" y="1090746"/>
                  </a:lnTo>
                  <a:lnTo>
                    <a:pt x="0" y="1036751"/>
                  </a:lnTo>
                  <a:lnTo>
                    <a:pt x="762" y="1036751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73028" y="3285001"/>
            <a:ext cx="9276715" cy="29406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400"/>
              </a:lnSpc>
              <a:spcBef>
                <a:spcPts val="95"/>
              </a:spcBef>
            </a:pPr>
            <a:r>
              <a:rPr dirty="0" sz="6350" spc="-280"/>
              <a:t>Predicting</a:t>
            </a:r>
            <a:r>
              <a:rPr dirty="0" sz="6350" spc="-220"/>
              <a:t> </a:t>
            </a:r>
            <a:r>
              <a:rPr dirty="0" sz="6350" spc="-380"/>
              <a:t>Disasters</a:t>
            </a:r>
            <a:r>
              <a:rPr dirty="0" sz="6350" spc="-210"/>
              <a:t> </a:t>
            </a:r>
            <a:r>
              <a:rPr dirty="0" sz="6350" spc="-390"/>
              <a:t>Using </a:t>
            </a:r>
            <a:r>
              <a:rPr dirty="0" sz="6350" spc="-195"/>
              <a:t>Machine</a:t>
            </a:r>
            <a:r>
              <a:rPr dirty="0" sz="6350" spc="-229"/>
              <a:t> </a:t>
            </a:r>
            <a:r>
              <a:rPr dirty="0" sz="6350" spc="-300"/>
              <a:t>Learning</a:t>
            </a:r>
            <a:r>
              <a:rPr dirty="0" sz="6350" spc="-225"/>
              <a:t> </a:t>
            </a:r>
            <a:r>
              <a:rPr dirty="0" sz="6350" spc="-25"/>
              <a:t>and </a:t>
            </a:r>
            <a:r>
              <a:rPr dirty="0" sz="6350" spc="-170"/>
              <a:t>Deep</a:t>
            </a:r>
            <a:r>
              <a:rPr dirty="0" sz="6350" spc="-260"/>
              <a:t> </a:t>
            </a:r>
            <a:r>
              <a:rPr dirty="0" sz="6350" spc="-310"/>
              <a:t>Learning</a:t>
            </a:r>
            <a:endParaRPr sz="6350"/>
          </a:p>
        </p:txBody>
      </p:sp>
      <p:grpSp>
        <p:nvGrpSpPr>
          <p:cNvPr id="7" name="object 7" descr=""/>
          <p:cNvGrpSpPr/>
          <p:nvPr/>
        </p:nvGrpSpPr>
        <p:grpSpPr>
          <a:xfrm>
            <a:off x="-9359" y="-9359"/>
            <a:ext cx="5782310" cy="5858510"/>
            <a:chOff x="-9359" y="-9359"/>
            <a:chExt cx="5782310" cy="5858510"/>
          </a:xfrm>
        </p:grpSpPr>
        <p:sp>
          <p:nvSpPr>
            <p:cNvPr id="8" name="object 8" descr="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7"/>
                  </a:lnTo>
                  <a:lnTo>
                    <a:pt x="5684291" y="335864"/>
                  </a:lnTo>
                  <a:lnTo>
                    <a:pt x="5633897" y="521614"/>
                  </a:lnTo>
                  <a:lnTo>
                    <a:pt x="5579173" y="705929"/>
                  </a:lnTo>
                  <a:lnTo>
                    <a:pt x="5518695" y="888809"/>
                  </a:lnTo>
                  <a:lnTo>
                    <a:pt x="5454624" y="1069530"/>
                  </a:lnTo>
                  <a:lnTo>
                    <a:pt x="5385498" y="1249527"/>
                  </a:lnTo>
                  <a:lnTo>
                    <a:pt x="5312054" y="1426654"/>
                  </a:lnTo>
                  <a:lnTo>
                    <a:pt x="5233580" y="1603044"/>
                  </a:lnTo>
                  <a:lnTo>
                    <a:pt x="5151500" y="1776564"/>
                  </a:lnTo>
                  <a:lnTo>
                    <a:pt x="5064378" y="1947925"/>
                  </a:lnTo>
                  <a:lnTo>
                    <a:pt x="4972938" y="2117127"/>
                  </a:lnTo>
                  <a:lnTo>
                    <a:pt x="4877904" y="2284158"/>
                  </a:lnTo>
                  <a:lnTo>
                    <a:pt x="4777828" y="2449042"/>
                  </a:lnTo>
                  <a:lnTo>
                    <a:pt x="4674145" y="2610319"/>
                  </a:lnTo>
                  <a:lnTo>
                    <a:pt x="4566868" y="2770161"/>
                  </a:lnTo>
                  <a:lnTo>
                    <a:pt x="4454550" y="2926397"/>
                  </a:lnTo>
                  <a:lnTo>
                    <a:pt x="4338624" y="3079762"/>
                  </a:lnTo>
                  <a:lnTo>
                    <a:pt x="4219104" y="3230232"/>
                  </a:lnTo>
                  <a:lnTo>
                    <a:pt x="4095991" y="3377831"/>
                  </a:lnTo>
                  <a:lnTo>
                    <a:pt x="3968546" y="3522547"/>
                  </a:lnTo>
                  <a:lnTo>
                    <a:pt x="3838231" y="3662946"/>
                  </a:lnTo>
                  <a:lnTo>
                    <a:pt x="3703586" y="3801185"/>
                  </a:lnTo>
                  <a:lnTo>
                    <a:pt x="3566070" y="3935107"/>
                  </a:lnTo>
                  <a:lnTo>
                    <a:pt x="3424948" y="4066146"/>
                  </a:lnTo>
                  <a:lnTo>
                    <a:pt x="3280955" y="4192866"/>
                  </a:lnTo>
                  <a:lnTo>
                    <a:pt x="3133356" y="4316704"/>
                  </a:lnTo>
                  <a:lnTo>
                    <a:pt x="2982874" y="4436224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5"/>
                  </a:lnTo>
                  <a:lnTo>
                    <a:pt x="2351442" y="4875428"/>
                  </a:lnTo>
                  <a:lnTo>
                    <a:pt x="2187282" y="4974780"/>
                  </a:lnTo>
                  <a:lnTo>
                    <a:pt x="2020239" y="5070538"/>
                  </a:lnTo>
                  <a:lnTo>
                    <a:pt x="1851050" y="5161978"/>
                  </a:lnTo>
                  <a:lnTo>
                    <a:pt x="1679689" y="5248376"/>
                  </a:lnTo>
                  <a:lnTo>
                    <a:pt x="1505445" y="5331180"/>
                  </a:lnTo>
                  <a:lnTo>
                    <a:pt x="1329766" y="5408942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5"/>
                  </a:lnTo>
                  <a:lnTo>
                    <a:pt x="609053" y="5676061"/>
                  </a:lnTo>
                  <a:lnTo>
                    <a:pt x="424736" y="5731496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1"/>
                  </a:lnTo>
                  <a:lnTo>
                    <a:pt x="119454" y="2895434"/>
                  </a:lnTo>
                  <a:lnTo>
                    <a:pt x="231774" y="2848635"/>
                  </a:lnTo>
                  <a:lnTo>
                    <a:pt x="342652" y="2798952"/>
                  </a:lnTo>
                  <a:lnTo>
                    <a:pt x="452814" y="2747111"/>
                  </a:lnTo>
                  <a:lnTo>
                    <a:pt x="561533" y="2691675"/>
                  </a:lnTo>
                  <a:lnTo>
                    <a:pt x="668813" y="2634081"/>
                  </a:lnTo>
                  <a:lnTo>
                    <a:pt x="773931" y="2573604"/>
                  </a:lnTo>
                  <a:lnTo>
                    <a:pt x="878329" y="2510967"/>
                  </a:lnTo>
                  <a:lnTo>
                    <a:pt x="980569" y="2445448"/>
                  </a:lnTo>
                  <a:lnTo>
                    <a:pt x="1081370" y="2377046"/>
                  </a:lnTo>
                  <a:lnTo>
                    <a:pt x="1180009" y="2305761"/>
                  </a:lnTo>
                  <a:lnTo>
                    <a:pt x="1277213" y="2233040"/>
                  </a:lnTo>
                  <a:lnTo>
                    <a:pt x="1372971" y="2157450"/>
                  </a:lnTo>
                  <a:lnTo>
                    <a:pt x="1465846" y="2078964"/>
                  </a:lnTo>
                  <a:lnTo>
                    <a:pt x="1557286" y="1998319"/>
                  </a:lnTo>
                  <a:lnTo>
                    <a:pt x="1646567" y="1915528"/>
                  </a:lnTo>
                  <a:lnTo>
                    <a:pt x="1733689" y="1830565"/>
                  </a:lnTo>
                  <a:lnTo>
                    <a:pt x="1818639" y="1743443"/>
                  </a:lnTo>
                  <a:lnTo>
                    <a:pt x="1901443" y="1654162"/>
                  </a:lnTo>
                  <a:lnTo>
                    <a:pt x="1982088" y="1563446"/>
                  </a:lnTo>
                  <a:lnTo>
                    <a:pt x="2059838" y="1469847"/>
                  </a:lnTo>
                  <a:lnTo>
                    <a:pt x="2135441" y="1374813"/>
                  </a:lnTo>
                  <a:lnTo>
                    <a:pt x="2208885" y="1277607"/>
                  </a:lnTo>
                  <a:lnTo>
                    <a:pt x="2279446" y="1178255"/>
                  </a:lnTo>
                  <a:lnTo>
                    <a:pt x="2347836" y="1077455"/>
                  </a:lnTo>
                  <a:lnTo>
                    <a:pt x="2413368" y="975207"/>
                  </a:lnTo>
                  <a:lnTo>
                    <a:pt x="2476715" y="870813"/>
                  </a:lnTo>
                  <a:lnTo>
                    <a:pt x="2537193" y="765695"/>
                  </a:lnTo>
                  <a:lnTo>
                    <a:pt x="2594800" y="658418"/>
                  </a:lnTo>
                  <a:lnTo>
                    <a:pt x="2649511" y="549694"/>
                  </a:lnTo>
                  <a:lnTo>
                    <a:pt x="2702077" y="439534"/>
                  </a:lnTo>
                  <a:lnTo>
                    <a:pt x="2751035" y="328650"/>
                  </a:lnTo>
                  <a:lnTo>
                    <a:pt x="2797835" y="216331"/>
                  </a:lnTo>
                  <a:lnTo>
                    <a:pt x="2841764" y="102577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5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1"/>
                  </a:lnTo>
                  <a:lnTo>
                    <a:pt x="2751035" y="328650"/>
                  </a:lnTo>
                  <a:lnTo>
                    <a:pt x="2702077" y="439534"/>
                  </a:lnTo>
                  <a:lnTo>
                    <a:pt x="2649511" y="549694"/>
                  </a:lnTo>
                  <a:lnTo>
                    <a:pt x="2594800" y="658418"/>
                  </a:lnTo>
                  <a:lnTo>
                    <a:pt x="2537193" y="765695"/>
                  </a:lnTo>
                  <a:lnTo>
                    <a:pt x="2476715" y="870813"/>
                  </a:lnTo>
                  <a:lnTo>
                    <a:pt x="2413368" y="975207"/>
                  </a:lnTo>
                  <a:lnTo>
                    <a:pt x="2347836" y="1077455"/>
                  </a:lnTo>
                  <a:lnTo>
                    <a:pt x="2279446" y="1178255"/>
                  </a:lnTo>
                  <a:lnTo>
                    <a:pt x="2208885" y="1277607"/>
                  </a:lnTo>
                  <a:lnTo>
                    <a:pt x="2135441" y="1374813"/>
                  </a:lnTo>
                  <a:lnTo>
                    <a:pt x="2059838" y="1469847"/>
                  </a:lnTo>
                  <a:lnTo>
                    <a:pt x="1982088" y="1563446"/>
                  </a:lnTo>
                  <a:lnTo>
                    <a:pt x="1901443" y="1654162"/>
                  </a:lnTo>
                  <a:lnTo>
                    <a:pt x="1818639" y="1743443"/>
                  </a:lnTo>
                  <a:lnTo>
                    <a:pt x="1733689" y="1830565"/>
                  </a:lnTo>
                  <a:lnTo>
                    <a:pt x="1646567" y="1915528"/>
                  </a:lnTo>
                  <a:lnTo>
                    <a:pt x="1557286" y="1998319"/>
                  </a:lnTo>
                  <a:lnTo>
                    <a:pt x="1465846" y="2078964"/>
                  </a:lnTo>
                  <a:lnTo>
                    <a:pt x="1372971" y="2157450"/>
                  </a:lnTo>
                  <a:lnTo>
                    <a:pt x="1277213" y="2233040"/>
                  </a:lnTo>
                  <a:lnTo>
                    <a:pt x="1180008" y="2305761"/>
                  </a:lnTo>
                  <a:lnTo>
                    <a:pt x="1081370" y="2377046"/>
                  </a:lnTo>
                  <a:lnTo>
                    <a:pt x="980569" y="2445448"/>
                  </a:lnTo>
                  <a:lnTo>
                    <a:pt x="878329" y="2510967"/>
                  </a:lnTo>
                  <a:lnTo>
                    <a:pt x="773931" y="2573604"/>
                  </a:lnTo>
                  <a:lnTo>
                    <a:pt x="668813" y="2634081"/>
                  </a:lnTo>
                  <a:lnTo>
                    <a:pt x="561533" y="2691675"/>
                  </a:lnTo>
                  <a:lnTo>
                    <a:pt x="452814" y="2747111"/>
                  </a:lnTo>
                  <a:lnTo>
                    <a:pt x="342652" y="2798952"/>
                  </a:lnTo>
                  <a:lnTo>
                    <a:pt x="231774" y="2848635"/>
                  </a:lnTo>
                  <a:lnTo>
                    <a:pt x="119454" y="2895434"/>
                  </a:lnTo>
                  <a:lnTo>
                    <a:pt x="5695" y="2938640"/>
                  </a:lnTo>
                  <a:lnTo>
                    <a:pt x="0" y="2940681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9359" y="2841079"/>
            <a:ext cx="18307050" cy="7453630"/>
            <a:chOff x="-9359" y="2841079"/>
            <a:chExt cx="18307050" cy="7453630"/>
          </a:xfrm>
        </p:grpSpPr>
        <p:sp>
          <p:nvSpPr>
            <p:cNvPr id="4" name="object 4" descr=""/>
            <p:cNvSpPr/>
            <p:nvPr/>
          </p:nvSpPr>
          <p:spPr>
            <a:xfrm>
              <a:off x="0" y="9739299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7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161771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7" y="5880243"/>
                  </a:moveTo>
                  <a:lnTo>
                    <a:pt x="2285" y="5729898"/>
                  </a:lnTo>
                  <a:lnTo>
                    <a:pt x="7873" y="5579557"/>
                  </a:lnTo>
                  <a:lnTo>
                    <a:pt x="17398" y="5429775"/>
                  </a:lnTo>
                  <a:lnTo>
                    <a:pt x="30987" y="5279434"/>
                  </a:lnTo>
                  <a:lnTo>
                    <a:pt x="47878" y="5130219"/>
                  </a:lnTo>
                  <a:lnTo>
                    <a:pt x="68706" y="4981564"/>
                  </a:lnTo>
                  <a:lnTo>
                    <a:pt x="93471" y="4832911"/>
                  </a:lnTo>
                  <a:lnTo>
                    <a:pt x="122173" y="4685389"/>
                  </a:lnTo>
                  <a:lnTo>
                    <a:pt x="154304" y="4538425"/>
                  </a:lnTo>
                  <a:lnTo>
                    <a:pt x="189737" y="4392578"/>
                  </a:lnTo>
                  <a:lnTo>
                    <a:pt x="229742" y="4247303"/>
                  </a:lnTo>
                  <a:lnTo>
                    <a:pt x="272541" y="4103158"/>
                  </a:lnTo>
                  <a:lnTo>
                    <a:pt x="319277" y="3960143"/>
                  </a:lnTo>
                  <a:lnTo>
                    <a:pt x="369950" y="3818805"/>
                  </a:lnTo>
                  <a:lnTo>
                    <a:pt x="423925" y="3678038"/>
                  </a:lnTo>
                  <a:lnTo>
                    <a:pt x="481456" y="3539519"/>
                  </a:lnTo>
                  <a:lnTo>
                    <a:pt x="542289" y="3402118"/>
                  </a:lnTo>
                  <a:lnTo>
                    <a:pt x="606932" y="3265859"/>
                  </a:lnTo>
                  <a:lnTo>
                    <a:pt x="675131" y="3131849"/>
                  </a:lnTo>
                  <a:lnTo>
                    <a:pt x="746124" y="2999528"/>
                  </a:lnTo>
                  <a:lnTo>
                    <a:pt x="820927" y="2868883"/>
                  </a:lnTo>
                  <a:lnTo>
                    <a:pt x="898651" y="2740511"/>
                  </a:lnTo>
                  <a:lnTo>
                    <a:pt x="979804" y="2613803"/>
                  </a:lnTo>
                  <a:lnTo>
                    <a:pt x="1064259" y="2489369"/>
                  </a:lnTo>
                  <a:lnTo>
                    <a:pt x="1151508" y="2366623"/>
                  </a:lnTo>
                  <a:lnTo>
                    <a:pt x="1242186" y="2246684"/>
                  </a:lnTo>
                  <a:lnTo>
                    <a:pt x="1335658" y="2128994"/>
                  </a:lnTo>
                  <a:lnTo>
                    <a:pt x="1432432" y="2013563"/>
                  </a:lnTo>
                  <a:lnTo>
                    <a:pt x="1531619" y="1900952"/>
                  </a:lnTo>
                  <a:lnTo>
                    <a:pt x="1634108" y="1790589"/>
                  </a:lnTo>
                  <a:lnTo>
                    <a:pt x="1738756" y="1682474"/>
                  </a:lnTo>
                  <a:lnTo>
                    <a:pt x="1846325" y="1577737"/>
                  </a:lnTo>
                  <a:lnTo>
                    <a:pt x="1956688" y="1475261"/>
                  </a:lnTo>
                  <a:lnTo>
                    <a:pt x="2069845" y="1376163"/>
                  </a:lnTo>
                  <a:lnTo>
                    <a:pt x="2185288" y="1279313"/>
                  </a:lnTo>
                  <a:lnTo>
                    <a:pt x="2303017" y="1185841"/>
                  </a:lnTo>
                  <a:lnTo>
                    <a:pt x="2422905" y="1095176"/>
                  </a:lnTo>
                  <a:lnTo>
                    <a:pt x="2545079" y="1007901"/>
                  </a:lnTo>
                  <a:lnTo>
                    <a:pt x="2669539" y="923446"/>
                  </a:lnTo>
                  <a:lnTo>
                    <a:pt x="2796285" y="842357"/>
                  </a:lnTo>
                  <a:lnTo>
                    <a:pt x="2925190" y="764658"/>
                  </a:lnTo>
                  <a:lnTo>
                    <a:pt x="3055873" y="689766"/>
                  </a:lnTo>
                  <a:lnTo>
                    <a:pt x="3188207" y="618252"/>
                  </a:lnTo>
                  <a:lnTo>
                    <a:pt x="3322192" y="550688"/>
                  </a:lnTo>
                  <a:lnTo>
                    <a:pt x="3457828" y="485931"/>
                  </a:lnTo>
                  <a:lnTo>
                    <a:pt x="3595242" y="425124"/>
                  </a:lnTo>
                  <a:lnTo>
                    <a:pt x="3734307" y="367681"/>
                  </a:lnTo>
                  <a:lnTo>
                    <a:pt x="3874515" y="313630"/>
                  </a:lnTo>
                  <a:lnTo>
                    <a:pt x="4016501" y="262945"/>
                  </a:lnTo>
                  <a:lnTo>
                    <a:pt x="4159503" y="216209"/>
                  </a:lnTo>
                  <a:lnTo>
                    <a:pt x="4303648" y="172851"/>
                  </a:lnTo>
                  <a:lnTo>
                    <a:pt x="4448301" y="133443"/>
                  </a:lnTo>
                  <a:lnTo>
                    <a:pt x="4594732" y="97400"/>
                  </a:lnTo>
                  <a:lnTo>
                    <a:pt x="4741671" y="65307"/>
                  </a:lnTo>
                  <a:lnTo>
                    <a:pt x="4889245" y="37151"/>
                  </a:lnTo>
                  <a:lnTo>
                    <a:pt x="5037835" y="12374"/>
                  </a:lnTo>
                  <a:lnTo>
                    <a:pt x="5126189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0" y="6030585"/>
                  </a:lnTo>
                  <a:lnTo>
                    <a:pt x="0" y="5880243"/>
                  </a:lnTo>
                  <a:lnTo>
                    <a:pt x="507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80" y="0"/>
                  </a:moveTo>
                  <a:lnTo>
                    <a:pt x="2907791" y="8337"/>
                  </a:lnTo>
                  <a:lnTo>
                    <a:pt x="2815462" y="30867"/>
                  </a:lnTo>
                  <a:lnTo>
                    <a:pt x="2723641" y="55645"/>
                  </a:lnTo>
                  <a:lnTo>
                    <a:pt x="2632455" y="83229"/>
                  </a:lnTo>
                  <a:lnTo>
                    <a:pt x="2541777" y="113074"/>
                  </a:lnTo>
                  <a:lnTo>
                    <a:pt x="2452242" y="144608"/>
                  </a:lnTo>
                  <a:lnTo>
                    <a:pt x="2363215" y="178962"/>
                  </a:lnTo>
                  <a:lnTo>
                    <a:pt x="2275458" y="215551"/>
                  </a:lnTo>
                  <a:lnTo>
                    <a:pt x="2188209" y="253841"/>
                  </a:lnTo>
                  <a:lnTo>
                    <a:pt x="2102611" y="294951"/>
                  </a:lnTo>
                  <a:lnTo>
                    <a:pt x="2017521" y="337750"/>
                  </a:lnTo>
                  <a:lnTo>
                    <a:pt x="1933701" y="382797"/>
                  </a:lnTo>
                  <a:lnTo>
                    <a:pt x="1850897" y="430092"/>
                  </a:lnTo>
                  <a:lnTo>
                    <a:pt x="1769744" y="479634"/>
                  </a:lnTo>
                  <a:lnTo>
                    <a:pt x="1689226" y="530879"/>
                  </a:lnTo>
                  <a:lnTo>
                    <a:pt x="1610486" y="584371"/>
                  </a:lnTo>
                  <a:lnTo>
                    <a:pt x="1533270" y="639553"/>
                  </a:lnTo>
                  <a:lnTo>
                    <a:pt x="1457324" y="696982"/>
                  </a:lnTo>
                  <a:lnTo>
                    <a:pt x="1382902" y="756113"/>
                  </a:lnTo>
                  <a:lnTo>
                    <a:pt x="1309750" y="817492"/>
                  </a:lnTo>
                  <a:lnTo>
                    <a:pt x="1238249" y="879989"/>
                  </a:lnTo>
                  <a:lnTo>
                    <a:pt x="1168399" y="944746"/>
                  </a:lnTo>
                  <a:lnTo>
                    <a:pt x="1100327" y="1011193"/>
                  </a:lnTo>
                  <a:lnTo>
                    <a:pt x="1033906" y="1079316"/>
                  </a:lnTo>
                  <a:lnTo>
                    <a:pt x="969136" y="1149140"/>
                  </a:lnTo>
                  <a:lnTo>
                    <a:pt x="906525" y="1220654"/>
                  </a:lnTo>
                  <a:lnTo>
                    <a:pt x="845184" y="1293857"/>
                  </a:lnTo>
                  <a:lnTo>
                    <a:pt x="786129" y="1368177"/>
                  </a:lnTo>
                  <a:lnTo>
                    <a:pt x="728598" y="1444199"/>
                  </a:lnTo>
                  <a:lnTo>
                    <a:pt x="673480" y="1521339"/>
                  </a:lnTo>
                  <a:lnTo>
                    <a:pt x="620013" y="1600168"/>
                  </a:lnTo>
                  <a:lnTo>
                    <a:pt x="568705" y="1680686"/>
                  </a:lnTo>
                  <a:lnTo>
                    <a:pt x="519175" y="1761775"/>
                  </a:lnTo>
                  <a:lnTo>
                    <a:pt x="471931" y="1844541"/>
                  </a:lnTo>
                  <a:lnTo>
                    <a:pt x="426846" y="1928450"/>
                  </a:lnTo>
                  <a:lnTo>
                    <a:pt x="384047" y="2013477"/>
                  </a:lnTo>
                  <a:lnTo>
                    <a:pt x="342899" y="2099062"/>
                  </a:lnTo>
                  <a:lnTo>
                    <a:pt x="304672" y="2186336"/>
                  </a:lnTo>
                  <a:lnTo>
                    <a:pt x="268096" y="2274182"/>
                  </a:lnTo>
                  <a:lnTo>
                    <a:pt x="233679" y="2363146"/>
                  </a:lnTo>
                  <a:lnTo>
                    <a:pt x="202183" y="2452668"/>
                  </a:lnTo>
                  <a:lnTo>
                    <a:pt x="172338" y="2543333"/>
                  </a:lnTo>
                  <a:lnTo>
                    <a:pt x="144779" y="2634551"/>
                  </a:lnTo>
                  <a:lnTo>
                    <a:pt x="120014" y="2726333"/>
                  </a:lnTo>
                  <a:lnTo>
                    <a:pt x="97408" y="2818676"/>
                  </a:lnTo>
                  <a:lnTo>
                    <a:pt x="77215" y="2911584"/>
                  </a:lnTo>
                  <a:lnTo>
                    <a:pt x="59181" y="3005058"/>
                  </a:lnTo>
                  <a:lnTo>
                    <a:pt x="43433" y="3099093"/>
                  </a:lnTo>
                  <a:lnTo>
                    <a:pt x="29844" y="3193128"/>
                  </a:lnTo>
                  <a:lnTo>
                    <a:pt x="19176" y="3287722"/>
                  </a:lnTo>
                  <a:lnTo>
                    <a:pt x="10667" y="3382322"/>
                  </a:lnTo>
                  <a:lnTo>
                    <a:pt x="5079" y="3477483"/>
                  </a:lnTo>
                  <a:lnTo>
                    <a:pt x="1142" y="3572644"/>
                  </a:lnTo>
                  <a:lnTo>
                    <a:pt x="0" y="3667804"/>
                  </a:lnTo>
                  <a:lnTo>
                    <a:pt x="1142" y="3762965"/>
                  </a:lnTo>
                  <a:lnTo>
                    <a:pt x="3519" y="3820418"/>
                  </a:lnTo>
                  <a:lnTo>
                    <a:pt x="2945980" y="3820418"/>
                  </a:lnTo>
                  <a:lnTo>
                    <a:pt x="294598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08236" y="2841079"/>
              <a:ext cx="8086724" cy="4552949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230" y="3393211"/>
            <a:ext cx="95250" cy="9525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230" y="4117111"/>
            <a:ext cx="95250" cy="952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230" y="5612536"/>
            <a:ext cx="95250" cy="9525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230" y="6345961"/>
            <a:ext cx="95250" cy="9525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230" y="6707911"/>
            <a:ext cx="95250" cy="95250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673754" y="2818536"/>
            <a:ext cx="7658734" cy="44678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b="1">
                <a:solidFill>
                  <a:srgbClr val="262425"/>
                </a:solidFill>
                <a:latin typeface="Trebuchet MS"/>
                <a:cs typeface="Trebuchet MS"/>
              </a:rPr>
              <a:t>Natural</a:t>
            </a:r>
            <a:r>
              <a:rPr dirty="0" sz="2600" spc="5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-10" b="1">
                <a:solidFill>
                  <a:srgbClr val="262425"/>
                </a:solidFill>
                <a:latin typeface="Trebuchet MS"/>
                <a:cs typeface="Trebuchet MS"/>
              </a:rPr>
              <a:t>Disasters:</a:t>
            </a:r>
            <a:endParaRPr sz="2600">
              <a:latin typeface="Trebuchet MS"/>
              <a:cs typeface="Trebuchet MS"/>
            </a:endParaRPr>
          </a:p>
          <a:p>
            <a:pPr marL="377825" marR="5080">
              <a:lnSpc>
                <a:spcPct val="99800"/>
              </a:lnSpc>
              <a:spcBef>
                <a:spcPts val="10"/>
              </a:spcBef>
            </a:pP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Earthquakes:</a:t>
            </a:r>
            <a:r>
              <a:rPr dirty="0" sz="2400" spc="-7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Evacuation</a:t>
            </a:r>
            <a:r>
              <a:rPr dirty="0" sz="2400" spc="-6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plans,</a:t>
            </a:r>
            <a:r>
              <a:rPr dirty="0" sz="2400" spc="-6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5" b="1">
                <a:solidFill>
                  <a:srgbClr val="262425"/>
                </a:solidFill>
                <a:latin typeface="Trebuchet MS"/>
                <a:cs typeface="Trebuchet MS"/>
              </a:rPr>
              <a:t>emergency supplies</a:t>
            </a:r>
            <a:r>
              <a:rPr dirty="0" sz="2400" spc="-7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50" b="1">
                <a:solidFill>
                  <a:srgbClr val="262425"/>
                </a:solidFill>
                <a:latin typeface="Trebuchet MS"/>
                <a:cs typeface="Trebuchet MS"/>
              </a:rPr>
              <a:t>distribution,</a:t>
            </a:r>
            <a:r>
              <a:rPr dirty="0" sz="2400" spc="-7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structural</a:t>
            </a:r>
            <a:r>
              <a:rPr dirty="0" sz="2400" spc="-14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safety</a:t>
            </a:r>
            <a:r>
              <a:rPr dirty="0" sz="2400" spc="-1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checks.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Floods:</a:t>
            </a:r>
            <a:r>
              <a:rPr dirty="0" sz="2400" spc="-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Early</a:t>
            </a:r>
            <a:r>
              <a:rPr dirty="0" sz="2400" spc="-204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warning</a:t>
            </a:r>
            <a:r>
              <a:rPr dirty="0" sz="2400" spc="-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systems,</a:t>
            </a:r>
            <a:r>
              <a:rPr dirty="0" sz="2400" spc="-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temporary</a:t>
            </a:r>
            <a:r>
              <a:rPr dirty="0" sz="2400" spc="-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shelters,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flood</a:t>
            </a:r>
            <a:r>
              <a:rPr dirty="0" sz="2400" spc="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defenses.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600" b="1">
                <a:solidFill>
                  <a:srgbClr val="262425"/>
                </a:solidFill>
                <a:latin typeface="Trebuchet MS"/>
                <a:cs typeface="Trebuchet MS"/>
              </a:rPr>
              <a:t>echnical</a:t>
            </a:r>
            <a:r>
              <a:rPr dirty="0" sz="2600" spc="9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-10" b="1">
                <a:solidFill>
                  <a:srgbClr val="262425"/>
                </a:solidFill>
                <a:latin typeface="Trebuchet MS"/>
                <a:cs typeface="Trebuchet MS"/>
              </a:rPr>
              <a:t>Disasters:</a:t>
            </a:r>
            <a:endParaRPr sz="2600">
              <a:latin typeface="Trebuchet MS"/>
              <a:cs typeface="Trebuchet MS"/>
            </a:endParaRPr>
          </a:p>
          <a:p>
            <a:pPr marL="377825" marR="206375">
              <a:lnSpc>
                <a:spcPts val="2850"/>
              </a:lnSpc>
              <a:spcBef>
                <a:spcPts val="125"/>
              </a:spcBef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Industrial</a:t>
            </a:r>
            <a:r>
              <a:rPr dirty="0" sz="2400" spc="-20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Accidents:</a:t>
            </a:r>
            <a:r>
              <a:rPr dirty="0" sz="2400" spc="-3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 b="1">
                <a:solidFill>
                  <a:srgbClr val="262425"/>
                </a:solidFill>
                <a:latin typeface="Trebuchet MS"/>
                <a:cs typeface="Trebuchet MS"/>
              </a:rPr>
              <a:t>Emergency</a:t>
            </a:r>
            <a:r>
              <a:rPr dirty="0" sz="2400" spc="-10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response</a:t>
            </a:r>
            <a:r>
              <a:rPr dirty="0" sz="2400" spc="-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teams,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hazard</a:t>
            </a:r>
            <a:r>
              <a:rPr dirty="0" sz="2400" spc="-9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 b="1">
                <a:solidFill>
                  <a:srgbClr val="262425"/>
                </a:solidFill>
                <a:latin typeface="Trebuchet MS"/>
                <a:cs typeface="Trebuchet MS"/>
              </a:rPr>
              <a:t>containment,</a:t>
            </a:r>
            <a:r>
              <a:rPr dirty="0" sz="2400" spc="-9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public</a:t>
            </a:r>
            <a:endParaRPr sz="2400">
              <a:latin typeface="Trebuchet MS"/>
              <a:cs typeface="Trebuchet MS"/>
            </a:endParaRPr>
          </a:p>
          <a:p>
            <a:pPr marL="377825">
              <a:lnSpc>
                <a:spcPts val="2820"/>
              </a:lnSpc>
            </a:pP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communication.</a:t>
            </a:r>
            <a:endParaRPr sz="2400">
              <a:latin typeface="Trebuchet MS"/>
              <a:cs typeface="Trebuchet MS"/>
            </a:endParaRPr>
          </a:p>
          <a:p>
            <a:pPr marL="377825" marR="286385">
              <a:lnSpc>
                <a:spcPts val="2850"/>
              </a:lnSpc>
              <a:spcBef>
                <a:spcPts val="105"/>
              </a:spcBef>
            </a:pPr>
            <a:r>
              <a:rPr dirty="0" sz="2400" spc="-25" b="1">
                <a:solidFill>
                  <a:srgbClr val="262425"/>
                </a:solidFill>
                <a:latin typeface="Trebuchet MS"/>
                <a:cs typeface="Trebuchet MS"/>
              </a:rPr>
              <a:t>Transport</a:t>
            </a:r>
            <a:r>
              <a:rPr dirty="0" sz="2400" spc="-19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Accidents:</a:t>
            </a:r>
            <a:r>
              <a:rPr dirty="0" sz="2400" spc="-114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262425"/>
                </a:solidFill>
                <a:latin typeface="Trebuchet MS"/>
                <a:cs typeface="Trebuchet MS"/>
              </a:rPr>
              <a:t>Rapid</a:t>
            </a:r>
            <a:r>
              <a:rPr dirty="0" sz="2400" spc="-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262425"/>
                </a:solidFill>
                <a:latin typeface="Trebuchet MS"/>
                <a:cs typeface="Trebuchet MS"/>
              </a:rPr>
              <a:t>response</a:t>
            </a:r>
            <a:r>
              <a:rPr dirty="0" sz="2400" spc="-114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70" b="1">
                <a:solidFill>
                  <a:srgbClr val="262425"/>
                </a:solidFill>
                <a:latin typeface="Trebuchet MS"/>
                <a:cs typeface="Trebuchet MS"/>
              </a:rPr>
              <a:t>units,</a:t>
            </a:r>
            <a:r>
              <a:rPr dirty="0" sz="2400" spc="-114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 b="1">
                <a:solidFill>
                  <a:srgbClr val="262425"/>
                </a:solidFill>
                <a:latin typeface="Trebuchet MS"/>
                <a:cs typeface="Trebuchet MS"/>
              </a:rPr>
              <a:t>traﬃc </a:t>
            </a:r>
            <a:r>
              <a:rPr dirty="0" sz="2400" spc="-55" b="1">
                <a:solidFill>
                  <a:srgbClr val="262425"/>
                </a:solidFill>
                <a:latin typeface="Trebuchet MS"/>
                <a:cs typeface="Trebuchet MS"/>
              </a:rPr>
              <a:t>redirection,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 accident</a:t>
            </a:r>
            <a:r>
              <a:rPr dirty="0" sz="2400" spc="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investigation.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72722" y="1450137"/>
            <a:ext cx="1155128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-495"/>
              <a:t>RESPONSE</a:t>
            </a:r>
            <a:r>
              <a:rPr dirty="0" sz="4700" spc="-155"/>
              <a:t> </a:t>
            </a:r>
            <a:r>
              <a:rPr dirty="0" sz="4700" spc="-540"/>
              <a:t>STRATEGY</a:t>
            </a:r>
            <a:r>
              <a:rPr dirty="0" sz="4700" spc="-155"/>
              <a:t> </a:t>
            </a:r>
            <a:r>
              <a:rPr dirty="0" sz="4700" spc="-320"/>
              <a:t>RECOMMENDATIONS</a:t>
            </a:r>
            <a:endParaRPr sz="4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9359" y="2384869"/>
            <a:ext cx="18307050" cy="7909559"/>
            <a:chOff x="-9359" y="2384869"/>
            <a:chExt cx="18307050" cy="7909559"/>
          </a:xfrm>
        </p:grpSpPr>
        <p:sp>
          <p:nvSpPr>
            <p:cNvPr id="4" name="object 4" descr=""/>
            <p:cNvSpPr/>
            <p:nvPr/>
          </p:nvSpPr>
          <p:spPr>
            <a:xfrm>
              <a:off x="0" y="973930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161771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7" y="5880243"/>
                  </a:moveTo>
                  <a:lnTo>
                    <a:pt x="2285" y="5729903"/>
                  </a:lnTo>
                  <a:lnTo>
                    <a:pt x="7873" y="5579557"/>
                  </a:lnTo>
                  <a:lnTo>
                    <a:pt x="17398" y="5429780"/>
                  </a:lnTo>
                  <a:lnTo>
                    <a:pt x="30987" y="5279434"/>
                  </a:lnTo>
                  <a:lnTo>
                    <a:pt x="47878" y="5130219"/>
                  </a:lnTo>
                  <a:lnTo>
                    <a:pt x="68706" y="4981564"/>
                  </a:lnTo>
                  <a:lnTo>
                    <a:pt x="93471" y="4832911"/>
                  </a:lnTo>
                  <a:lnTo>
                    <a:pt x="122173" y="4685389"/>
                  </a:lnTo>
                  <a:lnTo>
                    <a:pt x="154304" y="4538425"/>
                  </a:lnTo>
                  <a:lnTo>
                    <a:pt x="189737" y="4392578"/>
                  </a:lnTo>
                  <a:lnTo>
                    <a:pt x="229742" y="4247303"/>
                  </a:lnTo>
                  <a:lnTo>
                    <a:pt x="272541" y="4103158"/>
                  </a:lnTo>
                  <a:lnTo>
                    <a:pt x="319277" y="3960143"/>
                  </a:lnTo>
                  <a:lnTo>
                    <a:pt x="369950" y="3818805"/>
                  </a:lnTo>
                  <a:lnTo>
                    <a:pt x="423925" y="3678038"/>
                  </a:lnTo>
                  <a:lnTo>
                    <a:pt x="481456" y="3539519"/>
                  </a:lnTo>
                  <a:lnTo>
                    <a:pt x="542289" y="3402130"/>
                  </a:lnTo>
                  <a:lnTo>
                    <a:pt x="606932" y="3265859"/>
                  </a:lnTo>
                  <a:lnTo>
                    <a:pt x="675131" y="3131849"/>
                  </a:lnTo>
                  <a:lnTo>
                    <a:pt x="746124" y="2999528"/>
                  </a:lnTo>
                  <a:lnTo>
                    <a:pt x="820927" y="2868883"/>
                  </a:lnTo>
                  <a:lnTo>
                    <a:pt x="898651" y="2740511"/>
                  </a:lnTo>
                  <a:lnTo>
                    <a:pt x="979804" y="2613816"/>
                  </a:lnTo>
                  <a:lnTo>
                    <a:pt x="1064259" y="2489369"/>
                  </a:lnTo>
                  <a:lnTo>
                    <a:pt x="1151508" y="2366623"/>
                  </a:lnTo>
                  <a:lnTo>
                    <a:pt x="1242186" y="2246684"/>
                  </a:lnTo>
                  <a:lnTo>
                    <a:pt x="1335658" y="2129006"/>
                  </a:lnTo>
                  <a:lnTo>
                    <a:pt x="1432432" y="2013563"/>
                  </a:lnTo>
                  <a:lnTo>
                    <a:pt x="1531619" y="1900952"/>
                  </a:lnTo>
                  <a:lnTo>
                    <a:pt x="1634108" y="1790589"/>
                  </a:lnTo>
                  <a:lnTo>
                    <a:pt x="1738756" y="1682474"/>
                  </a:lnTo>
                  <a:lnTo>
                    <a:pt x="1846325" y="1577737"/>
                  </a:lnTo>
                  <a:lnTo>
                    <a:pt x="1956688" y="1475261"/>
                  </a:lnTo>
                  <a:lnTo>
                    <a:pt x="2069845" y="1376163"/>
                  </a:lnTo>
                  <a:lnTo>
                    <a:pt x="2185288" y="1279313"/>
                  </a:lnTo>
                  <a:lnTo>
                    <a:pt x="2303017" y="1185841"/>
                  </a:lnTo>
                  <a:lnTo>
                    <a:pt x="2422905" y="1095176"/>
                  </a:lnTo>
                  <a:lnTo>
                    <a:pt x="2545079" y="1007901"/>
                  </a:lnTo>
                  <a:lnTo>
                    <a:pt x="2669539" y="923446"/>
                  </a:lnTo>
                  <a:lnTo>
                    <a:pt x="2796285" y="842357"/>
                  </a:lnTo>
                  <a:lnTo>
                    <a:pt x="2925190" y="764658"/>
                  </a:lnTo>
                  <a:lnTo>
                    <a:pt x="3055873" y="689766"/>
                  </a:lnTo>
                  <a:lnTo>
                    <a:pt x="3188207" y="618252"/>
                  </a:lnTo>
                  <a:lnTo>
                    <a:pt x="3322192" y="550688"/>
                  </a:lnTo>
                  <a:lnTo>
                    <a:pt x="3457828" y="485931"/>
                  </a:lnTo>
                  <a:lnTo>
                    <a:pt x="3595242" y="425124"/>
                  </a:lnTo>
                  <a:lnTo>
                    <a:pt x="3734307" y="367681"/>
                  </a:lnTo>
                  <a:lnTo>
                    <a:pt x="3874515" y="313630"/>
                  </a:lnTo>
                  <a:lnTo>
                    <a:pt x="4016501" y="262945"/>
                  </a:lnTo>
                  <a:lnTo>
                    <a:pt x="4159503" y="216209"/>
                  </a:lnTo>
                  <a:lnTo>
                    <a:pt x="4303648" y="172851"/>
                  </a:lnTo>
                  <a:lnTo>
                    <a:pt x="4448301" y="133443"/>
                  </a:lnTo>
                  <a:lnTo>
                    <a:pt x="4594732" y="97400"/>
                  </a:lnTo>
                  <a:lnTo>
                    <a:pt x="4741671" y="65307"/>
                  </a:lnTo>
                  <a:lnTo>
                    <a:pt x="4889245" y="37151"/>
                  </a:lnTo>
                  <a:lnTo>
                    <a:pt x="5037835" y="12374"/>
                  </a:lnTo>
                  <a:lnTo>
                    <a:pt x="5126189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0" y="6030585"/>
                  </a:lnTo>
                  <a:lnTo>
                    <a:pt x="0" y="5880243"/>
                  </a:lnTo>
                  <a:lnTo>
                    <a:pt x="507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80" y="0"/>
                  </a:moveTo>
                  <a:lnTo>
                    <a:pt x="2907791" y="8337"/>
                  </a:lnTo>
                  <a:lnTo>
                    <a:pt x="2815462" y="30867"/>
                  </a:lnTo>
                  <a:lnTo>
                    <a:pt x="2723641" y="55645"/>
                  </a:lnTo>
                  <a:lnTo>
                    <a:pt x="2632455" y="83229"/>
                  </a:lnTo>
                  <a:lnTo>
                    <a:pt x="2541777" y="113074"/>
                  </a:lnTo>
                  <a:lnTo>
                    <a:pt x="2452242" y="144608"/>
                  </a:lnTo>
                  <a:lnTo>
                    <a:pt x="2363215" y="178962"/>
                  </a:lnTo>
                  <a:lnTo>
                    <a:pt x="2275458" y="215563"/>
                  </a:lnTo>
                  <a:lnTo>
                    <a:pt x="2188209" y="253841"/>
                  </a:lnTo>
                  <a:lnTo>
                    <a:pt x="2102611" y="294951"/>
                  </a:lnTo>
                  <a:lnTo>
                    <a:pt x="2017521" y="337750"/>
                  </a:lnTo>
                  <a:lnTo>
                    <a:pt x="1933701" y="382797"/>
                  </a:lnTo>
                  <a:lnTo>
                    <a:pt x="1850897" y="430092"/>
                  </a:lnTo>
                  <a:lnTo>
                    <a:pt x="1769744" y="479634"/>
                  </a:lnTo>
                  <a:lnTo>
                    <a:pt x="1689226" y="530879"/>
                  </a:lnTo>
                  <a:lnTo>
                    <a:pt x="1610486" y="584371"/>
                  </a:lnTo>
                  <a:lnTo>
                    <a:pt x="1533270" y="639553"/>
                  </a:lnTo>
                  <a:lnTo>
                    <a:pt x="1457324" y="696995"/>
                  </a:lnTo>
                  <a:lnTo>
                    <a:pt x="1382902" y="756113"/>
                  </a:lnTo>
                  <a:lnTo>
                    <a:pt x="1309750" y="817492"/>
                  </a:lnTo>
                  <a:lnTo>
                    <a:pt x="1238249" y="879989"/>
                  </a:lnTo>
                  <a:lnTo>
                    <a:pt x="1168399" y="944746"/>
                  </a:lnTo>
                  <a:lnTo>
                    <a:pt x="1100327" y="1011193"/>
                  </a:lnTo>
                  <a:lnTo>
                    <a:pt x="1033906" y="1079316"/>
                  </a:lnTo>
                  <a:lnTo>
                    <a:pt x="969136" y="1149140"/>
                  </a:lnTo>
                  <a:lnTo>
                    <a:pt x="906525" y="1220654"/>
                  </a:lnTo>
                  <a:lnTo>
                    <a:pt x="845184" y="1293857"/>
                  </a:lnTo>
                  <a:lnTo>
                    <a:pt x="786129" y="1368177"/>
                  </a:lnTo>
                  <a:lnTo>
                    <a:pt x="728598" y="1444199"/>
                  </a:lnTo>
                  <a:lnTo>
                    <a:pt x="673480" y="1521339"/>
                  </a:lnTo>
                  <a:lnTo>
                    <a:pt x="620013" y="1600168"/>
                  </a:lnTo>
                  <a:lnTo>
                    <a:pt x="568705" y="1680686"/>
                  </a:lnTo>
                  <a:lnTo>
                    <a:pt x="519175" y="1761775"/>
                  </a:lnTo>
                  <a:lnTo>
                    <a:pt x="471931" y="1844541"/>
                  </a:lnTo>
                  <a:lnTo>
                    <a:pt x="426846" y="1928450"/>
                  </a:lnTo>
                  <a:lnTo>
                    <a:pt x="384047" y="2013477"/>
                  </a:lnTo>
                  <a:lnTo>
                    <a:pt x="342899" y="2099062"/>
                  </a:lnTo>
                  <a:lnTo>
                    <a:pt x="304672" y="2186336"/>
                  </a:lnTo>
                  <a:lnTo>
                    <a:pt x="268096" y="2274182"/>
                  </a:lnTo>
                  <a:lnTo>
                    <a:pt x="233679" y="2363146"/>
                  </a:lnTo>
                  <a:lnTo>
                    <a:pt x="202183" y="2452681"/>
                  </a:lnTo>
                  <a:lnTo>
                    <a:pt x="172338" y="2543333"/>
                  </a:lnTo>
                  <a:lnTo>
                    <a:pt x="144779" y="2634551"/>
                  </a:lnTo>
                  <a:lnTo>
                    <a:pt x="120014" y="2726333"/>
                  </a:lnTo>
                  <a:lnTo>
                    <a:pt x="97408" y="2818681"/>
                  </a:lnTo>
                  <a:lnTo>
                    <a:pt x="77215" y="2911584"/>
                  </a:lnTo>
                  <a:lnTo>
                    <a:pt x="59181" y="3005058"/>
                  </a:lnTo>
                  <a:lnTo>
                    <a:pt x="43433" y="3099093"/>
                  </a:lnTo>
                  <a:lnTo>
                    <a:pt x="29844" y="3193128"/>
                  </a:lnTo>
                  <a:lnTo>
                    <a:pt x="19176" y="3287722"/>
                  </a:lnTo>
                  <a:lnTo>
                    <a:pt x="10667" y="3382322"/>
                  </a:lnTo>
                  <a:lnTo>
                    <a:pt x="5079" y="3477483"/>
                  </a:lnTo>
                  <a:lnTo>
                    <a:pt x="1142" y="3572644"/>
                  </a:lnTo>
                  <a:lnTo>
                    <a:pt x="0" y="3667804"/>
                  </a:lnTo>
                  <a:lnTo>
                    <a:pt x="1142" y="3762965"/>
                  </a:lnTo>
                  <a:lnTo>
                    <a:pt x="3519" y="3820418"/>
                  </a:lnTo>
                  <a:lnTo>
                    <a:pt x="2945980" y="3820418"/>
                  </a:lnTo>
                  <a:lnTo>
                    <a:pt x="294598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81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81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95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63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81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81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95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63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3144" y="2384869"/>
              <a:ext cx="9143999" cy="5153012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7784" y="3589909"/>
            <a:ext cx="95250" cy="9525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7784" y="4313809"/>
            <a:ext cx="95250" cy="952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7784" y="5047234"/>
            <a:ext cx="95250" cy="9525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9684" y="5780659"/>
            <a:ext cx="95250" cy="9525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002207" y="3015234"/>
            <a:ext cx="6940550" cy="45059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0" b="1">
                <a:solidFill>
                  <a:srgbClr val="262425"/>
                </a:solidFill>
                <a:latin typeface="Trebuchet MS"/>
                <a:cs typeface="Trebuchet MS"/>
              </a:rPr>
              <a:t>Components:</a:t>
            </a:r>
            <a:endParaRPr sz="2600">
              <a:latin typeface="Trebuchet MS"/>
              <a:cs typeface="Trebuchet MS"/>
            </a:endParaRPr>
          </a:p>
          <a:p>
            <a:pPr marL="412750" marR="776605">
              <a:lnSpc>
                <a:spcPts val="2850"/>
              </a:lnSpc>
              <a:spcBef>
                <a:spcPts val="125"/>
              </a:spcBef>
            </a:pPr>
            <a:r>
              <a:rPr dirty="0" sz="2400" spc="55" b="1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dirty="0" sz="2400" spc="-10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Ingestion:</a:t>
            </a:r>
            <a:r>
              <a:rPr dirty="0" sz="2400" spc="-10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 b="1">
                <a:solidFill>
                  <a:srgbClr val="262425"/>
                </a:solidFill>
                <a:latin typeface="Trebuchet MS"/>
                <a:cs typeface="Trebuchet MS"/>
              </a:rPr>
              <a:t>Collecting</a:t>
            </a:r>
            <a:r>
              <a:rPr dirty="0" sz="2400" spc="-10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real-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time</a:t>
            </a:r>
            <a:r>
              <a:rPr dirty="0" sz="2400" spc="-9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 b="1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historical</a:t>
            </a:r>
            <a:r>
              <a:rPr dirty="0" sz="2400" spc="-1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dirty="0" sz="2400" spc="-8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from</a:t>
            </a:r>
            <a:r>
              <a:rPr dirty="0" sz="2400" spc="-8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60" b="1">
                <a:solidFill>
                  <a:srgbClr val="262425"/>
                </a:solidFill>
                <a:latin typeface="Trebuchet MS"/>
                <a:cs typeface="Trebuchet MS"/>
              </a:rPr>
              <a:t>EM-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DAT.</a:t>
            </a:r>
            <a:endParaRPr sz="2400">
              <a:latin typeface="Trebuchet MS"/>
              <a:cs typeface="Trebuchet MS"/>
            </a:endParaRPr>
          </a:p>
          <a:p>
            <a:pPr marL="412750">
              <a:lnSpc>
                <a:spcPts val="2760"/>
              </a:lnSpc>
            </a:pPr>
            <a:r>
              <a:rPr dirty="0" sz="2400" spc="55" b="1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dirty="0" sz="2400" spc="-5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Processing:</a:t>
            </a:r>
            <a:r>
              <a:rPr dirty="0" sz="2400" spc="-5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Cleaning,</a:t>
            </a:r>
            <a:r>
              <a:rPr dirty="0" sz="2400" spc="-4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transforming,</a:t>
            </a:r>
            <a:r>
              <a:rPr dirty="0" sz="2400" spc="-5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412750">
              <a:lnSpc>
                <a:spcPts val="2865"/>
              </a:lnSpc>
              <a:spcBef>
                <a:spcPts val="45"/>
              </a:spcBef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preparing</a:t>
            </a:r>
            <a:r>
              <a:rPr dirty="0" sz="2400" spc="-6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dirty="0" sz="2400" spc="-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5" b="1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dirty="0" sz="2400" spc="-11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modeling.</a:t>
            </a:r>
            <a:endParaRPr sz="2400">
              <a:latin typeface="Trebuchet MS"/>
              <a:cs typeface="Trebuchet MS"/>
            </a:endParaRPr>
          </a:p>
          <a:p>
            <a:pPr marL="412750" marR="5080">
              <a:lnSpc>
                <a:spcPts val="2850"/>
              </a:lnSpc>
              <a:spcBef>
                <a:spcPts val="105"/>
              </a:spcBef>
            </a:pP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Prediction</a:t>
            </a:r>
            <a:r>
              <a:rPr dirty="0" sz="2400" spc="-1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Engine:</a:t>
            </a:r>
            <a:r>
              <a:rPr dirty="0" sz="2400" spc="-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5" b="1">
                <a:solidFill>
                  <a:srgbClr val="262425"/>
                </a:solidFill>
                <a:latin typeface="Trebuchet MS"/>
                <a:cs typeface="Trebuchet MS"/>
              </a:rPr>
              <a:t>Running</a:t>
            </a:r>
            <a:r>
              <a:rPr dirty="0" sz="2400" spc="-1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254" b="1">
                <a:solidFill>
                  <a:srgbClr val="262425"/>
                </a:solidFill>
                <a:latin typeface="Trebuchet MS"/>
                <a:cs typeface="Trebuchet MS"/>
              </a:rPr>
              <a:t>ML/DL</a:t>
            </a:r>
            <a:r>
              <a:rPr dirty="0" sz="2400" spc="-19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 b="1">
                <a:solidFill>
                  <a:srgbClr val="262425"/>
                </a:solidFill>
                <a:latin typeface="Trebuchet MS"/>
                <a:cs typeface="Trebuchet MS"/>
              </a:rPr>
              <a:t>models</a:t>
            </a:r>
            <a:r>
              <a:rPr dirty="0" sz="2400" spc="-1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 b="1">
                <a:solidFill>
                  <a:srgbClr val="262425"/>
                </a:solidFill>
                <a:latin typeface="Trebuchet MS"/>
                <a:cs typeface="Trebuchet MS"/>
              </a:rPr>
              <a:t>to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predict</a:t>
            </a:r>
            <a:r>
              <a:rPr dirty="0" sz="2400" spc="-13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disasters.</a:t>
            </a:r>
            <a:endParaRPr sz="2400">
              <a:latin typeface="Trebuchet MS"/>
              <a:cs typeface="Trebuchet MS"/>
            </a:endParaRPr>
          </a:p>
          <a:p>
            <a:pPr marL="377825" marR="34290">
              <a:lnSpc>
                <a:spcPts val="2850"/>
              </a:lnSpc>
              <a:spcBef>
                <a:spcPts val="75"/>
              </a:spcBef>
            </a:pPr>
            <a:r>
              <a:rPr dirty="0" sz="2400" spc="75" b="1">
                <a:solidFill>
                  <a:srgbClr val="262425"/>
                </a:solidFill>
                <a:latin typeface="Trebuchet MS"/>
                <a:cs typeface="Trebuchet MS"/>
              </a:rPr>
              <a:t>Response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Module: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Generating</a:t>
            </a:r>
            <a:r>
              <a:rPr dirty="0" sz="2400" spc="-1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 b="1">
                <a:solidFill>
                  <a:srgbClr val="262425"/>
                </a:solidFill>
                <a:latin typeface="Trebuchet MS"/>
                <a:cs typeface="Trebuchet MS"/>
              </a:rPr>
              <a:t>displaying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response</a:t>
            </a:r>
            <a:r>
              <a:rPr dirty="0" sz="2400" spc="6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strategies</a:t>
            </a:r>
            <a:r>
              <a:rPr dirty="0" sz="2400" spc="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0" b="1">
                <a:solidFill>
                  <a:srgbClr val="262425"/>
                </a:solidFill>
                <a:latin typeface="Trebuchet MS"/>
                <a:cs typeface="Trebuchet MS"/>
              </a:rPr>
              <a:t>based</a:t>
            </a:r>
            <a:r>
              <a:rPr dirty="0" sz="2400" spc="6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on</a:t>
            </a:r>
            <a:r>
              <a:rPr dirty="0" sz="2400" spc="6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predictions.</a:t>
            </a:r>
            <a:endParaRPr sz="2400">
              <a:latin typeface="Trebuchet MS"/>
              <a:cs typeface="Trebuchet MS"/>
            </a:endParaRPr>
          </a:p>
          <a:p>
            <a:pPr marL="12700" marR="340360">
              <a:lnSpc>
                <a:spcPct val="107400"/>
              </a:lnSpc>
              <a:spcBef>
                <a:spcPts val="2600"/>
              </a:spcBef>
            </a:pPr>
            <a:r>
              <a:rPr dirty="0" sz="2600" b="1">
                <a:solidFill>
                  <a:srgbClr val="262425"/>
                </a:solidFill>
                <a:latin typeface="Trebuchet MS"/>
                <a:cs typeface="Trebuchet MS"/>
              </a:rPr>
              <a:t>Diagram:</a:t>
            </a:r>
            <a:r>
              <a:rPr dirty="0" sz="2600" spc="-1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Visual</a:t>
            </a:r>
            <a:r>
              <a:rPr dirty="0" sz="2400" spc="-9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representation</a:t>
            </a:r>
            <a:r>
              <a:rPr dirty="0" sz="2400" spc="-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2400" spc="-8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5" b="1">
                <a:solidFill>
                  <a:srgbClr val="262425"/>
                </a:solidFill>
                <a:latin typeface="Trebuchet MS"/>
                <a:cs typeface="Trebuchet MS"/>
              </a:rPr>
              <a:t>system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architecture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01170" y="1614361"/>
            <a:ext cx="6456045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-484"/>
              <a:t>SYSTEM</a:t>
            </a:r>
            <a:r>
              <a:rPr dirty="0" sz="4700" spc="-170"/>
              <a:t> </a:t>
            </a:r>
            <a:r>
              <a:rPr dirty="0" sz="4700" spc="-385"/>
              <a:t>ARCHITECTURE</a:t>
            </a:r>
            <a:endParaRPr sz="4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9359" y="4246820"/>
            <a:ext cx="18307050" cy="6047740"/>
            <a:chOff x="-9359" y="4246820"/>
            <a:chExt cx="18307050" cy="6047740"/>
          </a:xfrm>
        </p:grpSpPr>
        <p:sp>
          <p:nvSpPr>
            <p:cNvPr id="4" name="object 4" descr=""/>
            <p:cNvSpPr/>
            <p:nvPr/>
          </p:nvSpPr>
          <p:spPr>
            <a:xfrm>
              <a:off x="0" y="9739303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161771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7" y="5880243"/>
                  </a:moveTo>
                  <a:lnTo>
                    <a:pt x="2285" y="5729898"/>
                  </a:lnTo>
                  <a:lnTo>
                    <a:pt x="7873" y="5579557"/>
                  </a:lnTo>
                  <a:lnTo>
                    <a:pt x="17398" y="5429775"/>
                  </a:lnTo>
                  <a:lnTo>
                    <a:pt x="30987" y="5279434"/>
                  </a:lnTo>
                  <a:lnTo>
                    <a:pt x="47878" y="5130219"/>
                  </a:lnTo>
                  <a:lnTo>
                    <a:pt x="68706" y="4981564"/>
                  </a:lnTo>
                  <a:lnTo>
                    <a:pt x="93471" y="4832911"/>
                  </a:lnTo>
                  <a:lnTo>
                    <a:pt x="122173" y="4685389"/>
                  </a:lnTo>
                  <a:lnTo>
                    <a:pt x="154304" y="4538425"/>
                  </a:lnTo>
                  <a:lnTo>
                    <a:pt x="189737" y="4392578"/>
                  </a:lnTo>
                  <a:lnTo>
                    <a:pt x="229742" y="4247303"/>
                  </a:lnTo>
                  <a:lnTo>
                    <a:pt x="272541" y="4103158"/>
                  </a:lnTo>
                  <a:lnTo>
                    <a:pt x="319277" y="3960143"/>
                  </a:lnTo>
                  <a:lnTo>
                    <a:pt x="369950" y="3818805"/>
                  </a:lnTo>
                  <a:lnTo>
                    <a:pt x="423925" y="3678038"/>
                  </a:lnTo>
                  <a:lnTo>
                    <a:pt x="481456" y="3539519"/>
                  </a:lnTo>
                  <a:lnTo>
                    <a:pt x="542289" y="3402118"/>
                  </a:lnTo>
                  <a:lnTo>
                    <a:pt x="606932" y="3265859"/>
                  </a:lnTo>
                  <a:lnTo>
                    <a:pt x="675131" y="3131849"/>
                  </a:lnTo>
                  <a:lnTo>
                    <a:pt x="746124" y="2999528"/>
                  </a:lnTo>
                  <a:lnTo>
                    <a:pt x="820927" y="2868883"/>
                  </a:lnTo>
                  <a:lnTo>
                    <a:pt x="898651" y="2740511"/>
                  </a:lnTo>
                  <a:lnTo>
                    <a:pt x="979804" y="2613803"/>
                  </a:lnTo>
                  <a:lnTo>
                    <a:pt x="1064259" y="2489369"/>
                  </a:lnTo>
                  <a:lnTo>
                    <a:pt x="1151508" y="2366623"/>
                  </a:lnTo>
                  <a:lnTo>
                    <a:pt x="1242186" y="2246684"/>
                  </a:lnTo>
                  <a:lnTo>
                    <a:pt x="1335658" y="2128994"/>
                  </a:lnTo>
                  <a:lnTo>
                    <a:pt x="1432432" y="2013563"/>
                  </a:lnTo>
                  <a:lnTo>
                    <a:pt x="1531619" y="1900952"/>
                  </a:lnTo>
                  <a:lnTo>
                    <a:pt x="1634108" y="1790589"/>
                  </a:lnTo>
                  <a:lnTo>
                    <a:pt x="1738756" y="1682474"/>
                  </a:lnTo>
                  <a:lnTo>
                    <a:pt x="1846325" y="1577737"/>
                  </a:lnTo>
                  <a:lnTo>
                    <a:pt x="1956688" y="1475261"/>
                  </a:lnTo>
                  <a:lnTo>
                    <a:pt x="2069845" y="1376163"/>
                  </a:lnTo>
                  <a:lnTo>
                    <a:pt x="2185288" y="1279313"/>
                  </a:lnTo>
                  <a:lnTo>
                    <a:pt x="2303017" y="1185841"/>
                  </a:lnTo>
                  <a:lnTo>
                    <a:pt x="2422905" y="1095176"/>
                  </a:lnTo>
                  <a:lnTo>
                    <a:pt x="2545079" y="1007901"/>
                  </a:lnTo>
                  <a:lnTo>
                    <a:pt x="2669539" y="923446"/>
                  </a:lnTo>
                  <a:lnTo>
                    <a:pt x="2796285" y="842357"/>
                  </a:lnTo>
                  <a:lnTo>
                    <a:pt x="2925190" y="764658"/>
                  </a:lnTo>
                  <a:lnTo>
                    <a:pt x="3055873" y="689766"/>
                  </a:lnTo>
                  <a:lnTo>
                    <a:pt x="3188207" y="618252"/>
                  </a:lnTo>
                  <a:lnTo>
                    <a:pt x="3322192" y="550688"/>
                  </a:lnTo>
                  <a:lnTo>
                    <a:pt x="3457828" y="485931"/>
                  </a:lnTo>
                  <a:lnTo>
                    <a:pt x="3595242" y="425124"/>
                  </a:lnTo>
                  <a:lnTo>
                    <a:pt x="3734307" y="367681"/>
                  </a:lnTo>
                  <a:lnTo>
                    <a:pt x="3874515" y="313630"/>
                  </a:lnTo>
                  <a:lnTo>
                    <a:pt x="4016501" y="262945"/>
                  </a:lnTo>
                  <a:lnTo>
                    <a:pt x="4159503" y="216209"/>
                  </a:lnTo>
                  <a:lnTo>
                    <a:pt x="4303648" y="172851"/>
                  </a:lnTo>
                  <a:lnTo>
                    <a:pt x="4448301" y="133443"/>
                  </a:lnTo>
                  <a:lnTo>
                    <a:pt x="4594732" y="97400"/>
                  </a:lnTo>
                  <a:lnTo>
                    <a:pt x="4741671" y="65307"/>
                  </a:lnTo>
                  <a:lnTo>
                    <a:pt x="4889245" y="37151"/>
                  </a:lnTo>
                  <a:lnTo>
                    <a:pt x="5037835" y="12374"/>
                  </a:lnTo>
                  <a:lnTo>
                    <a:pt x="5126189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0" y="6030585"/>
                  </a:lnTo>
                  <a:lnTo>
                    <a:pt x="0" y="5880243"/>
                  </a:lnTo>
                  <a:lnTo>
                    <a:pt x="507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80" y="0"/>
                  </a:moveTo>
                  <a:lnTo>
                    <a:pt x="2907791" y="8337"/>
                  </a:lnTo>
                  <a:lnTo>
                    <a:pt x="2815462" y="30867"/>
                  </a:lnTo>
                  <a:lnTo>
                    <a:pt x="2723641" y="55645"/>
                  </a:lnTo>
                  <a:lnTo>
                    <a:pt x="2632455" y="83229"/>
                  </a:lnTo>
                  <a:lnTo>
                    <a:pt x="2541777" y="113074"/>
                  </a:lnTo>
                  <a:lnTo>
                    <a:pt x="2452242" y="144608"/>
                  </a:lnTo>
                  <a:lnTo>
                    <a:pt x="2363215" y="178962"/>
                  </a:lnTo>
                  <a:lnTo>
                    <a:pt x="2275458" y="215551"/>
                  </a:lnTo>
                  <a:lnTo>
                    <a:pt x="2188209" y="253841"/>
                  </a:lnTo>
                  <a:lnTo>
                    <a:pt x="2102611" y="294951"/>
                  </a:lnTo>
                  <a:lnTo>
                    <a:pt x="2017521" y="337750"/>
                  </a:lnTo>
                  <a:lnTo>
                    <a:pt x="1933701" y="382797"/>
                  </a:lnTo>
                  <a:lnTo>
                    <a:pt x="1850897" y="430092"/>
                  </a:lnTo>
                  <a:lnTo>
                    <a:pt x="1769744" y="479634"/>
                  </a:lnTo>
                  <a:lnTo>
                    <a:pt x="1689226" y="530879"/>
                  </a:lnTo>
                  <a:lnTo>
                    <a:pt x="1610486" y="584371"/>
                  </a:lnTo>
                  <a:lnTo>
                    <a:pt x="1533270" y="639553"/>
                  </a:lnTo>
                  <a:lnTo>
                    <a:pt x="1457324" y="696982"/>
                  </a:lnTo>
                  <a:lnTo>
                    <a:pt x="1382902" y="756113"/>
                  </a:lnTo>
                  <a:lnTo>
                    <a:pt x="1309750" y="817492"/>
                  </a:lnTo>
                  <a:lnTo>
                    <a:pt x="1238249" y="879989"/>
                  </a:lnTo>
                  <a:lnTo>
                    <a:pt x="1168399" y="944746"/>
                  </a:lnTo>
                  <a:lnTo>
                    <a:pt x="1100327" y="1011193"/>
                  </a:lnTo>
                  <a:lnTo>
                    <a:pt x="1033906" y="1079316"/>
                  </a:lnTo>
                  <a:lnTo>
                    <a:pt x="969136" y="1149140"/>
                  </a:lnTo>
                  <a:lnTo>
                    <a:pt x="906525" y="1220654"/>
                  </a:lnTo>
                  <a:lnTo>
                    <a:pt x="845184" y="1293857"/>
                  </a:lnTo>
                  <a:lnTo>
                    <a:pt x="786129" y="1368177"/>
                  </a:lnTo>
                  <a:lnTo>
                    <a:pt x="728598" y="1444199"/>
                  </a:lnTo>
                  <a:lnTo>
                    <a:pt x="673480" y="1521339"/>
                  </a:lnTo>
                  <a:lnTo>
                    <a:pt x="620013" y="1600168"/>
                  </a:lnTo>
                  <a:lnTo>
                    <a:pt x="568705" y="1680686"/>
                  </a:lnTo>
                  <a:lnTo>
                    <a:pt x="519175" y="1761775"/>
                  </a:lnTo>
                  <a:lnTo>
                    <a:pt x="471931" y="1844541"/>
                  </a:lnTo>
                  <a:lnTo>
                    <a:pt x="426846" y="1928450"/>
                  </a:lnTo>
                  <a:lnTo>
                    <a:pt x="384047" y="2013477"/>
                  </a:lnTo>
                  <a:lnTo>
                    <a:pt x="342899" y="2099062"/>
                  </a:lnTo>
                  <a:lnTo>
                    <a:pt x="304672" y="2186336"/>
                  </a:lnTo>
                  <a:lnTo>
                    <a:pt x="268096" y="2274182"/>
                  </a:lnTo>
                  <a:lnTo>
                    <a:pt x="233679" y="2363146"/>
                  </a:lnTo>
                  <a:lnTo>
                    <a:pt x="202183" y="2452668"/>
                  </a:lnTo>
                  <a:lnTo>
                    <a:pt x="172338" y="2543333"/>
                  </a:lnTo>
                  <a:lnTo>
                    <a:pt x="144779" y="2634551"/>
                  </a:lnTo>
                  <a:lnTo>
                    <a:pt x="120014" y="2726333"/>
                  </a:lnTo>
                  <a:lnTo>
                    <a:pt x="97408" y="2818676"/>
                  </a:lnTo>
                  <a:lnTo>
                    <a:pt x="77215" y="2911584"/>
                  </a:lnTo>
                  <a:lnTo>
                    <a:pt x="59181" y="3005058"/>
                  </a:lnTo>
                  <a:lnTo>
                    <a:pt x="43433" y="3099093"/>
                  </a:lnTo>
                  <a:lnTo>
                    <a:pt x="29844" y="3193128"/>
                  </a:lnTo>
                  <a:lnTo>
                    <a:pt x="19176" y="3287722"/>
                  </a:lnTo>
                  <a:lnTo>
                    <a:pt x="10667" y="3382322"/>
                  </a:lnTo>
                  <a:lnTo>
                    <a:pt x="5079" y="3477483"/>
                  </a:lnTo>
                  <a:lnTo>
                    <a:pt x="1142" y="3572644"/>
                  </a:lnTo>
                  <a:lnTo>
                    <a:pt x="0" y="3667804"/>
                  </a:lnTo>
                  <a:lnTo>
                    <a:pt x="1142" y="3762965"/>
                  </a:lnTo>
                  <a:lnTo>
                    <a:pt x="3519" y="3820418"/>
                  </a:lnTo>
                  <a:lnTo>
                    <a:pt x="2945980" y="3820418"/>
                  </a:lnTo>
                  <a:lnTo>
                    <a:pt x="294598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41980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2" y="3572644"/>
                  </a:lnTo>
                  <a:lnTo>
                    <a:pt x="5079" y="3477483"/>
                  </a:lnTo>
                  <a:lnTo>
                    <a:pt x="10667" y="3382322"/>
                  </a:lnTo>
                  <a:lnTo>
                    <a:pt x="19176" y="3287722"/>
                  </a:lnTo>
                  <a:lnTo>
                    <a:pt x="29844" y="3193128"/>
                  </a:lnTo>
                  <a:lnTo>
                    <a:pt x="43433" y="3099093"/>
                  </a:lnTo>
                  <a:lnTo>
                    <a:pt x="59181" y="3005058"/>
                  </a:lnTo>
                  <a:lnTo>
                    <a:pt x="77215" y="2911584"/>
                  </a:lnTo>
                  <a:lnTo>
                    <a:pt x="97408" y="2818676"/>
                  </a:lnTo>
                  <a:lnTo>
                    <a:pt x="120014" y="2726333"/>
                  </a:lnTo>
                  <a:lnTo>
                    <a:pt x="144779" y="2634551"/>
                  </a:lnTo>
                  <a:lnTo>
                    <a:pt x="172338" y="2543333"/>
                  </a:lnTo>
                  <a:lnTo>
                    <a:pt x="202183" y="2452668"/>
                  </a:lnTo>
                  <a:lnTo>
                    <a:pt x="233679" y="2363146"/>
                  </a:lnTo>
                  <a:lnTo>
                    <a:pt x="268096" y="2274182"/>
                  </a:lnTo>
                  <a:lnTo>
                    <a:pt x="304672" y="2186336"/>
                  </a:lnTo>
                  <a:lnTo>
                    <a:pt x="342899" y="2099062"/>
                  </a:lnTo>
                  <a:lnTo>
                    <a:pt x="384047" y="2013477"/>
                  </a:lnTo>
                  <a:lnTo>
                    <a:pt x="426846" y="1928450"/>
                  </a:lnTo>
                  <a:lnTo>
                    <a:pt x="471931" y="1844541"/>
                  </a:lnTo>
                  <a:lnTo>
                    <a:pt x="519175" y="1761775"/>
                  </a:lnTo>
                  <a:lnTo>
                    <a:pt x="568705" y="1680686"/>
                  </a:lnTo>
                  <a:lnTo>
                    <a:pt x="620013" y="1600168"/>
                  </a:lnTo>
                  <a:lnTo>
                    <a:pt x="673480" y="1521339"/>
                  </a:lnTo>
                  <a:lnTo>
                    <a:pt x="728598" y="1444199"/>
                  </a:lnTo>
                  <a:lnTo>
                    <a:pt x="786129" y="1368177"/>
                  </a:lnTo>
                  <a:lnTo>
                    <a:pt x="845184" y="1293857"/>
                  </a:lnTo>
                  <a:lnTo>
                    <a:pt x="906525" y="1220654"/>
                  </a:lnTo>
                  <a:lnTo>
                    <a:pt x="969136" y="1149140"/>
                  </a:lnTo>
                  <a:lnTo>
                    <a:pt x="1033906" y="1079316"/>
                  </a:lnTo>
                  <a:lnTo>
                    <a:pt x="1100327" y="1011193"/>
                  </a:lnTo>
                  <a:lnTo>
                    <a:pt x="1168399" y="944746"/>
                  </a:lnTo>
                  <a:lnTo>
                    <a:pt x="1238249" y="879989"/>
                  </a:lnTo>
                  <a:lnTo>
                    <a:pt x="1309750" y="817492"/>
                  </a:lnTo>
                  <a:lnTo>
                    <a:pt x="1382902" y="756113"/>
                  </a:lnTo>
                  <a:lnTo>
                    <a:pt x="1457324" y="696982"/>
                  </a:lnTo>
                  <a:lnTo>
                    <a:pt x="1533270" y="639553"/>
                  </a:lnTo>
                  <a:lnTo>
                    <a:pt x="1610486" y="584371"/>
                  </a:lnTo>
                  <a:lnTo>
                    <a:pt x="1689226" y="530879"/>
                  </a:lnTo>
                  <a:lnTo>
                    <a:pt x="1769744" y="479634"/>
                  </a:lnTo>
                  <a:lnTo>
                    <a:pt x="1850897" y="430092"/>
                  </a:lnTo>
                  <a:lnTo>
                    <a:pt x="1933701" y="382797"/>
                  </a:lnTo>
                  <a:lnTo>
                    <a:pt x="2017521" y="337750"/>
                  </a:lnTo>
                  <a:lnTo>
                    <a:pt x="2102611" y="294951"/>
                  </a:lnTo>
                  <a:lnTo>
                    <a:pt x="2188209" y="253841"/>
                  </a:lnTo>
                  <a:lnTo>
                    <a:pt x="2275458" y="215551"/>
                  </a:lnTo>
                  <a:lnTo>
                    <a:pt x="2363215" y="178962"/>
                  </a:lnTo>
                  <a:lnTo>
                    <a:pt x="2452242" y="144608"/>
                  </a:lnTo>
                  <a:lnTo>
                    <a:pt x="2541777" y="113074"/>
                  </a:lnTo>
                  <a:lnTo>
                    <a:pt x="2632455" y="83229"/>
                  </a:lnTo>
                  <a:lnTo>
                    <a:pt x="2723641" y="55645"/>
                  </a:lnTo>
                  <a:lnTo>
                    <a:pt x="2815462" y="30867"/>
                  </a:lnTo>
                  <a:lnTo>
                    <a:pt x="2907791" y="8337"/>
                  </a:lnTo>
                  <a:lnTo>
                    <a:pt x="2945980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2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139" y="3246628"/>
            <a:ext cx="95250" cy="9525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139" y="3970528"/>
            <a:ext cx="95250" cy="9525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139" y="4723003"/>
            <a:ext cx="95250" cy="952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139" y="6256528"/>
            <a:ext cx="95250" cy="9525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139" y="6618478"/>
            <a:ext cx="95250" cy="9525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139" y="6980428"/>
            <a:ext cx="95250" cy="95250"/>
          </a:xfrm>
          <a:prstGeom prst="rect">
            <a:avLst/>
          </a:prstGeom>
        </p:spPr>
      </p:pic>
      <p:sp>
        <p:nvSpPr>
          <p:cNvPr id="15" name="object 1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Summary:</a:t>
            </a:r>
          </a:p>
          <a:p>
            <a:pPr marL="374015" marR="402590">
              <a:lnSpc>
                <a:spcPct val="103299"/>
              </a:lnSpc>
              <a:spcBef>
                <a:spcPts val="20"/>
              </a:spcBef>
            </a:pPr>
            <a:r>
              <a:rPr dirty="0" sz="2300" spc="-10"/>
              <a:t>Effective </a:t>
            </a:r>
            <a:r>
              <a:rPr dirty="0" sz="2300"/>
              <a:t>disaster</a:t>
            </a:r>
            <a:r>
              <a:rPr dirty="0" sz="2300" spc="-80"/>
              <a:t> </a:t>
            </a:r>
            <a:r>
              <a:rPr dirty="0" sz="2300"/>
              <a:t>prediction</a:t>
            </a:r>
            <a:r>
              <a:rPr dirty="0" sz="2300" spc="-10"/>
              <a:t> </a:t>
            </a:r>
            <a:r>
              <a:rPr dirty="0" sz="2300"/>
              <a:t>requires</a:t>
            </a:r>
            <a:r>
              <a:rPr dirty="0" sz="2300" spc="-10"/>
              <a:t> </a:t>
            </a:r>
            <a:r>
              <a:rPr dirty="0" sz="2300" spc="50"/>
              <a:t>robust</a:t>
            </a:r>
            <a:r>
              <a:rPr dirty="0" sz="2300" spc="-10"/>
              <a:t> </a:t>
            </a:r>
            <a:r>
              <a:rPr dirty="0" sz="2300" spc="80"/>
              <a:t>data</a:t>
            </a:r>
            <a:r>
              <a:rPr dirty="0" sz="2300" spc="-5"/>
              <a:t> </a:t>
            </a:r>
            <a:r>
              <a:rPr dirty="0" sz="2300" spc="90"/>
              <a:t>and</a:t>
            </a:r>
            <a:r>
              <a:rPr dirty="0" sz="2300" spc="-10"/>
              <a:t> </a:t>
            </a:r>
            <a:r>
              <a:rPr dirty="0" sz="2300" spc="80"/>
              <a:t>advanced </a:t>
            </a:r>
            <a:r>
              <a:rPr dirty="0" sz="2300" spc="95"/>
              <a:t>modeling</a:t>
            </a:r>
            <a:r>
              <a:rPr dirty="0" sz="2300" spc="-110"/>
              <a:t> </a:t>
            </a:r>
            <a:r>
              <a:rPr dirty="0" sz="2300" spc="-10"/>
              <a:t>techniques.</a:t>
            </a:r>
            <a:endParaRPr sz="2300"/>
          </a:p>
          <a:p>
            <a:pPr marL="374015" marR="5080">
              <a:lnSpc>
                <a:spcPts val="2930"/>
              </a:lnSpc>
              <a:spcBef>
                <a:spcPts val="50"/>
              </a:spcBef>
            </a:pPr>
            <a:r>
              <a:rPr dirty="0" sz="2300"/>
              <a:t>The</a:t>
            </a:r>
            <a:r>
              <a:rPr dirty="0" sz="2300" spc="-95"/>
              <a:t> </a:t>
            </a:r>
            <a:r>
              <a:rPr dirty="0" sz="2300" spc="50"/>
              <a:t>combination</a:t>
            </a:r>
            <a:r>
              <a:rPr dirty="0" sz="2300" spc="-95"/>
              <a:t> </a:t>
            </a:r>
            <a:r>
              <a:rPr dirty="0" sz="2300"/>
              <a:t>of</a:t>
            </a:r>
            <a:r>
              <a:rPr dirty="0" sz="2300" spc="-145"/>
              <a:t> </a:t>
            </a:r>
            <a:r>
              <a:rPr dirty="0" sz="2300" spc="65"/>
              <a:t>machine</a:t>
            </a:r>
            <a:r>
              <a:rPr dirty="0" sz="2300" spc="-95"/>
              <a:t> </a:t>
            </a:r>
            <a:r>
              <a:rPr dirty="0" sz="2300" spc="50"/>
              <a:t>learning</a:t>
            </a:r>
            <a:r>
              <a:rPr dirty="0" sz="2300" spc="-90"/>
              <a:t> </a:t>
            </a:r>
            <a:r>
              <a:rPr dirty="0" sz="2300" spc="90"/>
              <a:t>and</a:t>
            </a:r>
            <a:r>
              <a:rPr dirty="0" sz="2300" spc="-95"/>
              <a:t> </a:t>
            </a:r>
            <a:r>
              <a:rPr dirty="0" sz="2300" spc="105"/>
              <a:t>deep</a:t>
            </a:r>
            <a:r>
              <a:rPr dirty="0" sz="2300" spc="-95"/>
              <a:t> </a:t>
            </a:r>
            <a:r>
              <a:rPr dirty="0" sz="2300" spc="50"/>
              <a:t>learning</a:t>
            </a:r>
            <a:r>
              <a:rPr dirty="0" sz="2300" spc="-90"/>
              <a:t> </a:t>
            </a:r>
            <a:r>
              <a:rPr dirty="0" sz="2300" spc="60"/>
              <a:t>enhances </a:t>
            </a:r>
            <a:r>
              <a:rPr dirty="0" sz="2300"/>
              <a:t>prediction</a:t>
            </a:r>
            <a:r>
              <a:rPr dirty="0" sz="2300" spc="155"/>
              <a:t> </a:t>
            </a:r>
            <a:r>
              <a:rPr dirty="0" sz="2300" spc="-10"/>
              <a:t>accuracy.</a:t>
            </a:r>
            <a:endParaRPr sz="2300"/>
          </a:p>
          <a:p>
            <a:pPr marL="374015" marR="179070">
              <a:lnSpc>
                <a:spcPct val="102400"/>
              </a:lnSpc>
              <a:spcBef>
                <a:spcPts val="40"/>
              </a:spcBef>
            </a:pPr>
            <a:r>
              <a:rPr dirty="0" sz="2300"/>
              <a:t>Timely</a:t>
            </a:r>
            <a:r>
              <a:rPr dirty="0" sz="2300" spc="-95"/>
              <a:t> </a:t>
            </a:r>
            <a:r>
              <a:rPr dirty="0" sz="2300" spc="90"/>
              <a:t>and</a:t>
            </a:r>
            <a:r>
              <a:rPr dirty="0" sz="2300" spc="-20"/>
              <a:t> </a:t>
            </a:r>
            <a:r>
              <a:rPr dirty="0" sz="2300" spc="50"/>
              <a:t>accurate</a:t>
            </a:r>
            <a:r>
              <a:rPr dirty="0" sz="2300" spc="-20"/>
              <a:t> </a:t>
            </a:r>
            <a:r>
              <a:rPr dirty="0" sz="2300"/>
              <a:t>predictions</a:t>
            </a:r>
            <a:r>
              <a:rPr dirty="0" sz="2300" spc="-25"/>
              <a:t> </a:t>
            </a:r>
            <a:r>
              <a:rPr dirty="0" sz="2300" spc="70"/>
              <a:t>enable</a:t>
            </a:r>
            <a:r>
              <a:rPr dirty="0" sz="2300" spc="-20"/>
              <a:t> </a:t>
            </a:r>
            <a:r>
              <a:rPr dirty="0" sz="2300"/>
              <a:t>better</a:t>
            </a:r>
            <a:r>
              <a:rPr dirty="0" sz="2300" spc="-85"/>
              <a:t> </a:t>
            </a:r>
            <a:r>
              <a:rPr dirty="0" sz="2300" spc="70"/>
              <a:t>preparedness</a:t>
            </a:r>
            <a:r>
              <a:rPr dirty="0" sz="2300" spc="-20"/>
              <a:t> </a:t>
            </a:r>
            <a:r>
              <a:rPr dirty="0" sz="2300" spc="65"/>
              <a:t>and </a:t>
            </a:r>
            <a:r>
              <a:rPr dirty="0" sz="2300" spc="-10"/>
              <a:t>response</a:t>
            </a:r>
            <a:r>
              <a:rPr dirty="0" spc="-10"/>
              <a:t>.</a:t>
            </a:r>
            <a:endParaRPr sz="2300"/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300"/>
          </a:p>
          <a:p>
            <a:pPr marL="12700">
              <a:lnSpc>
                <a:spcPct val="100000"/>
              </a:lnSpc>
            </a:pPr>
            <a:r>
              <a:rPr dirty="0" spc="-20"/>
              <a:t>Future</a:t>
            </a:r>
            <a:r>
              <a:rPr dirty="0" spc="-200"/>
              <a:t> </a:t>
            </a:r>
            <a:r>
              <a:rPr dirty="0" spc="-10"/>
              <a:t>Work:</a:t>
            </a:r>
          </a:p>
          <a:p>
            <a:pPr marL="374015">
              <a:lnSpc>
                <a:spcPct val="100000"/>
              </a:lnSpc>
              <a:spcBef>
                <a:spcPts val="114"/>
              </a:spcBef>
            </a:pPr>
            <a:r>
              <a:rPr dirty="0" sz="2300" spc="50"/>
              <a:t>Integrating</a:t>
            </a:r>
            <a:r>
              <a:rPr dirty="0" sz="2300" spc="-40"/>
              <a:t> </a:t>
            </a:r>
            <a:r>
              <a:rPr dirty="0" sz="2300" spc="50"/>
              <a:t>more</a:t>
            </a:r>
            <a:r>
              <a:rPr dirty="0" sz="2300" spc="-35"/>
              <a:t> </a:t>
            </a:r>
            <a:r>
              <a:rPr dirty="0" sz="2300"/>
              <a:t>real-time</a:t>
            </a:r>
            <a:r>
              <a:rPr dirty="0" sz="2300" spc="-35"/>
              <a:t> </a:t>
            </a:r>
            <a:r>
              <a:rPr dirty="0" sz="2300" spc="80"/>
              <a:t>data</a:t>
            </a:r>
            <a:r>
              <a:rPr dirty="0" sz="2300" spc="-40"/>
              <a:t> </a:t>
            </a:r>
            <a:r>
              <a:rPr dirty="0" sz="2300" spc="-10"/>
              <a:t>sources.</a:t>
            </a:r>
            <a:endParaRPr sz="2300"/>
          </a:p>
          <a:p>
            <a:pPr marL="374015" marR="871219">
              <a:lnSpc>
                <a:spcPts val="2850"/>
              </a:lnSpc>
              <a:spcBef>
                <a:spcPts val="105"/>
              </a:spcBef>
            </a:pPr>
            <a:r>
              <a:rPr dirty="0" sz="2300" spc="70"/>
              <a:t>Enhancing</a:t>
            </a:r>
            <a:r>
              <a:rPr dirty="0" sz="2300" spc="-114"/>
              <a:t> </a:t>
            </a:r>
            <a:r>
              <a:rPr dirty="0" sz="2300" spc="105"/>
              <a:t>model</a:t>
            </a:r>
            <a:r>
              <a:rPr dirty="0" sz="2300" spc="-180"/>
              <a:t> </a:t>
            </a:r>
            <a:r>
              <a:rPr dirty="0" sz="2300" spc="70"/>
              <a:t>accuracy</a:t>
            </a:r>
            <a:r>
              <a:rPr dirty="0" sz="2300" spc="-240"/>
              <a:t> </a:t>
            </a:r>
            <a:r>
              <a:rPr dirty="0" sz="2300"/>
              <a:t>with</a:t>
            </a:r>
            <a:r>
              <a:rPr dirty="0" sz="2300" spc="-114"/>
              <a:t> </a:t>
            </a:r>
            <a:r>
              <a:rPr dirty="0" sz="2300" spc="50"/>
              <a:t>more</a:t>
            </a:r>
            <a:r>
              <a:rPr dirty="0" sz="2300" spc="-110"/>
              <a:t> </a:t>
            </a:r>
            <a:r>
              <a:rPr dirty="0" sz="2300" spc="90"/>
              <a:t>advanced</a:t>
            </a:r>
            <a:r>
              <a:rPr dirty="0" sz="2300" spc="-110"/>
              <a:t> </a:t>
            </a:r>
            <a:r>
              <a:rPr dirty="0" sz="2300" spc="-10"/>
              <a:t>techniques. </a:t>
            </a:r>
            <a:r>
              <a:rPr dirty="0" sz="2300" spc="70"/>
              <a:t>Expanding</a:t>
            </a:r>
            <a:r>
              <a:rPr dirty="0" sz="2300" spc="-100"/>
              <a:t> </a:t>
            </a:r>
            <a:r>
              <a:rPr dirty="0" sz="2300"/>
              <a:t>the</a:t>
            </a:r>
            <a:r>
              <a:rPr dirty="0" sz="2300" spc="-95"/>
              <a:t> </a:t>
            </a:r>
            <a:r>
              <a:rPr dirty="0" sz="2300" spc="75"/>
              <a:t>system</a:t>
            </a:r>
            <a:r>
              <a:rPr dirty="0" sz="2300" spc="-95"/>
              <a:t> </a:t>
            </a:r>
            <a:r>
              <a:rPr dirty="0" sz="2300"/>
              <a:t>to</a:t>
            </a:r>
            <a:r>
              <a:rPr dirty="0" sz="2300" spc="-95"/>
              <a:t> </a:t>
            </a:r>
            <a:r>
              <a:rPr dirty="0" sz="2300" spc="55"/>
              <a:t>include</a:t>
            </a:r>
            <a:r>
              <a:rPr dirty="0" sz="2300" spc="-95"/>
              <a:t> </a:t>
            </a:r>
            <a:r>
              <a:rPr dirty="0" sz="2300" spc="50"/>
              <a:t>more</a:t>
            </a:r>
            <a:r>
              <a:rPr dirty="0" sz="2300" spc="-95"/>
              <a:t> </a:t>
            </a:r>
            <a:r>
              <a:rPr dirty="0" sz="2300" spc="70"/>
              <a:t>types</a:t>
            </a:r>
            <a:r>
              <a:rPr dirty="0" sz="2300" spc="-95"/>
              <a:t> </a:t>
            </a:r>
            <a:r>
              <a:rPr dirty="0" sz="2300"/>
              <a:t>of</a:t>
            </a:r>
            <a:r>
              <a:rPr dirty="0" sz="2300" spc="-150"/>
              <a:t> </a:t>
            </a:r>
            <a:r>
              <a:rPr dirty="0" sz="2300" spc="-10"/>
              <a:t>disasters.</a:t>
            </a:r>
            <a:endParaRPr sz="2300"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29745" y="1383449"/>
            <a:ext cx="3684270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-295"/>
              <a:t>CONCLUSION</a:t>
            </a:r>
            <a:endParaRPr sz="4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9359" y="-9359"/>
            <a:ext cx="18307050" cy="10306050"/>
            <a:chOff x="-9359" y="-9359"/>
            <a:chExt cx="18307050" cy="10306050"/>
          </a:xfrm>
        </p:grpSpPr>
        <p:sp>
          <p:nvSpPr>
            <p:cNvPr id="3" name="object 3" descr=""/>
            <p:cNvSpPr/>
            <p:nvPr/>
          </p:nvSpPr>
          <p:spPr>
            <a:xfrm>
              <a:off x="1069966" y="0"/>
              <a:ext cx="4114165" cy="10287000"/>
            </a:xfrm>
            <a:custGeom>
              <a:avLst/>
              <a:gdLst/>
              <a:ahLst/>
              <a:cxnLst/>
              <a:rect l="l" t="t" r="r" b="b"/>
              <a:pathLst>
                <a:path w="4114165" h="10287000">
                  <a:moveTo>
                    <a:pt x="3237769" y="0"/>
                  </a:moveTo>
                  <a:lnTo>
                    <a:pt x="3337771" y="196532"/>
                  </a:lnTo>
                  <a:lnTo>
                    <a:pt x="3420575" y="370763"/>
                  </a:lnTo>
                  <a:lnTo>
                    <a:pt x="3498337" y="546455"/>
                  </a:lnTo>
                  <a:lnTo>
                    <a:pt x="3572492" y="723569"/>
                  </a:lnTo>
                  <a:lnTo>
                    <a:pt x="3641606" y="903566"/>
                  </a:lnTo>
                  <a:lnTo>
                    <a:pt x="3705690" y="1084287"/>
                  </a:lnTo>
                  <a:lnTo>
                    <a:pt x="3765443" y="1267167"/>
                  </a:lnTo>
                  <a:lnTo>
                    <a:pt x="3820891" y="1451483"/>
                  </a:lnTo>
                  <a:lnTo>
                    <a:pt x="3871285" y="1637245"/>
                  </a:lnTo>
                  <a:lnTo>
                    <a:pt x="3917373" y="1823720"/>
                  </a:lnTo>
                  <a:lnTo>
                    <a:pt x="3958407" y="2011641"/>
                  </a:lnTo>
                  <a:lnTo>
                    <a:pt x="3994411" y="2200274"/>
                  </a:lnTo>
                  <a:lnTo>
                    <a:pt x="4026085" y="2390355"/>
                  </a:lnTo>
                  <a:lnTo>
                    <a:pt x="4052730" y="2580436"/>
                  </a:lnTo>
                  <a:lnTo>
                    <a:pt x="4075044" y="2771228"/>
                  </a:lnTo>
                  <a:lnTo>
                    <a:pt x="4091605" y="2962744"/>
                  </a:lnTo>
                  <a:lnTo>
                    <a:pt x="4103847" y="3154984"/>
                  </a:lnTo>
                  <a:lnTo>
                    <a:pt x="4111772" y="3347224"/>
                  </a:lnTo>
                  <a:lnTo>
                    <a:pt x="4113931" y="3539464"/>
                  </a:lnTo>
                  <a:lnTo>
                    <a:pt x="4111772" y="3731704"/>
                  </a:lnTo>
                  <a:lnTo>
                    <a:pt x="4103847" y="3923944"/>
                  </a:lnTo>
                  <a:lnTo>
                    <a:pt x="4092328" y="4116184"/>
                  </a:lnTo>
                  <a:lnTo>
                    <a:pt x="4075044" y="4307700"/>
                  </a:lnTo>
                  <a:lnTo>
                    <a:pt x="4053441" y="4498504"/>
                  </a:lnTo>
                  <a:lnTo>
                    <a:pt x="4026085" y="4688585"/>
                  </a:lnTo>
                  <a:lnTo>
                    <a:pt x="3995135" y="4878654"/>
                  </a:lnTo>
                  <a:lnTo>
                    <a:pt x="3958407" y="5067299"/>
                  </a:lnTo>
                  <a:lnTo>
                    <a:pt x="3917373" y="5255208"/>
                  </a:lnTo>
                  <a:lnTo>
                    <a:pt x="3871285" y="5441695"/>
                  </a:lnTo>
                  <a:lnTo>
                    <a:pt x="3820891" y="5627445"/>
                  </a:lnTo>
                  <a:lnTo>
                    <a:pt x="3766167" y="5811773"/>
                  </a:lnTo>
                  <a:lnTo>
                    <a:pt x="3705690" y="5994653"/>
                  </a:lnTo>
                  <a:lnTo>
                    <a:pt x="3641606" y="6175362"/>
                  </a:lnTo>
                  <a:lnTo>
                    <a:pt x="3572492" y="6355359"/>
                  </a:lnTo>
                  <a:lnTo>
                    <a:pt x="3499048" y="6532485"/>
                  </a:lnTo>
                  <a:lnTo>
                    <a:pt x="3420575" y="6708888"/>
                  </a:lnTo>
                  <a:lnTo>
                    <a:pt x="3338495" y="6882409"/>
                  </a:lnTo>
                  <a:lnTo>
                    <a:pt x="3251373" y="7053757"/>
                  </a:lnTo>
                  <a:lnTo>
                    <a:pt x="3159933" y="7222959"/>
                  </a:lnTo>
                  <a:lnTo>
                    <a:pt x="3064899" y="7390002"/>
                  </a:lnTo>
                  <a:lnTo>
                    <a:pt x="2964823" y="7554874"/>
                  </a:lnTo>
                  <a:lnTo>
                    <a:pt x="2861140" y="7716151"/>
                  </a:lnTo>
                  <a:lnTo>
                    <a:pt x="2753863" y="7875993"/>
                  </a:lnTo>
                  <a:lnTo>
                    <a:pt x="2641544" y="8032241"/>
                  </a:lnTo>
                  <a:lnTo>
                    <a:pt x="2525618" y="8185594"/>
                  </a:lnTo>
                  <a:lnTo>
                    <a:pt x="2406099" y="8336076"/>
                  </a:lnTo>
                  <a:lnTo>
                    <a:pt x="2282985" y="8483675"/>
                  </a:lnTo>
                  <a:lnTo>
                    <a:pt x="2155540" y="8628392"/>
                  </a:lnTo>
                  <a:lnTo>
                    <a:pt x="2025226" y="8768790"/>
                  </a:lnTo>
                  <a:lnTo>
                    <a:pt x="1890580" y="8907030"/>
                  </a:lnTo>
                  <a:lnTo>
                    <a:pt x="1753065" y="9040949"/>
                  </a:lnTo>
                  <a:lnTo>
                    <a:pt x="1611942" y="9171986"/>
                  </a:lnTo>
                  <a:lnTo>
                    <a:pt x="1467950" y="9298704"/>
                  </a:lnTo>
                  <a:lnTo>
                    <a:pt x="1320350" y="9422544"/>
                  </a:lnTo>
                  <a:lnTo>
                    <a:pt x="1169868" y="9542063"/>
                  </a:lnTo>
                  <a:lnTo>
                    <a:pt x="1016503" y="9657985"/>
                  </a:lnTo>
                  <a:lnTo>
                    <a:pt x="859544" y="9769581"/>
                  </a:lnTo>
                  <a:lnTo>
                    <a:pt x="700438" y="9877580"/>
                  </a:lnTo>
                  <a:lnTo>
                    <a:pt x="538437" y="9981259"/>
                  </a:lnTo>
                  <a:lnTo>
                    <a:pt x="374277" y="10080621"/>
                  </a:lnTo>
                  <a:lnTo>
                    <a:pt x="207234" y="10176378"/>
                  </a:lnTo>
                  <a:lnTo>
                    <a:pt x="38038" y="10267818"/>
                  </a:lnTo>
                  <a:lnTo>
                    <a:pt x="0" y="10286997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0" y="0"/>
                  </a:lnTo>
                  <a:lnTo>
                    <a:pt x="0" y="7698346"/>
                  </a:lnTo>
                  <a:lnTo>
                    <a:pt x="136009" y="7617523"/>
                  </a:lnTo>
                  <a:lnTo>
                    <a:pt x="238249" y="7552003"/>
                  </a:lnTo>
                  <a:lnTo>
                    <a:pt x="339050" y="7483601"/>
                  </a:lnTo>
                  <a:lnTo>
                    <a:pt x="437688" y="7412316"/>
                  </a:lnTo>
                  <a:lnTo>
                    <a:pt x="534888" y="7339596"/>
                  </a:lnTo>
                  <a:lnTo>
                    <a:pt x="630643" y="7264006"/>
                  </a:lnTo>
                  <a:lnTo>
                    <a:pt x="723527" y="7185520"/>
                  </a:lnTo>
                  <a:lnTo>
                    <a:pt x="814962" y="7104887"/>
                  </a:lnTo>
                  <a:lnTo>
                    <a:pt x="904245" y="7022083"/>
                  </a:lnTo>
                  <a:lnTo>
                    <a:pt x="991364" y="6937120"/>
                  </a:lnTo>
                  <a:lnTo>
                    <a:pt x="1076324" y="6850011"/>
                  </a:lnTo>
                  <a:lnTo>
                    <a:pt x="1159122" y="6760717"/>
                  </a:lnTo>
                  <a:lnTo>
                    <a:pt x="1239762" y="6670001"/>
                  </a:lnTo>
                  <a:lnTo>
                    <a:pt x="1317523" y="6576402"/>
                  </a:lnTo>
                  <a:lnTo>
                    <a:pt x="1393126" y="6481368"/>
                  </a:lnTo>
                  <a:lnTo>
                    <a:pt x="1466557" y="6384162"/>
                  </a:lnTo>
                  <a:lnTo>
                    <a:pt x="1537119" y="6284810"/>
                  </a:lnTo>
                  <a:lnTo>
                    <a:pt x="1605521" y="6184010"/>
                  </a:lnTo>
                  <a:lnTo>
                    <a:pt x="1671040" y="6081775"/>
                  </a:lnTo>
                  <a:lnTo>
                    <a:pt x="1734400" y="5977369"/>
                  </a:lnTo>
                  <a:lnTo>
                    <a:pt x="1794878" y="5872251"/>
                  </a:lnTo>
                  <a:lnTo>
                    <a:pt x="1852472" y="5764974"/>
                  </a:lnTo>
                  <a:lnTo>
                    <a:pt x="1907197" y="5656249"/>
                  </a:lnTo>
                  <a:lnTo>
                    <a:pt x="1959762" y="5546089"/>
                  </a:lnTo>
                  <a:lnTo>
                    <a:pt x="2008720" y="5435218"/>
                  </a:lnTo>
                  <a:lnTo>
                    <a:pt x="2055520" y="5322900"/>
                  </a:lnTo>
                  <a:lnTo>
                    <a:pt x="2099436" y="5209133"/>
                  </a:lnTo>
                  <a:lnTo>
                    <a:pt x="2139759" y="5094655"/>
                  </a:lnTo>
                  <a:lnTo>
                    <a:pt x="2177910" y="4978730"/>
                  </a:lnTo>
                  <a:lnTo>
                    <a:pt x="2213190" y="4862093"/>
                  </a:lnTo>
                  <a:lnTo>
                    <a:pt x="2244877" y="4744732"/>
                  </a:lnTo>
                  <a:lnTo>
                    <a:pt x="2273680" y="4626660"/>
                  </a:lnTo>
                  <a:lnTo>
                    <a:pt x="2299588" y="4507864"/>
                  </a:lnTo>
                  <a:lnTo>
                    <a:pt x="2322639" y="4388345"/>
                  </a:lnTo>
                  <a:lnTo>
                    <a:pt x="2342794" y="4268101"/>
                  </a:lnTo>
                  <a:lnTo>
                    <a:pt x="2360078" y="4147858"/>
                  </a:lnTo>
                  <a:lnTo>
                    <a:pt x="2373756" y="4026903"/>
                  </a:lnTo>
                  <a:lnTo>
                    <a:pt x="2384551" y="3905948"/>
                  </a:lnTo>
                  <a:lnTo>
                    <a:pt x="2391752" y="3784269"/>
                  </a:lnTo>
                  <a:lnTo>
                    <a:pt x="2396794" y="3662591"/>
                  </a:lnTo>
                  <a:lnTo>
                    <a:pt x="2398242" y="3540912"/>
                  </a:lnTo>
                  <a:lnTo>
                    <a:pt x="2398953" y="3540912"/>
                  </a:lnTo>
                  <a:lnTo>
                    <a:pt x="2397505" y="3419233"/>
                  </a:lnTo>
                  <a:lnTo>
                    <a:pt x="2392476" y="3297542"/>
                  </a:lnTo>
                  <a:lnTo>
                    <a:pt x="2385275" y="3175876"/>
                  </a:lnTo>
                  <a:lnTo>
                    <a:pt x="2374468" y="3054908"/>
                  </a:lnTo>
                  <a:lnTo>
                    <a:pt x="2360790" y="2933953"/>
                  </a:lnTo>
                  <a:lnTo>
                    <a:pt x="2343518" y="2813710"/>
                  </a:lnTo>
                  <a:lnTo>
                    <a:pt x="2323350" y="2693479"/>
                  </a:lnTo>
                  <a:lnTo>
                    <a:pt x="2300312" y="2573959"/>
                  </a:lnTo>
                  <a:lnTo>
                    <a:pt x="2274392" y="2455151"/>
                  </a:lnTo>
                  <a:lnTo>
                    <a:pt x="2245588" y="2337079"/>
                  </a:lnTo>
                  <a:lnTo>
                    <a:pt x="2213914" y="2219718"/>
                  </a:lnTo>
                  <a:lnTo>
                    <a:pt x="2178634" y="2103081"/>
                  </a:lnTo>
                  <a:lnTo>
                    <a:pt x="2140470" y="1987156"/>
                  </a:lnTo>
                  <a:lnTo>
                    <a:pt x="2100160" y="1872678"/>
                  </a:lnTo>
                  <a:lnTo>
                    <a:pt x="2056231" y="1758911"/>
                  </a:lnTo>
                  <a:lnTo>
                    <a:pt x="2009431" y="1646605"/>
                  </a:lnTo>
                  <a:lnTo>
                    <a:pt x="1960473" y="1534998"/>
                  </a:lnTo>
                  <a:lnTo>
                    <a:pt x="1907920" y="1425562"/>
                  </a:lnTo>
                  <a:lnTo>
                    <a:pt x="1853196" y="1316850"/>
                  </a:lnTo>
                  <a:lnTo>
                    <a:pt x="1795602" y="1209560"/>
                  </a:lnTo>
                  <a:lnTo>
                    <a:pt x="1735112" y="1103718"/>
                  </a:lnTo>
                  <a:lnTo>
                    <a:pt x="1671764" y="1000048"/>
                  </a:lnTo>
                  <a:lnTo>
                    <a:pt x="1606232" y="897089"/>
                  </a:lnTo>
                  <a:lnTo>
                    <a:pt x="1537842" y="796290"/>
                  </a:lnTo>
                  <a:lnTo>
                    <a:pt x="1467281" y="697649"/>
                  </a:lnTo>
                  <a:lnTo>
                    <a:pt x="1393837" y="600456"/>
                  </a:lnTo>
                  <a:lnTo>
                    <a:pt x="1318234" y="505409"/>
                  </a:lnTo>
                  <a:lnTo>
                    <a:pt x="1239762" y="411810"/>
                  </a:lnTo>
                  <a:lnTo>
                    <a:pt x="1159842" y="320370"/>
                  </a:lnTo>
                  <a:lnTo>
                    <a:pt x="1077043" y="231089"/>
                  </a:lnTo>
                  <a:lnTo>
                    <a:pt x="992083" y="143967"/>
                  </a:lnTo>
                  <a:lnTo>
                    <a:pt x="904963" y="59017"/>
                  </a:lnTo>
                  <a:lnTo>
                    <a:pt x="841333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3" y="0"/>
                  </a:moveTo>
                  <a:lnTo>
                    <a:pt x="904963" y="59017"/>
                  </a:lnTo>
                  <a:lnTo>
                    <a:pt x="992083" y="143967"/>
                  </a:lnTo>
                  <a:lnTo>
                    <a:pt x="1077043" y="231089"/>
                  </a:lnTo>
                  <a:lnTo>
                    <a:pt x="1159842" y="320370"/>
                  </a:lnTo>
                  <a:lnTo>
                    <a:pt x="1239762" y="411810"/>
                  </a:lnTo>
                  <a:lnTo>
                    <a:pt x="1318234" y="505409"/>
                  </a:lnTo>
                  <a:lnTo>
                    <a:pt x="1393837" y="600456"/>
                  </a:lnTo>
                  <a:lnTo>
                    <a:pt x="1467281" y="697649"/>
                  </a:lnTo>
                  <a:lnTo>
                    <a:pt x="1537842" y="796290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1" y="1103718"/>
                  </a:lnTo>
                  <a:lnTo>
                    <a:pt x="1795602" y="1209560"/>
                  </a:lnTo>
                  <a:lnTo>
                    <a:pt x="1853196" y="1316850"/>
                  </a:lnTo>
                  <a:lnTo>
                    <a:pt x="1907920" y="1425562"/>
                  </a:lnTo>
                  <a:lnTo>
                    <a:pt x="1960473" y="1534998"/>
                  </a:lnTo>
                  <a:lnTo>
                    <a:pt x="2009431" y="1646605"/>
                  </a:lnTo>
                  <a:lnTo>
                    <a:pt x="2056231" y="1758911"/>
                  </a:lnTo>
                  <a:lnTo>
                    <a:pt x="2100160" y="1872678"/>
                  </a:lnTo>
                  <a:lnTo>
                    <a:pt x="2140470" y="1987156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9"/>
                  </a:lnTo>
                  <a:lnTo>
                    <a:pt x="2274392" y="2455151"/>
                  </a:lnTo>
                  <a:lnTo>
                    <a:pt x="2300312" y="2573959"/>
                  </a:lnTo>
                  <a:lnTo>
                    <a:pt x="2323350" y="2693479"/>
                  </a:lnTo>
                  <a:lnTo>
                    <a:pt x="2343518" y="2813710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6"/>
                  </a:lnTo>
                  <a:lnTo>
                    <a:pt x="2392476" y="3297542"/>
                  </a:lnTo>
                  <a:lnTo>
                    <a:pt x="2397505" y="3419233"/>
                  </a:lnTo>
                  <a:lnTo>
                    <a:pt x="2398953" y="3540912"/>
                  </a:lnTo>
                  <a:lnTo>
                    <a:pt x="2398242" y="3540912"/>
                  </a:lnTo>
                  <a:lnTo>
                    <a:pt x="2396794" y="3662590"/>
                  </a:lnTo>
                  <a:lnTo>
                    <a:pt x="2391752" y="3784269"/>
                  </a:lnTo>
                  <a:lnTo>
                    <a:pt x="2384551" y="3905948"/>
                  </a:lnTo>
                  <a:lnTo>
                    <a:pt x="2373756" y="4026903"/>
                  </a:lnTo>
                  <a:lnTo>
                    <a:pt x="2360078" y="4147857"/>
                  </a:lnTo>
                  <a:lnTo>
                    <a:pt x="2342794" y="4268101"/>
                  </a:lnTo>
                  <a:lnTo>
                    <a:pt x="2322639" y="4388345"/>
                  </a:lnTo>
                  <a:lnTo>
                    <a:pt x="2299588" y="4507864"/>
                  </a:lnTo>
                  <a:lnTo>
                    <a:pt x="2273680" y="4626660"/>
                  </a:lnTo>
                  <a:lnTo>
                    <a:pt x="2244877" y="4744732"/>
                  </a:lnTo>
                  <a:lnTo>
                    <a:pt x="2213190" y="4862093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6" y="5209133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6" y="5656249"/>
                  </a:lnTo>
                  <a:lnTo>
                    <a:pt x="1852472" y="5764974"/>
                  </a:lnTo>
                  <a:lnTo>
                    <a:pt x="1794878" y="5872251"/>
                  </a:lnTo>
                  <a:lnTo>
                    <a:pt x="1734400" y="5977369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8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4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3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546195" y="6161761"/>
              <a:ext cx="2741930" cy="4125595"/>
            </a:xfrm>
            <a:custGeom>
              <a:avLst/>
              <a:gdLst/>
              <a:ahLst/>
              <a:cxnLst/>
              <a:rect l="l" t="t" r="r" b="b"/>
              <a:pathLst>
                <a:path w="2741930" h="4125595">
                  <a:moveTo>
                    <a:pt x="761" y="2414142"/>
                  </a:moveTo>
                  <a:lnTo>
                    <a:pt x="4317" y="2288146"/>
                  </a:lnTo>
                  <a:lnTo>
                    <a:pt x="13715" y="2162149"/>
                  </a:lnTo>
                  <a:lnTo>
                    <a:pt x="30225" y="2036863"/>
                  </a:lnTo>
                  <a:lnTo>
                    <a:pt x="53339" y="1912302"/>
                  </a:lnTo>
                  <a:lnTo>
                    <a:pt x="82803" y="1789188"/>
                  </a:lnTo>
                  <a:lnTo>
                    <a:pt x="118871" y="1668233"/>
                  </a:lnTo>
                  <a:lnTo>
                    <a:pt x="160654" y="1549425"/>
                  </a:lnTo>
                  <a:lnTo>
                    <a:pt x="208787" y="1432788"/>
                  </a:lnTo>
                  <a:lnTo>
                    <a:pt x="263524" y="1318310"/>
                  </a:lnTo>
                  <a:lnTo>
                    <a:pt x="324103" y="1207427"/>
                  </a:lnTo>
                  <a:lnTo>
                    <a:pt x="389508" y="1099426"/>
                  </a:lnTo>
                  <a:lnTo>
                    <a:pt x="461517" y="995756"/>
                  </a:lnTo>
                  <a:lnTo>
                    <a:pt x="538606" y="894956"/>
                  </a:lnTo>
                  <a:lnTo>
                    <a:pt x="620648" y="799198"/>
                  </a:lnTo>
                  <a:lnTo>
                    <a:pt x="707135" y="707034"/>
                  </a:lnTo>
                  <a:lnTo>
                    <a:pt x="799210" y="620636"/>
                  </a:lnTo>
                  <a:lnTo>
                    <a:pt x="894968" y="538556"/>
                  </a:lnTo>
                  <a:lnTo>
                    <a:pt x="995044" y="461517"/>
                  </a:lnTo>
                  <a:lnTo>
                    <a:pt x="1099438" y="389521"/>
                  </a:lnTo>
                  <a:lnTo>
                    <a:pt x="1207515" y="324002"/>
                  </a:lnTo>
                  <a:lnTo>
                    <a:pt x="1318386" y="263524"/>
                  </a:lnTo>
                  <a:lnTo>
                    <a:pt x="1432178" y="208800"/>
                  </a:lnTo>
                  <a:lnTo>
                    <a:pt x="1548764" y="160566"/>
                  </a:lnTo>
                  <a:lnTo>
                    <a:pt x="1668271" y="118084"/>
                  </a:lnTo>
                  <a:lnTo>
                    <a:pt x="1789175" y="82080"/>
                  </a:lnTo>
                  <a:lnTo>
                    <a:pt x="1912365" y="52565"/>
                  </a:lnTo>
                  <a:lnTo>
                    <a:pt x="2036190" y="29527"/>
                  </a:lnTo>
                  <a:lnTo>
                    <a:pt x="2162174" y="12966"/>
                  </a:lnTo>
                  <a:lnTo>
                    <a:pt x="2288158" y="3606"/>
                  </a:lnTo>
                  <a:lnTo>
                    <a:pt x="2414142" y="0"/>
                  </a:lnTo>
                  <a:lnTo>
                    <a:pt x="2540126" y="3606"/>
                  </a:lnTo>
                  <a:lnTo>
                    <a:pt x="2666237" y="12966"/>
                  </a:lnTo>
                  <a:lnTo>
                    <a:pt x="2741853" y="22967"/>
                  </a:lnTo>
                </a:path>
                <a:path w="2741930" h="4125595">
                  <a:moveTo>
                    <a:pt x="712106" y="4125237"/>
                  </a:moveTo>
                  <a:lnTo>
                    <a:pt x="620648" y="4029094"/>
                  </a:lnTo>
                  <a:lnTo>
                    <a:pt x="538606" y="3933338"/>
                  </a:lnTo>
                  <a:lnTo>
                    <a:pt x="461517" y="3832537"/>
                  </a:lnTo>
                  <a:lnTo>
                    <a:pt x="389508" y="3728858"/>
                  </a:lnTo>
                  <a:lnTo>
                    <a:pt x="324103" y="3620858"/>
                  </a:lnTo>
                  <a:lnTo>
                    <a:pt x="263524" y="3509976"/>
                  </a:lnTo>
                  <a:lnTo>
                    <a:pt x="208787" y="3395498"/>
                  </a:lnTo>
                  <a:lnTo>
                    <a:pt x="160654" y="3278861"/>
                  </a:lnTo>
                  <a:lnTo>
                    <a:pt x="118109" y="3160062"/>
                  </a:lnTo>
                  <a:lnTo>
                    <a:pt x="82168" y="3039099"/>
                  </a:lnTo>
                  <a:lnTo>
                    <a:pt x="52577" y="2915983"/>
                  </a:lnTo>
                  <a:lnTo>
                    <a:pt x="29590" y="2791421"/>
                  </a:lnTo>
                  <a:lnTo>
                    <a:pt x="12953" y="2666148"/>
                  </a:lnTo>
                  <a:lnTo>
                    <a:pt x="3682" y="2540139"/>
                  </a:lnTo>
                  <a:lnTo>
                    <a:pt x="0" y="2414142"/>
                  </a:lnTo>
                  <a:lnTo>
                    <a:pt x="761" y="2414142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86373" y="1347828"/>
            <a:ext cx="6844665" cy="4758055"/>
          </a:xfrm>
          <a:prstGeom prst="rect"/>
        </p:spPr>
        <p:txBody>
          <a:bodyPr wrap="square" lIns="0" tIns="10642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380"/>
              </a:spcBef>
            </a:pPr>
            <a:r>
              <a:rPr dirty="0" sz="15650" spc="-335" b="0">
                <a:latin typeface="Microsoft Sans Serif"/>
                <a:cs typeface="Microsoft Sans Serif"/>
              </a:rPr>
              <a:t>Thanks!</a:t>
            </a:r>
            <a:endParaRPr sz="15650">
              <a:latin typeface="Microsoft Sans Serif"/>
              <a:cs typeface="Microsoft Sans Serif"/>
            </a:endParaRPr>
          </a:p>
          <a:p>
            <a:pPr algn="ctr" marL="1341755" marR="1412240" indent="-635">
              <a:lnSpc>
                <a:spcPct val="100800"/>
              </a:lnSpc>
              <a:spcBef>
                <a:spcPts val="1305"/>
              </a:spcBef>
            </a:pPr>
            <a:r>
              <a:rPr dirty="0" sz="2450" spc="145">
                <a:latin typeface="Trebuchet MS"/>
                <a:cs typeface="Trebuchet MS"/>
              </a:rPr>
              <a:t>Do</a:t>
            </a:r>
            <a:r>
              <a:rPr dirty="0" sz="2450" spc="-165">
                <a:latin typeface="Trebuchet MS"/>
                <a:cs typeface="Trebuchet MS"/>
              </a:rPr>
              <a:t> </a:t>
            </a:r>
            <a:r>
              <a:rPr dirty="0" sz="2450" spc="50">
                <a:latin typeface="Trebuchet MS"/>
                <a:cs typeface="Trebuchet MS"/>
              </a:rPr>
              <a:t>you</a:t>
            </a:r>
            <a:r>
              <a:rPr dirty="0" sz="2450" spc="-85">
                <a:latin typeface="Trebuchet MS"/>
                <a:cs typeface="Trebuchet MS"/>
              </a:rPr>
              <a:t> </a:t>
            </a:r>
            <a:r>
              <a:rPr dirty="0" sz="2450">
                <a:latin typeface="Trebuchet MS"/>
                <a:cs typeface="Trebuchet MS"/>
              </a:rPr>
              <a:t>have</a:t>
            </a:r>
            <a:r>
              <a:rPr dirty="0" sz="2450" spc="-85">
                <a:latin typeface="Trebuchet MS"/>
                <a:cs typeface="Trebuchet MS"/>
              </a:rPr>
              <a:t> </a:t>
            </a:r>
            <a:r>
              <a:rPr dirty="0" sz="2450" spc="55">
                <a:latin typeface="Trebuchet MS"/>
                <a:cs typeface="Trebuchet MS"/>
              </a:rPr>
              <a:t>any</a:t>
            </a:r>
            <a:r>
              <a:rPr dirty="0" sz="2450" spc="-155">
                <a:latin typeface="Trebuchet MS"/>
                <a:cs typeface="Trebuchet MS"/>
              </a:rPr>
              <a:t> </a:t>
            </a:r>
            <a:r>
              <a:rPr dirty="0" sz="2450" spc="40">
                <a:latin typeface="Trebuchet MS"/>
                <a:cs typeface="Trebuchet MS"/>
              </a:rPr>
              <a:t>query? </a:t>
            </a:r>
            <a:r>
              <a:rPr dirty="0" sz="2450" spc="5" b="0">
                <a:latin typeface="Trebuchet MS"/>
                <a:cs typeface="Trebuchet MS"/>
              </a:rPr>
              <a:t>h</a:t>
            </a:r>
            <a:r>
              <a:rPr dirty="0" sz="2450" spc="20" b="0">
                <a:latin typeface="Trebuchet MS"/>
                <a:cs typeface="Trebuchet MS"/>
              </a:rPr>
              <a:t>ttps:</a:t>
            </a:r>
            <a:r>
              <a:rPr dirty="0" sz="2450" spc="-545" b="0">
                <a:latin typeface="Trebuchet MS"/>
                <a:cs typeface="Trebuchet MS"/>
              </a:rPr>
              <a:t>/</a:t>
            </a:r>
            <a:r>
              <a:rPr dirty="0" sz="2450" spc="-85" b="0">
                <a:latin typeface="Trebuchet MS"/>
                <a:cs typeface="Trebuchet MS"/>
              </a:rPr>
              <a:t>/</a:t>
            </a:r>
            <a:r>
              <a:rPr dirty="0" sz="2450" spc="20" b="0">
                <a:latin typeface="Trebuchet MS"/>
                <a:cs typeface="Trebuchet MS"/>
              </a:rPr>
              <a:t>github</a:t>
            </a:r>
            <a:r>
              <a:rPr dirty="0" sz="2450" spc="-35" b="0">
                <a:latin typeface="Trebuchet MS"/>
                <a:cs typeface="Trebuchet MS"/>
              </a:rPr>
              <a:t>.</a:t>
            </a:r>
            <a:r>
              <a:rPr dirty="0" sz="2450" spc="5" b="0">
                <a:latin typeface="Trebuchet MS"/>
                <a:cs typeface="Trebuchet MS"/>
              </a:rPr>
              <a:t>c</a:t>
            </a:r>
            <a:r>
              <a:rPr dirty="0" sz="2450" spc="20" b="0">
                <a:latin typeface="Trebuchet MS"/>
                <a:cs typeface="Trebuchet MS"/>
              </a:rPr>
              <a:t>om/</a:t>
            </a:r>
            <a:r>
              <a:rPr dirty="0" sz="2450" spc="-5" b="0">
                <a:latin typeface="Trebuchet MS"/>
                <a:cs typeface="Trebuchet MS"/>
              </a:rPr>
              <a:t>P</a:t>
            </a:r>
            <a:r>
              <a:rPr dirty="0" sz="2450" spc="20" b="0">
                <a:latin typeface="Trebuchet MS"/>
                <a:cs typeface="Trebuchet MS"/>
              </a:rPr>
              <a:t>er</a:t>
            </a:r>
            <a:r>
              <a:rPr dirty="0" sz="2450" spc="-25" b="0">
                <a:latin typeface="Trebuchet MS"/>
                <a:cs typeface="Trebuchet MS"/>
              </a:rPr>
              <a:t>f</a:t>
            </a:r>
            <a:r>
              <a:rPr dirty="0" sz="2450" spc="20" b="0">
                <a:latin typeface="Trebuchet MS"/>
                <a:cs typeface="Trebuchet MS"/>
              </a:rPr>
              <a:t>ec</a:t>
            </a:r>
            <a:r>
              <a:rPr dirty="0" sz="2450" spc="10" b="0">
                <a:latin typeface="Trebuchet MS"/>
                <a:cs typeface="Trebuchet MS"/>
              </a:rPr>
              <a:t>t</a:t>
            </a:r>
            <a:r>
              <a:rPr dirty="0" sz="2450" spc="20" b="0">
                <a:latin typeface="Trebuchet MS"/>
                <a:cs typeface="Trebuchet MS"/>
              </a:rPr>
              <a:t>-</a:t>
            </a:r>
            <a:r>
              <a:rPr dirty="0" sz="2450" spc="-15" b="0">
                <a:latin typeface="Trebuchet MS"/>
                <a:cs typeface="Trebuchet MS"/>
              </a:rPr>
              <a:t> </a:t>
            </a:r>
            <a:r>
              <a:rPr dirty="0" sz="2450" spc="130" b="0">
                <a:latin typeface="Trebuchet MS"/>
                <a:cs typeface="Trebuchet MS"/>
              </a:rPr>
              <a:t>Cube</a:t>
            </a:r>
            <a:endParaRPr sz="2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9359" y="-9358"/>
            <a:ext cx="2009775" cy="1737360"/>
            <a:chOff x="-9359" y="-9358"/>
            <a:chExt cx="2009775" cy="173736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1"/>
                  </a:lnTo>
                  <a:lnTo>
                    <a:pt x="1990026" y="6451"/>
                  </a:lnTo>
                  <a:lnTo>
                    <a:pt x="1987867" y="95732"/>
                  </a:lnTo>
                  <a:lnTo>
                    <a:pt x="1980666" y="185724"/>
                  </a:lnTo>
                  <a:lnTo>
                    <a:pt x="1969147" y="274294"/>
                  </a:lnTo>
                  <a:lnTo>
                    <a:pt x="1952586" y="362127"/>
                  </a:lnTo>
                  <a:lnTo>
                    <a:pt x="1931707" y="449249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6" y="702690"/>
                  </a:lnTo>
                  <a:lnTo>
                    <a:pt x="1803552" y="783323"/>
                  </a:lnTo>
                  <a:lnTo>
                    <a:pt x="1761070" y="862520"/>
                  </a:lnTo>
                  <a:lnTo>
                    <a:pt x="1714271" y="938834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4" y="1151953"/>
                  </a:lnTo>
                  <a:lnTo>
                    <a:pt x="1488922" y="1216761"/>
                  </a:lnTo>
                  <a:lnTo>
                    <a:pt x="1424114" y="1278674"/>
                  </a:lnTo>
                  <a:lnTo>
                    <a:pt x="1355724" y="1336992"/>
                  </a:lnTo>
                  <a:lnTo>
                    <a:pt x="1284439" y="1390992"/>
                  </a:lnTo>
                  <a:lnTo>
                    <a:pt x="1210999" y="1442110"/>
                  </a:lnTo>
                  <a:lnTo>
                    <a:pt x="1134680" y="1488909"/>
                  </a:lnTo>
                  <a:lnTo>
                    <a:pt x="1055484" y="1531391"/>
                  </a:lnTo>
                  <a:lnTo>
                    <a:pt x="974844" y="1570278"/>
                  </a:lnTo>
                  <a:lnTo>
                    <a:pt x="892045" y="1604835"/>
                  </a:lnTo>
                  <a:lnTo>
                    <a:pt x="807808" y="1634350"/>
                  </a:lnTo>
                  <a:lnTo>
                    <a:pt x="721409" y="1660270"/>
                  </a:lnTo>
                  <a:lnTo>
                    <a:pt x="634290" y="1681149"/>
                  </a:lnTo>
                  <a:lnTo>
                    <a:pt x="546451" y="1697710"/>
                  </a:lnTo>
                  <a:lnTo>
                    <a:pt x="457170" y="1709229"/>
                  </a:lnTo>
                  <a:lnTo>
                    <a:pt x="367893" y="1716430"/>
                  </a:lnTo>
                  <a:lnTo>
                    <a:pt x="278616" y="1718589"/>
                  </a:lnTo>
                  <a:lnTo>
                    <a:pt x="278616" y="1717865"/>
                  </a:lnTo>
                  <a:lnTo>
                    <a:pt x="189334" y="1715706"/>
                  </a:lnTo>
                  <a:lnTo>
                    <a:pt x="99337" y="1708505"/>
                  </a:lnTo>
                  <a:lnTo>
                    <a:pt x="10780" y="1696986"/>
                  </a:lnTo>
                  <a:lnTo>
                    <a:pt x="0" y="1694954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55"/>
                  </a:lnTo>
                  <a:lnTo>
                    <a:pt x="109418" y="1075639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7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5"/>
                  </a:lnTo>
                  <a:lnTo>
                    <a:pt x="447813" y="1076363"/>
                  </a:lnTo>
                  <a:lnTo>
                    <a:pt x="503971" y="1066279"/>
                  </a:lnTo>
                  <a:lnTo>
                    <a:pt x="558690" y="1053325"/>
                  </a:lnTo>
                  <a:lnTo>
                    <a:pt x="613409" y="1036764"/>
                  </a:lnTo>
                  <a:lnTo>
                    <a:pt x="666690" y="1018044"/>
                  </a:lnTo>
                  <a:lnTo>
                    <a:pt x="719246" y="996441"/>
                  </a:lnTo>
                  <a:lnTo>
                    <a:pt x="770369" y="971956"/>
                  </a:lnTo>
                  <a:lnTo>
                    <a:pt x="820047" y="944600"/>
                  </a:lnTo>
                  <a:lnTo>
                    <a:pt x="868287" y="915085"/>
                  </a:lnTo>
                  <a:lnTo>
                    <a:pt x="915084" y="882688"/>
                  </a:lnTo>
                  <a:lnTo>
                    <a:pt x="960447" y="848118"/>
                  </a:lnTo>
                  <a:lnTo>
                    <a:pt x="1002922" y="811402"/>
                  </a:lnTo>
                  <a:lnTo>
                    <a:pt x="1044684" y="772528"/>
                  </a:lnTo>
                  <a:lnTo>
                    <a:pt x="1083562" y="731481"/>
                  </a:lnTo>
                  <a:lnTo>
                    <a:pt x="1120283" y="688289"/>
                  </a:lnTo>
                  <a:lnTo>
                    <a:pt x="1154841" y="642924"/>
                  </a:lnTo>
                  <a:lnTo>
                    <a:pt x="1186522" y="596125"/>
                  </a:lnTo>
                  <a:lnTo>
                    <a:pt x="1216758" y="547890"/>
                  </a:lnTo>
                  <a:lnTo>
                    <a:pt x="1243399" y="498208"/>
                  </a:lnTo>
                  <a:lnTo>
                    <a:pt x="1267881" y="447090"/>
                  </a:lnTo>
                  <a:lnTo>
                    <a:pt x="1289481" y="394525"/>
                  </a:lnTo>
                  <a:lnTo>
                    <a:pt x="1308201" y="341248"/>
                  </a:lnTo>
                  <a:lnTo>
                    <a:pt x="1324762" y="286537"/>
                  </a:lnTo>
                  <a:lnTo>
                    <a:pt x="1337716" y="231813"/>
                  </a:lnTo>
                  <a:lnTo>
                    <a:pt x="1347800" y="175653"/>
                  </a:lnTo>
                  <a:lnTo>
                    <a:pt x="1355724" y="119494"/>
                  </a:lnTo>
                  <a:lnTo>
                    <a:pt x="1360042" y="63334"/>
                  </a:lnTo>
                  <a:lnTo>
                    <a:pt x="1361478" y="6451"/>
                  </a:lnTo>
                  <a:lnTo>
                    <a:pt x="1362201" y="6451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55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55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13759941" y="5695036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7"/>
                </a:moveTo>
                <a:lnTo>
                  <a:pt x="3555" y="2738094"/>
                </a:lnTo>
                <a:lnTo>
                  <a:pt x="15874" y="2587612"/>
                </a:lnTo>
                <a:lnTo>
                  <a:pt x="35305" y="2437142"/>
                </a:lnTo>
                <a:lnTo>
                  <a:pt x="63372" y="2288819"/>
                </a:lnTo>
                <a:lnTo>
                  <a:pt x="98678" y="2141219"/>
                </a:lnTo>
                <a:lnTo>
                  <a:pt x="141096" y="1996503"/>
                </a:lnTo>
                <a:lnTo>
                  <a:pt x="192277" y="1853945"/>
                </a:lnTo>
                <a:lnTo>
                  <a:pt x="249808" y="1714271"/>
                </a:lnTo>
                <a:lnTo>
                  <a:pt x="314578" y="1577479"/>
                </a:lnTo>
                <a:lnTo>
                  <a:pt x="387349" y="1444282"/>
                </a:lnTo>
                <a:lnTo>
                  <a:pt x="465835" y="1315402"/>
                </a:lnTo>
                <a:lnTo>
                  <a:pt x="551560" y="1190853"/>
                </a:lnTo>
                <a:lnTo>
                  <a:pt x="643635" y="1071333"/>
                </a:lnTo>
                <a:lnTo>
                  <a:pt x="742314" y="956132"/>
                </a:lnTo>
                <a:lnTo>
                  <a:pt x="845946" y="845972"/>
                </a:lnTo>
                <a:lnTo>
                  <a:pt x="956182" y="742302"/>
                </a:lnTo>
                <a:lnTo>
                  <a:pt x="1071371" y="643661"/>
                </a:lnTo>
                <a:lnTo>
                  <a:pt x="1190878" y="551497"/>
                </a:lnTo>
                <a:lnTo>
                  <a:pt x="1315338" y="465823"/>
                </a:lnTo>
                <a:lnTo>
                  <a:pt x="1445005" y="387349"/>
                </a:lnTo>
                <a:lnTo>
                  <a:pt x="1577466" y="314629"/>
                </a:lnTo>
                <a:lnTo>
                  <a:pt x="1714245" y="249821"/>
                </a:lnTo>
                <a:lnTo>
                  <a:pt x="1853945" y="192227"/>
                </a:lnTo>
                <a:lnTo>
                  <a:pt x="1996439" y="141109"/>
                </a:lnTo>
                <a:lnTo>
                  <a:pt x="2141219" y="98628"/>
                </a:lnTo>
                <a:lnTo>
                  <a:pt x="2288793" y="63360"/>
                </a:lnTo>
                <a:lnTo>
                  <a:pt x="2437129" y="35280"/>
                </a:lnTo>
                <a:lnTo>
                  <a:pt x="2587624" y="15836"/>
                </a:lnTo>
                <a:lnTo>
                  <a:pt x="2738119" y="3594"/>
                </a:lnTo>
                <a:lnTo>
                  <a:pt x="2889249" y="0"/>
                </a:lnTo>
                <a:lnTo>
                  <a:pt x="3040506" y="3594"/>
                </a:lnTo>
                <a:lnTo>
                  <a:pt x="3191001" y="15836"/>
                </a:lnTo>
                <a:lnTo>
                  <a:pt x="3341369" y="35280"/>
                </a:lnTo>
                <a:lnTo>
                  <a:pt x="3489705" y="63360"/>
                </a:lnTo>
                <a:lnTo>
                  <a:pt x="3637406" y="98628"/>
                </a:lnTo>
                <a:lnTo>
                  <a:pt x="3782059" y="141109"/>
                </a:lnTo>
                <a:lnTo>
                  <a:pt x="3924680" y="192227"/>
                </a:lnTo>
                <a:lnTo>
                  <a:pt x="4064253" y="249821"/>
                </a:lnTo>
                <a:lnTo>
                  <a:pt x="4201032" y="314629"/>
                </a:lnTo>
                <a:lnTo>
                  <a:pt x="4334255" y="387349"/>
                </a:lnTo>
                <a:lnTo>
                  <a:pt x="4463160" y="465823"/>
                </a:lnTo>
                <a:lnTo>
                  <a:pt x="4528019" y="510424"/>
                </a:lnTo>
              </a:path>
              <a:path w="4528184" h="4592320">
                <a:moveTo>
                  <a:pt x="555996" y="4591962"/>
                </a:moveTo>
                <a:lnTo>
                  <a:pt x="466597" y="4462446"/>
                </a:lnTo>
                <a:lnTo>
                  <a:pt x="387349" y="4333571"/>
                </a:lnTo>
                <a:lnTo>
                  <a:pt x="315340" y="4200374"/>
                </a:lnTo>
                <a:lnTo>
                  <a:pt x="249808" y="4064296"/>
                </a:lnTo>
                <a:lnTo>
                  <a:pt x="192277" y="3924622"/>
                </a:lnTo>
                <a:lnTo>
                  <a:pt x="141858" y="3782064"/>
                </a:lnTo>
                <a:lnTo>
                  <a:pt x="98678" y="3636629"/>
                </a:lnTo>
                <a:lnTo>
                  <a:pt x="63372" y="3489751"/>
                </a:lnTo>
                <a:lnTo>
                  <a:pt x="35940" y="3341433"/>
                </a:lnTo>
                <a:lnTo>
                  <a:pt x="15874" y="3190963"/>
                </a:lnTo>
                <a:lnTo>
                  <a:pt x="4317" y="3040481"/>
                </a:lnTo>
                <a:lnTo>
                  <a:pt x="0" y="2889287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048" y="3068523"/>
            <a:ext cx="95250" cy="9525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048" y="4621098"/>
            <a:ext cx="95250" cy="952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048" y="5754573"/>
            <a:ext cx="95250" cy="95250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11048" y="2865323"/>
            <a:ext cx="8401685" cy="387159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412115" marR="5080" indent="-34290">
              <a:lnSpc>
                <a:spcPts val="3000"/>
              </a:lnSpc>
              <a:spcBef>
                <a:spcPts val="250"/>
              </a:spcBef>
            </a:pPr>
            <a:r>
              <a:rPr dirty="0" sz="2550" b="1">
                <a:solidFill>
                  <a:srgbClr val="262425"/>
                </a:solidFill>
                <a:latin typeface="Trebuchet MS"/>
                <a:cs typeface="Trebuchet MS"/>
              </a:rPr>
              <a:t>Aakarshit</a:t>
            </a:r>
            <a:r>
              <a:rPr dirty="0" sz="2550" spc="-16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550" spc="-10" b="1">
                <a:solidFill>
                  <a:srgbClr val="262425"/>
                </a:solidFill>
                <a:latin typeface="Trebuchet MS"/>
                <a:cs typeface="Trebuchet MS"/>
              </a:rPr>
              <a:t>Srivastava </a:t>
            </a:r>
            <a:r>
              <a:rPr dirty="0" sz="2550" b="1">
                <a:solidFill>
                  <a:srgbClr val="262425"/>
                </a:solidFill>
                <a:latin typeface="Trebuchet MS"/>
                <a:cs typeface="Trebuchet MS"/>
              </a:rPr>
              <a:t>(https://</a:t>
            </a:r>
            <a:r>
              <a:rPr dirty="0" sz="2550" b="1">
                <a:solidFill>
                  <a:srgbClr val="262425"/>
                </a:solidFill>
                <a:latin typeface="Trebuchet MS"/>
                <a:cs typeface="Trebuchet MS"/>
                <a:hlinkClick r:id="rId3"/>
              </a:rPr>
              <a:t>www.linkedin.com/in/aakarshit-</a:t>
            </a:r>
            <a:r>
              <a:rPr dirty="0" sz="2550" spc="-10" b="1">
                <a:solidFill>
                  <a:srgbClr val="262425"/>
                </a:solidFill>
                <a:latin typeface="Trebuchet MS"/>
                <a:cs typeface="Trebuchet MS"/>
                <a:hlinkClick r:id="rId3"/>
              </a:rPr>
              <a:t>srivastava-</a:t>
            </a:r>
            <a:endParaRPr sz="2550">
              <a:latin typeface="Trebuchet MS"/>
              <a:cs typeface="Trebuchet MS"/>
            </a:endParaRPr>
          </a:p>
          <a:p>
            <a:pPr marL="12700">
              <a:lnSpc>
                <a:spcPts val="2985"/>
              </a:lnSpc>
            </a:pPr>
            <a:r>
              <a:rPr dirty="0" sz="2550" spc="-10" b="1">
                <a:solidFill>
                  <a:srgbClr val="262425"/>
                </a:solidFill>
                <a:latin typeface="Trebuchet MS"/>
                <a:cs typeface="Trebuchet MS"/>
              </a:rPr>
              <a:t>b8252922a/)</a:t>
            </a:r>
            <a:endParaRPr sz="2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2550">
              <a:latin typeface="Trebuchet MS"/>
              <a:cs typeface="Trebuchet MS"/>
            </a:endParaRPr>
          </a:p>
          <a:p>
            <a:pPr marL="377825" marR="542925">
              <a:lnSpc>
                <a:spcPts val="3000"/>
              </a:lnSpc>
              <a:spcBef>
                <a:spcPts val="5"/>
              </a:spcBef>
            </a:pPr>
            <a:r>
              <a:rPr dirty="0" sz="2550" b="1">
                <a:solidFill>
                  <a:srgbClr val="262425"/>
                </a:solidFill>
                <a:latin typeface="Trebuchet MS"/>
                <a:cs typeface="Trebuchet MS"/>
              </a:rPr>
              <a:t>Ayush</a:t>
            </a:r>
            <a:r>
              <a:rPr dirty="0" sz="2550" spc="-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550" spc="-20" b="1">
                <a:solidFill>
                  <a:srgbClr val="262425"/>
                </a:solidFill>
                <a:latin typeface="Trebuchet MS"/>
                <a:cs typeface="Trebuchet MS"/>
              </a:rPr>
              <a:t>Verma </a:t>
            </a:r>
            <a:r>
              <a:rPr dirty="0" sz="2550" spc="-10" b="1">
                <a:solidFill>
                  <a:srgbClr val="262425"/>
                </a:solidFill>
                <a:latin typeface="Trebuchet MS"/>
                <a:cs typeface="Trebuchet MS"/>
              </a:rPr>
              <a:t>(https://</a:t>
            </a:r>
            <a:r>
              <a:rPr dirty="0" sz="2550" spc="-10" b="1">
                <a:solidFill>
                  <a:srgbClr val="262425"/>
                </a:solidFill>
                <a:latin typeface="Trebuchet MS"/>
                <a:cs typeface="Trebuchet MS"/>
                <a:hlinkClick r:id="rId4"/>
              </a:rPr>
              <a:t>www.linkedin.com/in/ayushverma135/)</a:t>
            </a:r>
            <a:endParaRPr sz="2550">
              <a:latin typeface="Trebuchet MS"/>
              <a:cs typeface="Trebuchet MS"/>
            </a:endParaRPr>
          </a:p>
          <a:p>
            <a:pPr marL="412115" marR="339725" indent="-34290">
              <a:lnSpc>
                <a:spcPts val="3000"/>
              </a:lnSpc>
              <a:spcBef>
                <a:spcPts val="2925"/>
              </a:spcBef>
            </a:pPr>
            <a:r>
              <a:rPr dirty="0" sz="2550" b="1">
                <a:solidFill>
                  <a:srgbClr val="262425"/>
                </a:solidFill>
                <a:latin typeface="Trebuchet MS"/>
                <a:cs typeface="Trebuchet MS"/>
              </a:rPr>
              <a:t>Bhaskar</a:t>
            </a:r>
            <a:r>
              <a:rPr dirty="0" sz="2550" spc="1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550" spc="-10" b="1">
                <a:solidFill>
                  <a:srgbClr val="262425"/>
                </a:solidFill>
                <a:latin typeface="Trebuchet MS"/>
                <a:cs typeface="Trebuchet MS"/>
              </a:rPr>
              <a:t>Banerjee </a:t>
            </a:r>
            <a:r>
              <a:rPr dirty="0" sz="2550" b="1">
                <a:solidFill>
                  <a:srgbClr val="262425"/>
                </a:solidFill>
                <a:latin typeface="Trebuchet MS"/>
                <a:cs typeface="Trebuchet MS"/>
              </a:rPr>
              <a:t>(https://</a:t>
            </a:r>
            <a:r>
              <a:rPr dirty="0" sz="2550" b="1">
                <a:solidFill>
                  <a:srgbClr val="262425"/>
                </a:solidFill>
                <a:latin typeface="Trebuchet MS"/>
                <a:cs typeface="Trebuchet MS"/>
                <a:hlinkClick r:id="rId5"/>
              </a:rPr>
              <a:t>www.linkedin.com/in/bhaskar-</a:t>
            </a:r>
            <a:r>
              <a:rPr dirty="0" sz="2550" spc="-10" b="1">
                <a:solidFill>
                  <a:srgbClr val="262425"/>
                </a:solidFill>
                <a:latin typeface="Trebuchet MS"/>
                <a:cs typeface="Trebuchet MS"/>
                <a:hlinkClick r:id="rId5"/>
              </a:rPr>
              <a:t>banerjee-</a:t>
            </a:r>
            <a:endParaRPr sz="2550">
              <a:latin typeface="Trebuchet MS"/>
              <a:cs typeface="Trebuchet MS"/>
            </a:endParaRPr>
          </a:p>
          <a:p>
            <a:pPr marL="12700">
              <a:lnSpc>
                <a:spcPts val="2985"/>
              </a:lnSpc>
            </a:pPr>
            <a:r>
              <a:rPr dirty="0" sz="2550" spc="-10" b="1">
                <a:solidFill>
                  <a:srgbClr val="262425"/>
                </a:solidFill>
                <a:latin typeface="Trebuchet MS"/>
                <a:cs typeface="Trebuchet MS"/>
              </a:rPr>
              <a:t>a55bb9228/)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136515">
              <a:lnSpc>
                <a:spcPct val="100000"/>
              </a:lnSpc>
              <a:spcBef>
                <a:spcPts val="95"/>
              </a:spcBef>
            </a:pPr>
            <a:r>
              <a:rPr dirty="0" spc="-395"/>
              <a:t>TEAM</a:t>
            </a:r>
            <a:r>
              <a:rPr dirty="0" spc="-200"/>
              <a:t> </a:t>
            </a:r>
            <a:r>
              <a:rPr dirty="0" spc="-500"/>
              <a:t>MEMBERS</a:t>
            </a:r>
          </a:p>
        </p:txBody>
      </p: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33584" y="2026526"/>
            <a:ext cx="7372350" cy="6562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81476" y="3184937"/>
            <a:ext cx="6917055" cy="2581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Our</a:t>
            </a:r>
            <a:r>
              <a:rPr dirty="0" sz="2400" spc="-18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0" b="1">
                <a:solidFill>
                  <a:srgbClr val="262425"/>
                </a:solidFill>
                <a:latin typeface="Trebuchet MS"/>
                <a:cs typeface="Trebuchet MS"/>
              </a:rPr>
              <a:t>project</a:t>
            </a:r>
            <a:r>
              <a:rPr dirty="0" sz="2400" spc="-1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 b="1">
                <a:solidFill>
                  <a:srgbClr val="262425"/>
                </a:solidFill>
                <a:latin typeface="Trebuchet MS"/>
                <a:cs typeface="Trebuchet MS"/>
              </a:rPr>
              <a:t>aims</a:t>
            </a:r>
            <a:r>
              <a:rPr dirty="0" sz="2400" spc="-1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dirty="0" sz="2400" spc="-1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5" b="1">
                <a:solidFill>
                  <a:srgbClr val="262425"/>
                </a:solidFill>
                <a:latin typeface="Trebuchet MS"/>
                <a:cs typeface="Trebuchet MS"/>
              </a:rPr>
              <a:t>develop</a:t>
            </a:r>
            <a:r>
              <a:rPr dirty="0" sz="2400" spc="-13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5" b="1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dirty="0" sz="2400" spc="-1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262425"/>
                </a:solidFill>
                <a:latin typeface="Trebuchet MS"/>
                <a:cs typeface="Trebuchet MS"/>
              </a:rPr>
              <a:t>system</a:t>
            </a:r>
            <a:r>
              <a:rPr dirty="0" sz="2400" spc="-1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that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accurately</a:t>
            </a:r>
            <a:r>
              <a:rPr dirty="0" sz="2400" spc="-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predicts</a:t>
            </a:r>
            <a:r>
              <a:rPr dirty="0" sz="2400" spc="-4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natural</a:t>
            </a:r>
            <a:r>
              <a:rPr dirty="0" sz="2400" spc="-114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0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4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technical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disasters</a:t>
            </a:r>
            <a:r>
              <a:rPr dirty="0" sz="2400" spc="-4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 b="1">
                <a:solidFill>
                  <a:srgbClr val="262425"/>
                </a:solidFill>
                <a:latin typeface="Trebuchet MS"/>
                <a:cs typeface="Trebuchet MS"/>
              </a:rPr>
              <a:t>using</a:t>
            </a:r>
            <a:r>
              <a:rPr dirty="0" sz="2400" spc="-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historical</a:t>
            </a:r>
            <a:r>
              <a:rPr dirty="0" sz="2400" spc="-114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4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real-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time</a:t>
            </a:r>
            <a:r>
              <a:rPr dirty="0" sz="2400" spc="-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30" b="1">
                <a:solidFill>
                  <a:srgbClr val="262425"/>
                </a:solidFill>
                <a:latin typeface="Trebuchet MS"/>
                <a:cs typeface="Trebuchet MS"/>
              </a:rPr>
              <a:t>data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from</a:t>
            </a:r>
            <a:r>
              <a:rPr dirty="0" sz="2400" spc="-1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1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50" b="1">
                <a:solidFill>
                  <a:srgbClr val="262425"/>
                </a:solidFill>
                <a:latin typeface="Trebuchet MS"/>
                <a:cs typeface="Trebuchet MS"/>
              </a:rPr>
              <a:t>EM-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DAT</a:t>
            </a:r>
            <a:r>
              <a:rPr dirty="0" sz="2400" spc="-10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(Emergency</a:t>
            </a:r>
            <a:r>
              <a:rPr dirty="0" sz="2400" spc="-9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Events</a:t>
            </a:r>
            <a:r>
              <a:rPr dirty="0" sz="2400" spc="-1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Database). </a:t>
            </a:r>
            <a:r>
              <a:rPr dirty="0" sz="2400" spc="-60" b="1">
                <a:solidFill>
                  <a:srgbClr val="262425"/>
                </a:solidFill>
                <a:latin typeface="Trebuchet MS"/>
                <a:cs typeface="Trebuchet MS"/>
              </a:rPr>
              <a:t>It</a:t>
            </a:r>
            <a:r>
              <a:rPr dirty="0" sz="2400" spc="-114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will</a:t>
            </a:r>
            <a:r>
              <a:rPr dirty="0" sz="2400" spc="-11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5" b="1">
                <a:solidFill>
                  <a:srgbClr val="262425"/>
                </a:solidFill>
                <a:latin typeface="Trebuchet MS"/>
                <a:cs typeface="Trebuchet MS"/>
              </a:rPr>
              <a:t>also</a:t>
            </a:r>
            <a:r>
              <a:rPr dirty="0" sz="2400" spc="-4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20" b="1">
                <a:solidFill>
                  <a:srgbClr val="262425"/>
                </a:solidFill>
                <a:latin typeface="Trebuchet MS"/>
                <a:cs typeface="Trebuchet MS"/>
              </a:rPr>
              <a:t>suggest</a:t>
            </a:r>
            <a:r>
              <a:rPr dirty="0" sz="2400" spc="-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optimal</a:t>
            </a:r>
            <a:r>
              <a:rPr dirty="0" sz="2400" spc="-11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response</a:t>
            </a:r>
            <a:r>
              <a:rPr dirty="0" sz="2400" spc="-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strategies </a:t>
            </a:r>
            <a:r>
              <a:rPr dirty="0" sz="2400" spc="90" b="1">
                <a:solidFill>
                  <a:srgbClr val="262425"/>
                </a:solidFill>
                <a:latin typeface="Trebuchet MS"/>
                <a:cs typeface="Trebuchet MS"/>
              </a:rPr>
              <a:t>based</a:t>
            </a:r>
            <a:r>
              <a:rPr dirty="0" sz="2400" spc="-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on</a:t>
            </a:r>
            <a:r>
              <a:rPr dirty="0" sz="2400" spc="-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these</a:t>
            </a:r>
            <a:r>
              <a:rPr dirty="0" sz="2400" spc="-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predictions</a:t>
            </a:r>
            <a:r>
              <a:rPr dirty="0" sz="2400" spc="-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dirty="0" sz="2400" spc="-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enhance</a:t>
            </a:r>
            <a:r>
              <a:rPr dirty="0" sz="2400" spc="-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disaster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preparedness</a:t>
            </a:r>
            <a:r>
              <a:rPr dirty="0" sz="2400" spc="10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0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10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management.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81476" y="1684610"/>
            <a:ext cx="4771390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10"/>
              <a:t>INTRODUCTION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-9359" y="0"/>
            <a:ext cx="18307050" cy="10258425"/>
            <a:chOff x="-9359" y="0"/>
            <a:chExt cx="18307050" cy="102584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79079" cy="1025796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544320"/>
              <a:ext cx="18288000" cy="9196705"/>
            </a:xfrm>
            <a:custGeom>
              <a:avLst/>
              <a:gdLst/>
              <a:ahLst/>
              <a:cxnLst/>
              <a:rect l="l" t="t" r="r" b="b"/>
              <a:pathLst>
                <a:path w="18288000" h="9196705">
                  <a:moveTo>
                    <a:pt x="18287999" y="1428"/>
                  </a:moveTo>
                  <a:lnTo>
                    <a:pt x="0" y="0"/>
                  </a:lnTo>
                </a:path>
                <a:path w="18288000" h="9196705">
                  <a:moveTo>
                    <a:pt x="18287999" y="9196415"/>
                  </a:moveTo>
                  <a:lnTo>
                    <a:pt x="0" y="919498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9359" y="-9358"/>
            <a:ext cx="2009775" cy="1737360"/>
            <a:chOff x="-9359" y="-9358"/>
            <a:chExt cx="2009775" cy="173736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1"/>
                  </a:lnTo>
                  <a:lnTo>
                    <a:pt x="1990026" y="6451"/>
                  </a:lnTo>
                  <a:lnTo>
                    <a:pt x="1987867" y="95732"/>
                  </a:lnTo>
                  <a:lnTo>
                    <a:pt x="1980666" y="185737"/>
                  </a:lnTo>
                  <a:lnTo>
                    <a:pt x="1969147" y="274294"/>
                  </a:lnTo>
                  <a:lnTo>
                    <a:pt x="1952586" y="362127"/>
                  </a:lnTo>
                  <a:lnTo>
                    <a:pt x="1931707" y="449249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6" y="702690"/>
                  </a:lnTo>
                  <a:lnTo>
                    <a:pt x="1803552" y="783323"/>
                  </a:lnTo>
                  <a:lnTo>
                    <a:pt x="1761070" y="862520"/>
                  </a:lnTo>
                  <a:lnTo>
                    <a:pt x="1714271" y="938834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4" y="1151953"/>
                  </a:lnTo>
                  <a:lnTo>
                    <a:pt x="1488922" y="1216761"/>
                  </a:lnTo>
                  <a:lnTo>
                    <a:pt x="1424114" y="1278674"/>
                  </a:lnTo>
                  <a:lnTo>
                    <a:pt x="1355724" y="1336992"/>
                  </a:lnTo>
                  <a:lnTo>
                    <a:pt x="1284439" y="1390992"/>
                  </a:lnTo>
                  <a:lnTo>
                    <a:pt x="1210999" y="1442110"/>
                  </a:lnTo>
                  <a:lnTo>
                    <a:pt x="1134680" y="1488909"/>
                  </a:lnTo>
                  <a:lnTo>
                    <a:pt x="1055484" y="1531391"/>
                  </a:lnTo>
                  <a:lnTo>
                    <a:pt x="974844" y="1570278"/>
                  </a:lnTo>
                  <a:lnTo>
                    <a:pt x="892045" y="1604835"/>
                  </a:lnTo>
                  <a:lnTo>
                    <a:pt x="807808" y="1634350"/>
                  </a:lnTo>
                  <a:lnTo>
                    <a:pt x="721409" y="1660270"/>
                  </a:lnTo>
                  <a:lnTo>
                    <a:pt x="634290" y="1681149"/>
                  </a:lnTo>
                  <a:lnTo>
                    <a:pt x="546451" y="1697710"/>
                  </a:lnTo>
                  <a:lnTo>
                    <a:pt x="457170" y="1709229"/>
                  </a:lnTo>
                  <a:lnTo>
                    <a:pt x="367893" y="1716430"/>
                  </a:lnTo>
                  <a:lnTo>
                    <a:pt x="278616" y="1718589"/>
                  </a:lnTo>
                  <a:lnTo>
                    <a:pt x="278616" y="1717865"/>
                  </a:lnTo>
                  <a:lnTo>
                    <a:pt x="189334" y="1715706"/>
                  </a:lnTo>
                  <a:lnTo>
                    <a:pt x="99337" y="1708505"/>
                  </a:lnTo>
                  <a:lnTo>
                    <a:pt x="10780" y="1696986"/>
                  </a:lnTo>
                  <a:lnTo>
                    <a:pt x="0" y="1694954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8"/>
                  </a:lnTo>
                  <a:lnTo>
                    <a:pt x="109418" y="1075639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7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5"/>
                  </a:lnTo>
                  <a:lnTo>
                    <a:pt x="447813" y="1076363"/>
                  </a:lnTo>
                  <a:lnTo>
                    <a:pt x="503971" y="1066279"/>
                  </a:lnTo>
                  <a:lnTo>
                    <a:pt x="558690" y="1053325"/>
                  </a:lnTo>
                  <a:lnTo>
                    <a:pt x="613409" y="1036764"/>
                  </a:lnTo>
                  <a:lnTo>
                    <a:pt x="666690" y="1018044"/>
                  </a:lnTo>
                  <a:lnTo>
                    <a:pt x="719246" y="996441"/>
                  </a:lnTo>
                  <a:lnTo>
                    <a:pt x="770369" y="971956"/>
                  </a:lnTo>
                  <a:lnTo>
                    <a:pt x="820047" y="944600"/>
                  </a:lnTo>
                  <a:lnTo>
                    <a:pt x="868287" y="915085"/>
                  </a:lnTo>
                  <a:lnTo>
                    <a:pt x="915084" y="882688"/>
                  </a:lnTo>
                  <a:lnTo>
                    <a:pt x="960447" y="848118"/>
                  </a:lnTo>
                  <a:lnTo>
                    <a:pt x="1002922" y="811402"/>
                  </a:lnTo>
                  <a:lnTo>
                    <a:pt x="1044684" y="772528"/>
                  </a:lnTo>
                  <a:lnTo>
                    <a:pt x="1083562" y="731481"/>
                  </a:lnTo>
                  <a:lnTo>
                    <a:pt x="1120283" y="688289"/>
                  </a:lnTo>
                  <a:lnTo>
                    <a:pt x="1154841" y="642924"/>
                  </a:lnTo>
                  <a:lnTo>
                    <a:pt x="1186522" y="596125"/>
                  </a:lnTo>
                  <a:lnTo>
                    <a:pt x="1216758" y="547890"/>
                  </a:lnTo>
                  <a:lnTo>
                    <a:pt x="1243399" y="498208"/>
                  </a:lnTo>
                  <a:lnTo>
                    <a:pt x="1267881" y="447090"/>
                  </a:lnTo>
                  <a:lnTo>
                    <a:pt x="1289481" y="394525"/>
                  </a:lnTo>
                  <a:lnTo>
                    <a:pt x="1308201" y="341248"/>
                  </a:lnTo>
                  <a:lnTo>
                    <a:pt x="1324762" y="286537"/>
                  </a:lnTo>
                  <a:lnTo>
                    <a:pt x="1337716" y="231813"/>
                  </a:lnTo>
                  <a:lnTo>
                    <a:pt x="1347800" y="175653"/>
                  </a:lnTo>
                  <a:lnTo>
                    <a:pt x="1355724" y="119494"/>
                  </a:lnTo>
                  <a:lnTo>
                    <a:pt x="1360042" y="63334"/>
                  </a:lnTo>
                  <a:lnTo>
                    <a:pt x="1361478" y="6451"/>
                  </a:lnTo>
                  <a:lnTo>
                    <a:pt x="1362201" y="6451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68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68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13759941" y="5695036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7"/>
                </a:moveTo>
                <a:lnTo>
                  <a:pt x="3555" y="2738094"/>
                </a:lnTo>
                <a:lnTo>
                  <a:pt x="15874" y="2587612"/>
                </a:lnTo>
                <a:lnTo>
                  <a:pt x="35305" y="2437142"/>
                </a:lnTo>
                <a:lnTo>
                  <a:pt x="63372" y="2288819"/>
                </a:lnTo>
                <a:lnTo>
                  <a:pt x="98678" y="2141219"/>
                </a:lnTo>
                <a:lnTo>
                  <a:pt x="141096" y="1996503"/>
                </a:lnTo>
                <a:lnTo>
                  <a:pt x="192277" y="1853945"/>
                </a:lnTo>
                <a:lnTo>
                  <a:pt x="249808" y="1714271"/>
                </a:lnTo>
                <a:lnTo>
                  <a:pt x="314578" y="1577479"/>
                </a:lnTo>
                <a:lnTo>
                  <a:pt x="387349" y="1444282"/>
                </a:lnTo>
                <a:lnTo>
                  <a:pt x="465835" y="1315402"/>
                </a:lnTo>
                <a:lnTo>
                  <a:pt x="551560" y="1190853"/>
                </a:lnTo>
                <a:lnTo>
                  <a:pt x="643635" y="1071333"/>
                </a:lnTo>
                <a:lnTo>
                  <a:pt x="742314" y="956132"/>
                </a:lnTo>
                <a:lnTo>
                  <a:pt x="845946" y="845972"/>
                </a:lnTo>
                <a:lnTo>
                  <a:pt x="956182" y="742302"/>
                </a:lnTo>
                <a:lnTo>
                  <a:pt x="1071371" y="643661"/>
                </a:lnTo>
                <a:lnTo>
                  <a:pt x="1190878" y="551497"/>
                </a:lnTo>
                <a:lnTo>
                  <a:pt x="1315338" y="465823"/>
                </a:lnTo>
                <a:lnTo>
                  <a:pt x="1445005" y="387349"/>
                </a:lnTo>
                <a:lnTo>
                  <a:pt x="1577466" y="314629"/>
                </a:lnTo>
                <a:lnTo>
                  <a:pt x="1714245" y="249821"/>
                </a:lnTo>
                <a:lnTo>
                  <a:pt x="1853945" y="192227"/>
                </a:lnTo>
                <a:lnTo>
                  <a:pt x="1996439" y="141109"/>
                </a:lnTo>
                <a:lnTo>
                  <a:pt x="2141219" y="98628"/>
                </a:lnTo>
                <a:lnTo>
                  <a:pt x="2288793" y="63360"/>
                </a:lnTo>
                <a:lnTo>
                  <a:pt x="2437129" y="35280"/>
                </a:lnTo>
                <a:lnTo>
                  <a:pt x="2587624" y="15836"/>
                </a:lnTo>
                <a:lnTo>
                  <a:pt x="2738119" y="3594"/>
                </a:lnTo>
                <a:lnTo>
                  <a:pt x="2889249" y="0"/>
                </a:lnTo>
                <a:lnTo>
                  <a:pt x="3040506" y="3594"/>
                </a:lnTo>
                <a:lnTo>
                  <a:pt x="3191001" y="15836"/>
                </a:lnTo>
                <a:lnTo>
                  <a:pt x="3341369" y="35280"/>
                </a:lnTo>
                <a:lnTo>
                  <a:pt x="3489705" y="63360"/>
                </a:lnTo>
                <a:lnTo>
                  <a:pt x="3637406" y="98628"/>
                </a:lnTo>
                <a:lnTo>
                  <a:pt x="3782059" y="141109"/>
                </a:lnTo>
                <a:lnTo>
                  <a:pt x="3924680" y="192227"/>
                </a:lnTo>
                <a:lnTo>
                  <a:pt x="4064253" y="249821"/>
                </a:lnTo>
                <a:lnTo>
                  <a:pt x="4201032" y="314629"/>
                </a:lnTo>
                <a:lnTo>
                  <a:pt x="4334255" y="387349"/>
                </a:lnTo>
                <a:lnTo>
                  <a:pt x="4463160" y="465823"/>
                </a:lnTo>
                <a:lnTo>
                  <a:pt x="4528019" y="510424"/>
                </a:lnTo>
              </a:path>
              <a:path w="4528184" h="4592320">
                <a:moveTo>
                  <a:pt x="555996" y="4591962"/>
                </a:moveTo>
                <a:lnTo>
                  <a:pt x="466597" y="4462446"/>
                </a:lnTo>
                <a:lnTo>
                  <a:pt x="387349" y="4333571"/>
                </a:lnTo>
                <a:lnTo>
                  <a:pt x="315340" y="4200374"/>
                </a:lnTo>
                <a:lnTo>
                  <a:pt x="249808" y="4064296"/>
                </a:lnTo>
                <a:lnTo>
                  <a:pt x="192277" y="3924622"/>
                </a:lnTo>
                <a:lnTo>
                  <a:pt x="141858" y="3782064"/>
                </a:lnTo>
                <a:lnTo>
                  <a:pt x="98678" y="3636629"/>
                </a:lnTo>
                <a:lnTo>
                  <a:pt x="63372" y="3489751"/>
                </a:lnTo>
                <a:lnTo>
                  <a:pt x="35940" y="3341433"/>
                </a:lnTo>
                <a:lnTo>
                  <a:pt x="15874" y="3190963"/>
                </a:lnTo>
                <a:lnTo>
                  <a:pt x="4317" y="3040481"/>
                </a:lnTo>
                <a:lnTo>
                  <a:pt x="0" y="2889287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879" y="2775140"/>
            <a:ext cx="95253" cy="9525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879" y="5718365"/>
            <a:ext cx="95253" cy="9525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151036" y="2571940"/>
            <a:ext cx="7884159" cy="44583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305435">
              <a:lnSpc>
                <a:spcPct val="100000"/>
              </a:lnSpc>
              <a:spcBef>
                <a:spcPts val="125"/>
              </a:spcBef>
            </a:pPr>
            <a:r>
              <a:rPr dirty="0" sz="2600" b="1">
                <a:solidFill>
                  <a:srgbClr val="262425"/>
                </a:solidFill>
                <a:latin typeface="Trebuchet MS"/>
                <a:cs typeface="Trebuchet MS"/>
              </a:rPr>
              <a:t>Overview</a:t>
            </a:r>
            <a:r>
              <a:rPr dirty="0" sz="2600" spc="-13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b="1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2600" spc="-11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185" b="1">
                <a:solidFill>
                  <a:srgbClr val="262425"/>
                </a:solidFill>
                <a:latin typeface="Trebuchet MS"/>
                <a:cs typeface="Trebuchet MS"/>
              </a:rPr>
              <a:t>EM-</a:t>
            </a:r>
            <a:r>
              <a:rPr dirty="0" sz="2600" spc="-20" b="1">
                <a:solidFill>
                  <a:srgbClr val="262425"/>
                </a:solidFill>
                <a:latin typeface="Trebuchet MS"/>
                <a:cs typeface="Trebuchet MS"/>
              </a:rPr>
              <a:t>DAT:</a:t>
            </a:r>
            <a:endParaRPr sz="2600">
              <a:latin typeface="Trebuchet MS"/>
              <a:cs typeface="Trebuchet MS"/>
            </a:endParaRPr>
          </a:p>
          <a:p>
            <a:pPr algn="just" marL="305435" marR="5080" indent="-264795">
              <a:lnSpc>
                <a:spcPts val="2850"/>
              </a:lnSpc>
              <a:spcBef>
                <a:spcPts val="125"/>
              </a:spcBef>
              <a:buFont typeface="Trebuchet MS"/>
              <a:buAutoNum type="arabicPeriod"/>
              <a:tabLst>
                <a:tab pos="305435" algn="l"/>
                <a:tab pos="454659" algn="l"/>
              </a:tabLst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Contains</a:t>
            </a:r>
            <a:r>
              <a:rPr dirty="0" sz="2400" spc="-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dirty="0" sz="2400" spc="-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on</a:t>
            </a:r>
            <a:r>
              <a:rPr dirty="0" sz="2400" spc="-5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occurrence</a:t>
            </a:r>
            <a:r>
              <a:rPr dirty="0" sz="2400" spc="-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5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eﬀects</a:t>
            </a:r>
            <a:r>
              <a:rPr dirty="0" sz="2400" spc="-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2400" spc="-11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over </a:t>
            </a:r>
            <a:r>
              <a:rPr dirty="0" sz="2400" spc="-95" b="1">
                <a:solidFill>
                  <a:srgbClr val="262425"/>
                </a:solidFill>
                <a:latin typeface="Trebuchet MS"/>
                <a:cs typeface="Trebuchet MS"/>
              </a:rPr>
              <a:t>22,000</a:t>
            </a:r>
            <a:r>
              <a:rPr dirty="0" sz="2400" spc="-7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14" b="1">
                <a:solidFill>
                  <a:srgbClr val="262425"/>
                </a:solidFill>
                <a:latin typeface="Trebuchet MS"/>
                <a:cs typeface="Trebuchet MS"/>
              </a:rPr>
              <a:t>mass</a:t>
            </a:r>
            <a:r>
              <a:rPr dirty="0" sz="2400" spc="-7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disasters</a:t>
            </a:r>
            <a:r>
              <a:rPr dirty="0" sz="2400" spc="-7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80" b="1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400" spc="-7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0" b="1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14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worlD</a:t>
            </a:r>
            <a:r>
              <a:rPr dirty="0" sz="2400" spc="-7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Ffrom</a:t>
            </a:r>
            <a:r>
              <a:rPr dirty="0" sz="2400" spc="-7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65" b="1">
                <a:solidFill>
                  <a:srgbClr val="262425"/>
                </a:solidFill>
                <a:latin typeface="Trebuchet MS"/>
                <a:cs typeface="Trebuchet MS"/>
              </a:rPr>
              <a:t>1900</a:t>
            </a:r>
            <a:r>
              <a:rPr dirty="0" sz="2400" spc="-7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dirty="0" sz="2400" spc="-7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 b="1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present</a:t>
            </a:r>
            <a:r>
              <a:rPr dirty="0" sz="2400" spc="-7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day.</a:t>
            </a:r>
            <a:endParaRPr sz="2400">
              <a:latin typeface="Trebuchet MS"/>
              <a:cs typeface="Trebuchet MS"/>
            </a:endParaRPr>
          </a:p>
          <a:p>
            <a:pPr algn="just" marL="304165" marR="779145" indent="-292100">
              <a:lnSpc>
                <a:spcPts val="2850"/>
              </a:lnSpc>
              <a:buFont typeface="Trebuchet MS"/>
              <a:buAutoNum type="arabicPeriod"/>
              <a:tabLst>
                <a:tab pos="305435" algn="l"/>
              </a:tabLst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Types</a:t>
            </a:r>
            <a:r>
              <a:rPr dirty="0" sz="2400" spc="-8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2400" spc="-14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disasters:</a:t>
            </a:r>
            <a:r>
              <a:rPr dirty="0" sz="2400" spc="-8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natural</a:t>
            </a:r>
            <a:r>
              <a:rPr dirty="0" sz="2400" spc="-1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0" b="1">
                <a:solidFill>
                  <a:srgbClr val="262425"/>
                </a:solidFill>
                <a:latin typeface="Trebuchet MS"/>
                <a:cs typeface="Trebuchet MS"/>
              </a:rPr>
              <a:t>(earthquakes,</a:t>
            </a:r>
            <a:r>
              <a:rPr dirty="0" sz="2400" spc="-8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floods,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storms)</a:t>
            </a:r>
            <a:r>
              <a:rPr dirty="0" sz="2400" spc="-8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8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technical</a:t>
            </a:r>
            <a:r>
              <a:rPr dirty="0" sz="2400" spc="-1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35" b="1">
                <a:solidFill>
                  <a:srgbClr val="262425"/>
                </a:solidFill>
                <a:latin typeface="Trebuchet MS"/>
                <a:cs typeface="Trebuchet MS"/>
              </a:rPr>
              <a:t>(industrial</a:t>
            </a:r>
            <a:r>
              <a:rPr dirty="0" sz="2400" spc="-1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accidents,</a:t>
            </a:r>
            <a:endParaRPr sz="2400">
              <a:latin typeface="Trebuchet MS"/>
              <a:cs typeface="Trebuchet MS"/>
            </a:endParaRPr>
          </a:p>
          <a:p>
            <a:pPr algn="just" marL="314960">
              <a:lnSpc>
                <a:spcPts val="2835"/>
              </a:lnSpc>
            </a:pP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transport</a:t>
            </a:r>
            <a:r>
              <a:rPr dirty="0" sz="2400" spc="-1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accidents).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rebuchet MS"/>
              <a:cs typeface="Trebuchet MS"/>
            </a:endParaRPr>
          </a:p>
          <a:p>
            <a:pPr marL="305435">
              <a:lnSpc>
                <a:spcPct val="100000"/>
              </a:lnSpc>
            </a:pPr>
            <a:r>
              <a:rPr dirty="0" sz="2600" spc="50" b="1">
                <a:solidFill>
                  <a:srgbClr val="262425"/>
                </a:solidFill>
                <a:latin typeface="Trebuchet MS"/>
                <a:cs typeface="Trebuchet MS"/>
              </a:rPr>
              <a:t>Importance</a:t>
            </a:r>
            <a:r>
              <a:rPr dirty="0" sz="2600" spc="-6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b="1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2600" spc="-13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185" b="1">
                <a:solidFill>
                  <a:srgbClr val="262425"/>
                </a:solidFill>
                <a:latin typeface="Trebuchet MS"/>
                <a:cs typeface="Trebuchet MS"/>
              </a:rPr>
              <a:t>EM-</a:t>
            </a:r>
            <a:r>
              <a:rPr dirty="0" sz="2600" b="1">
                <a:solidFill>
                  <a:srgbClr val="262425"/>
                </a:solidFill>
                <a:latin typeface="Trebuchet MS"/>
                <a:cs typeface="Trebuchet MS"/>
              </a:rPr>
              <a:t>DAT</a:t>
            </a:r>
            <a:r>
              <a:rPr dirty="0" sz="2600" spc="-15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-10" b="1">
                <a:solidFill>
                  <a:srgbClr val="262425"/>
                </a:solidFill>
                <a:latin typeface="Trebuchet MS"/>
                <a:cs typeface="Trebuchet MS"/>
              </a:rPr>
              <a:t>Data:</a:t>
            </a:r>
            <a:endParaRPr sz="2600">
              <a:latin typeface="Trebuchet MS"/>
              <a:cs typeface="Trebuchet MS"/>
            </a:endParaRPr>
          </a:p>
          <a:p>
            <a:pPr lvl="1" marL="304800" indent="-285750">
              <a:lnSpc>
                <a:spcPts val="2865"/>
              </a:lnSpc>
              <a:spcBef>
                <a:spcPts val="5"/>
              </a:spcBef>
              <a:buFont typeface="Trebuchet MS"/>
              <a:buAutoNum type="arabicPeriod"/>
              <a:tabLst>
                <a:tab pos="304800" algn="l"/>
              </a:tabLst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Comprehensive</a:t>
            </a:r>
            <a:r>
              <a:rPr dirty="0" sz="2400" spc="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4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 b="1">
                <a:solidFill>
                  <a:srgbClr val="262425"/>
                </a:solidFill>
                <a:latin typeface="Trebuchet MS"/>
                <a:cs typeface="Trebuchet MS"/>
              </a:rPr>
              <a:t>historical</a:t>
            </a:r>
            <a:r>
              <a:rPr dirty="0" sz="2400" spc="-4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dataset.</a:t>
            </a:r>
            <a:endParaRPr sz="2400">
              <a:latin typeface="Trebuchet MS"/>
              <a:cs typeface="Trebuchet MS"/>
            </a:endParaRPr>
          </a:p>
          <a:p>
            <a:pPr algn="just" lvl="1" marL="304165" marR="656590" indent="-292100">
              <a:lnSpc>
                <a:spcPts val="2850"/>
              </a:lnSpc>
              <a:spcBef>
                <a:spcPts val="105"/>
              </a:spcBef>
              <a:buFont typeface="Trebuchet MS"/>
              <a:buAutoNum type="arabicPeriod"/>
              <a:tabLst>
                <a:tab pos="305435" algn="l"/>
              </a:tabLst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Provides</a:t>
            </a:r>
            <a:r>
              <a:rPr dirty="0" sz="2400" spc="-4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crucial</a:t>
            </a:r>
            <a:r>
              <a:rPr dirty="0" sz="2400" spc="-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insights</a:t>
            </a:r>
            <a:r>
              <a:rPr dirty="0" sz="2400" spc="-45" b="1">
                <a:solidFill>
                  <a:srgbClr val="262425"/>
                </a:solidFill>
                <a:latin typeface="Trebuchet MS"/>
                <a:cs typeface="Trebuchet MS"/>
              </a:rPr>
              <a:t> into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disaster</a:t>
            </a:r>
            <a:r>
              <a:rPr dirty="0" sz="2400" spc="-10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trends</a:t>
            </a:r>
            <a:r>
              <a:rPr dirty="0" sz="2400" spc="-4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35" b="1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2400" spc="35" b="1">
                <a:solidFill>
                  <a:srgbClr val="262425"/>
                </a:solidFill>
                <a:latin typeface="Trebuchet MS"/>
                <a:cs typeface="Trebuchet MS"/>
              </a:rPr>
              <a:t>	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impacts.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56075">
              <a:lnSpc>
                <a:spcPct val="100000"/>
              </a:lnSpc>
              <a:spcBef>
                <a:spcPts val="95"/>
              </a:spcBef>
            </a:pPr>
            <a:r>
              <a:rPr dirty="0" spc="-585"/>
              <a:t>DATA</a:t>
            </a:r>
            <a:r>
              <a:rPr dirty="0" spc="-185"/>
              <a:t> </a:t>
            </a:r>
            <a:r>
              <a:rPr dirty="0" spc="-550"/>
              <a:t>SOURCE:</a:t>
            </a:r>
            <a:r>
              <a:rPr dirty="0" spc="-180"/>
              <a:t> </a:t>
            </a:r>
            <a:r>
              <a:rPr dirty="0" spc="-245"/>
              <a:t>EM-</a:t>
            </a:r>
            <a:r>
              <a:rPr dirty="0" spc="-500"/>
              <a:t>DAT</a:t>
            </a:r>
          </a:p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3584" y="2420668"/>
            <a:ext cx="7372350" cy="61685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972" y="2352703"/>
            <a:ext cx="18310860" cy="7947659"/>
            <a:chOff x="-12972" y="2352703"/>
            <a:chExt cx="18310860" cy="7947659"/>
          </a:xfrm>
        </p:grpSpPr>
        <p:sp>
          <p:nvSpPr>
            <p:cNvPr id="4" name="object 4" descr="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9895" y="2352703"/>
              <a:ext cx="9018105" cy="793429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7"/>
                  </a:moveTo>
                  <a:lnTo>
                    <a:pt x="99923" y="80835"/>
                  </a:lnTo>
                  <a:lnTo>
                    <a:pt x="220672" y="51892"/>
                  </a:lnTo>
                  <a:lnTo>
                    <a:pt x="342413" y="28943"/>
                  </a:lnTo>
                  <a:lnTo>
                    <a:pt x="465157" y="12966"/>
                  </a:lnTo>
                  <a:lnTo>
                    <a:pt x="589899" y="2997"/>
                  </a:lnTo>
                  <a:lnTo>
                    <a:pt x="713640" y="0"/>
                  </a:lnTo>
                  <a:lnTo>
                    <a:pt x="837380" y="2997"/>
                  </a:lnTo>
                  <a:lnTo>
                    <a:pt x="962118" y="12966"/>
                  </a:lnTo>
                  <a:lnTo>
                    <a:pt x="1084863" y="28943"/>
                  </a:lnTo>
                  <a:lnTo>
                    <a:pt x="1206609" y="51892"/>
                  </a:lnTo>
                  <a:lnTo>
                    <a:pt x="1327353" y="80835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3" y="528891"/>
                  </a:lnTo>
                  <a:lnTo>
                    <a:pt x="2301316" y="609726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79" y="879157"/>
                  </a:lnTo>
                  <a:lnTo>
                    <a:pt x="2633624" y="977950"/>
                  </a:lnTo>
                  <a:lnTo>
                    <a:pt x="2703486" y="1080744"/>
                  </a:lnTo>
                  <a:lnTo>
                    <a:pt x="2768345" y="1186522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0" y="1522817"/>
                  </a:lnTo>
                  <a:lnTo>
                    <a:pt x="2970923" y="1639573"/>
                  </a:lnTo>
                  <a:lnTo>
                    <a:pt x="3005848" y="1759320"/>
                  </a:lnTo>
                  <a:lnTo>
                    <a:pt x="3034791" y="1880069"/>
                  </a:lnTo>
                  <a:lnTo>
                    <a:pt x="3057740" y="2001815"/>
                  </a:lnTo>
                  <a:lnTo>
                    <a:pt x="3073704" y="2124560"/>
                  </a:lnTo>
                  <a:lnTo>
                    <a:pt x="3083686" y="2249296"/>
                  </a:lnTo>
                  <a:lnTo>
                    <a:pt x="3086683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3" y="2621521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4" y="1580690"/>
                  </a:lnTo>
                  <a:lnTo>
                    <a:pt x="2214498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3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34"/>
                  </a:lnTo>
                  <a:lnTo>
                    <a:pt x="2051849" y="820282"/>
                  </a:lnTo>
                  <a:lnTo>
                    <a:pt x="2013927" y="751424"/>
                  </a:lnTo>
                  <a:lnTo>
                    <a:pt x="1973008" y="683569"/>
                  </a:lnTo>
                  <a:lnTo>
                    <a:pt x="1929104" y="618705"/>
                  </a:lnTo>
                  <a:lnTo>
                    <a:pt x="1881200" y="556832"/>
                  </a:lnTo>
                  <a:lnTo>
                    <a:pt x="1829307" y="496963"/>
                  </a:lnTo>
                  <a:lnTo>
                    <a:pt x="1775421" y="440080"/>
                  </a:lnTo>
                  <a:lnTo>
                    <a:pt x="1718538" y="386194"/>
                  </a:lnTo>
                  <a:lnTo>
                    <a:pt x="1658670" y="334302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1" y="201574"/>
                  </a:lnTo>
                  <a:lnTo>
                    <a:pt x="1395209" y="163652"/>
                  </a:lnTo>
                  <a:lnTo>
                    <a:pt x="1324355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5" y="32931"/>
                  </a:lnTo>
                  <a:lnTo>
                    <a:pt x="948148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7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49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8508937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7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49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3179445"/>
            <a:ext cx="95250" cy="9525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3903345"/>
            <a:ext cx="95250" cy="952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4627245"/>
            <a:ext cx="95250" cy="95250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949325" y="2604770"/>
            <a:ext cx="7066280" cy="25908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95" b="1">
                <a:solidFill>
                  <a:srgbClr val="262425"/>
                </a:solidFill>
                <a:latin typeface="Trebuchet MS"/>
                <a:cs typeface="Trebuchet MS"/>
              </a:rPr>
              <a:t>Steps</a:t>
            </a:r>
            <a:r>
              <a:rPr dirty="0" sz="2600" spc="-13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-55" b="1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600" spc="-13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65" b="1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dirty="0" sz="2600" spc="-1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-10" b="1">
                <a:solidFill>
                  <a:srgbClr val="262425"/>
                </a:solidFill>
                <a:latin typeface="Trebuchet MS"/>
                <a:cs typeface="Trebuchet MS"/>
              </a:rPr>
              <a:t>Preprocessing:</a:t>
            </a:r>
            <a:endParaRPr sz="2600">
              <a:latin typeface="Trebuchet MS"/>
              <a:cs typeface="Trebuchet MS"/>
            </a:endParaRPr>
          </a:p>
          <a:p>
            <a:pPr marL="377825" marR="473709">
              <a:lnSpc>
                <a:spcPct val="101099"/>
              </a:lnSpc>
              <a:spcBef>
                <a:spcPts val="20"/>
              </a:spcBef>
            </a:pPr>
            <a:r>
              <a:rPr dirty="0" sz="2350" spc="55" b="1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dirty="0" sz="2350" spc="-8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b="1">
                <a:solidFill>
                  <a:srgbClr val="262425"/>
                </a:solidFill>
                <a:latin typeface="Trebuchet MS"/>
                <a:cs typeface="Trebuchet MS"/>
              </a:rPr>
              <a:t>Cleaning:</a:t>
            </a:r>
            <a:r>
              <a:rPr dirty="0" sz="2350" spc="-8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spc="65" b="1">
                <a:solidFill>
                  <a:srgbClr val="262425"/>
                </a:solidFill>
                <a:latin typeface="Trebuchet MS"/>
                <a:cs typeface="Trebuchet MS"/>
              </a:rPr>
              <a:t>Handling</a:t>
            </a:r>
            <a:r>
              <a:rPr dirty="0" sz="2350" spc="-8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spc="65" b="1">
                <a:solidFill>
                  <a:srgbClr val="262425"/>
                </a:solidFill>
                <a:latin typeface="Trebuchet MS"/>
                <a:cs typeface="Trebuchet MS"/>
              </a:rPr>
              <a:t>missing</a:t>
            </a:r>
            <a:r>
              <a:rPr dirty="0" sz="2350" spc="-1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spc="50" b="1">
                <a:solidFill>
                  <a:srgbClr val="262425"/>
                </a:solidFill>
                <a:latin typeface="Trebuchet MS"/>
                <a:cs typeface="Trebuchet MS"/>
              </a:rPr>
              <a:t>values</a:t>
            </a:r>
            <a:r>
              <a:rPr dirty="0" sz="2350" spc="-8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spc="45" b="1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2350" spc="-10" b="1">
                <a:solidFill>
                  <a:srgbClr val="262425"/>
                </a:solidFill>
                <a:latin typeface="Trebuchet MS"/>
                <a:cs typeface="Trebuchet MS"/>
              </a:rPr>
              <a:t>outliers.</a:t>
            </a:r>
            <a:endParaRPr sz="2350">
              <a:latin typeface="Trebuchet MS"/>
              <a:cs typeface="Trebuchet MS"/>
            </a:endParaRPr>
          </a:p>
          <a:p>
            <a:pPr marL="377825" marR="5080">
              <a:lnSpc>
                <a:spcPts val="2850"/>
              </a:lnSpc>
              <a:spcBef>
                <a:spcPts val="100"/>
              </a:spcBef>
            </a:pPr>
            <a:r>
              <a:rPr dirty="0" sz="2350" spc="-10" b="1">
                <a:solidFill>
                  <a:srgbClr val="262425"/>
                </a:solidFill>
                <a:latin typeface="Trebuchet MS"/>
                <a:cs typeface="Trebuchet MS"/>
              </a:rPr>
              <a:t>Feature</a:t>
            </a:r>
            <a:r>
              <a:rPr dirty="0" sz="2350" spc="-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b="1">
                <a:solidFill>
                  <a:srgbClr val="262425"/>
                </a:solidFill>
                <a:latin typeface="Trebuchet MS"/>
                <a:cs typeface="Trebuchet MS"/>
              </a:rPr>
              <a:t>Selection:</a:t>
            </a:r>
            <a:r>
              <a:rPr dirty="0" sz="2350" spc="-114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b="1">
                <a:solidFill>
                  <a:srgbClr val="262425"/>
                </a:solidFill>
                <a:latin typeface="Trebuchet MS"/>
                <a:cs typeface="Trebuchet MS"/>
              </a:rPr>
              <a:t>Identifying</a:t>
            </a:r>
            <a:r>
              <a:rPr dirty="0" sz="2350" spc="-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b="1">
                <a:solidFill>
                  <a:srgbClr val="262425"/>
                </a:solidFill>
                <a:latin typeface="Trebuchet MS"/>
                <a:cs typeface="Trebuchet MS"/>
              </a:rPr>
              <a:t>relevant</a:t>
            </a:r>
            <a:r>
              <a:rPr dirty="0" sz="2350" spc="-114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spc="-10" b="1">
                <a:solidFill>
                  <a:srgbClr val="262425"/>
                </a:solidFill>
                <a:latin typeface="Trebuchet MS"/>
                <a:cs typeface="Trebuchet MS"/>
              </a:rPr>
              <a:t>features </a:t>
            </a:r>
            <a:r>
              <a:rPr dirty="0" sz="2350" spc="-165" b="1">
                <a:solidFill>
                  <a:srgbClr val="262425"/>
                </a:solidFill>
                <a:latin typeface="Trebuchet MS"/>
                <a:cs typeface="Trebuchet MS"/>
              </a:rPr>
              <a:t>(e.g.,</a:t>
            </a:r>
            <a:r>
              <a:rPr dirty="0" sz="2350" spc="-7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b="1">
                <a:solidFill>
                  <a:srgbClr val="262425"/>
                </a:solidFill>
                <a:latin typeface="Trebuchet MS"/>
                <a:cs typeface="Trebuchet MS"/>
              </a:rPr>
              <a:t>disaster</a:t>
            </a:r>
            <a:r>
              <a:rPr dirty="0" sz="2350" spc="-13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spc="-55" b="1">
                <a:solidFill>
                  <a:srgbClr val="262425"/>
                </a:solidFill>
                <a:latin typeface="Trebuchet MS"/>
                <a:cs typeface="Trebuchet MS"/>
              </a:rPr>
              <a:t>type,</a:t>
            </a:r>
            <a:r>
              <a:rPr dirty="0" sz="2350" spc="-6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spc="-20" b="1">
                <a:solidFill>
                  <a:srgbClr val="262425"/>
                </a:solidFill>
                <a:latin typeface="Trebuchet MS"/>
                <a:cs typeface="Trebuchet MS"/>
              </a:rPr>
              <a:t>location,</a:t>
            </a:r>
            <a:r>
              <a:rPr dirty="0" sz="2350" spc="-7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spc="-45" b="1">
                <a:solidFill>
                  <a:srgbClr val="262425"/>
                </a:solidFill>
                <a:latin typeface="Trebuchet MS"/>
                <a:cs typeface="Trebuchet MS"/>
              </a:rPr>
              <a:t>date,</a:t>
            </a:r>
            <a:r>
              <a:rPr dirty="0" sz="2350" spc="-6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spc="-10" b="1">
                <a:solidFill>
                  <a:srgbClr val="262425"/>
                </a:solidFill>
                <a:latin typeface="Trebuchet MS"/>
                <a:cs typeface="Trebuchet MS"/>
              </a:rPr>
              <a:t>magnitude).</a:t>
            </a:r>
            <a:endParaRPr sz="2350">
              <a:latin typeface="Trebuchet MS"/>
              <a:cs typeface="Trebuchet MS"/>
            </a:endParaRPr>
          </a:p>
          <a:p>
            <a:pPr marL="377825" marR="474345">
              <a:lnSpc>
                <a:spcPts val="2780"/>
              </a:lnSpc>
              <a:spcBef>
                <a:spcPts val="60"/>
              </a:spcBef>
            </a:pPr>
            <a:r>
              <a:rPr dirty="0" sz="2350" spc="55" b="1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dirty="0" sz="2350" spc="-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spc="-30" b="1">
                <a:solidFill>
                  <a:srgbClr val="262425"/>
                </a:solidFill>
                <a:latin typeface="Trebuchet MS"/>
                <a:cs typeface="Trebuchet MS"/>
              </a:rPr>
              <a:t>Transformation:</a:t>
            </a:r>
            <a:r>
              <a:rPr dirty="0" sz="2350" spc="4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b="1">
                <a:solidFill>
                  <a:srgbClr val="262425"/>
                </a:solidFill>
                <a:latin typeface="Trebuchet MS"/>
                <a:cs typeface="Trebuchet MS"/>
              </a:rPr>
              <a:t>Normalizing</a:t>
            </a:r>
            <a:r>
              <a:rPr dirty="0" sz="2350" spc="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spc="45" b="1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dirty="0" sz="2350" spc="65" b="1">
                <a:solidFill>
                  <a:srgbClr val="262425"/>
                </a:solidFill>
                <a:latin typeface="Trebuchet MS"/>
                <a:cs typeface="Trebuchet MS"/>
              </a:rPr>
              <a:t>encoding</a:t>
            </a:r>
            <a:r>
              <a:rPr dirty="0" sz="2350" spc="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b="1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dirty="0" sz="2350" spc="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spc="-35" b="1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dirty="0" sz="2350" spc="-5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b="1">
                <a:solidFill>
                  <a:srgbClr val="262425"/>
                </a:solidFill>
                <a:latin typeface="Trebuchet MS"/>
                <a:cs typeface="Trebuchet MS"/>
              </a:rPr>
              <a:t>machine</a:t>
            </a:r>
            <a:r>
              <a:rPr dirty="0" sz="2350" spc="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b="1">
                <a:solidFill>
                  <a:srgbClr val="262425"/>
                </a:solidFill>
                <a:latin typeface="Trebuchet MS"/>
                <a:cs typeface="Trebuchet MS"/>
              </a:rPr>
              <a:t>learning</a:t>
            </a:r>
            <a:r>
              <a:rPr dirty="0" sz="2350" spc="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350" spc="85" b="1">
                <a:solidFill>
                  <a:srgbClr val="262425"/>
                </a:solidFill>
                <a:latin typeface="Trebuchet MS"/>
                <a:cs typeface="Trebuchet MS"/>
              </a:rPr>
              <a:t>models</a:t>
            </a:r>
            <a:endParaRPr sz="23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95"/>
              </a:spcBef>
            </a:pPr>
            <a:r>
              <a:rPr dirty="0" spc="-585"/>
              <a:t>DATA</a:t>
            </a:r>
            <a:r>
              <a:rPr dirty="0" spc="-195"/>
              <a:t> </a:t>
            </a:r>
            <a:r>
              <a:rPr dirty="0" spc="-540"/>
              <a:t>PREPROCESSING</a:t>
            </a:r>
          </a:p>
        </p:txBody>
      </p:sp>
      <p:sp>
        <p:nvSpPr>
          <p:cNvPr id="15" name="object 15" descr=""/>
          <p:cNvSpPr/>
          <p:nvPr/>
        </p:nvSpPr>
        <p:spPr>
          <a:xfrm>
            <a:off x="14102167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1" y="1121256"/>
                </a:moveTo>
                <a:lnTo>
                  <a:pt x="4031272" y="1218095"/>
                </a:lnTo>
                <a:lnTo>
                  <a:pt x="3898049" y="1290091"/>
                </a:lnTo>
                <a:lnTo>
                  <a:pt x="3762032" y="1355610"/>
                </a:lnTo>
                <a:lnTo>
                  <a:pt x="3622332" y="1413205"/>
                </a:lnTo>
                <a:lnTo>
                  <a:pt x="3479838" y="1463611"/>
                </a:lnTo>
                <a:lnTo>
                  <a:pt x="3334423" y="1506804"/>
                </a:lnTo>
                <a:lnTo>
                  <a:pt x="3187484" y="1542084"/>
                </a:lnTo>
                <a:lnTo>
                  <a:pt x="3039148" y="1569453"/>
                </a:lnTo>
                <a:lnTo>
                  <a:pt x="2888653" y="1589608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1"/>
                </a:lnTo>
                <a:lnTo>
                  <a:pt x="2435771" y="1601126"/>
                </a:lnTo>
                <a:lnTo>
                  <a:pt x="2285403" y="1588884"/>
                </a:lnTo>
                <a:lnTo>
                  <a:pt x="2134908" y="1569453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1"/>
                </a:lnTo>
                <a:lnTo>
                  <a:pt x="1551724" y="1413205"/>
                </a:lnTo>
                <a:lnTo>
                  <a:pt x="1412024" y="1354899"/>
                </a:lnTo>
                <a:lnTo>
                  <a:pt x="1275245" y="1290091"/>
                </a:lnTo>
                <a:lnTo>
                  <a:pt x="1142784" y="1218095"/>
                </a:lnTo>
                <a:lnTo>
                  <a:pt x="1013879" y="1138897"/>
                </a:lnTo>
                <a:lnTo>
                  <a:pt x="889292" y="1053223"/>
                </a:lnTo>
                <a:lnTo>
                  <a:pt x="769023" y="961059"/>
                </a:lnTo>
                <a:lnTo>
                  <a:pt x="653834" y="863142"/>
                </a:lnTo>
                <a:lnTo>
                  <a:pt x="544487" y="758748"/>
                </a:lnTo>
                <a:lnTo>
                  <a:pt x="440093" y="649312"/>
                </a:lnTo>
                <a:lnTo>
                  <a:pt x="342176" y="534111"/>
                </a:lnTo>
                <a:lnTo>
                  <a:pt x="249974" y="413880"/>
                </a:lnTo>
                <a:lnTo>
                  <a:pt x="164249" y="289318"/>
                </a:lnTo>
                <a:lnTo>
                  <a:pt x="85128" y="160439"/>
                </a:lnTo>
                <a:lnTo>
                  <a:pt x="13119" y="27241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2972" y="2374681"/>
            <a:ext cx="18310860" cy="7925434"/>
            <a:chOff x="-12972" y="2374681"/>
            <a:chExt cx="18310860" cy="7925434"/>
          </a:xfrm>
        </p:grpSpPr>
        <p:sp>
          <p:nvSpPr>
            <p:cNvPr id="4" name="object 4" descr="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9012" y="2374681"/>
              <a:ext cx="9229725" cy="791100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7637755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5"/>
                  </a:moveTo>
                  <a:lnTo>
                    <a:pt x="99923" y="80822"/>
                  </a:lnTo>
                  <a:lnTo>
                    <a:pt x="220672" y="51892"/>
                  </a:lnTo>
                  <a:lnTo>
                    <a:pt x="342413" y="28930"/>
                  </a:lnTo>
                  <a:lnTo>
                    <a:pt x="465157" y="12966"/>
                  </a:lnTo>
                  <a:lnTo>
                    <a:pt x="589899" y="2984"/>
                  </a:lnTo>
                  <a:lnTo>
                    <a:pt x="713640" y="0"/>
                  </a:lnTo>
                  <a:lnTo>
                    <a:pt x="837380" y="2984"/>
                  </a:lnTo>
                  <a:lnTo>
                    <a:pt x="962118" y="12966"/>
                  </a:lnTo>
                  <a:lnTo>
                    <a:pt x="1084863" y="28930"/>
                  </a:lnTo>
                  <a:lnTo>
                    <a:pt x="1206609" y="51892"/>
                  </a:lnTo>
                  <a:lnTo>
                    <a:pt x="1327353" y="80822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3" y="528891"/>
                  </a:lnTo>
                  <a:lnTo>
                    <a:pt x="2301316" y="609726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79" y="879157"/>
                  </a:lnTo>
                  <a:lnTo>
                    <a:pt x="2633624" y="977950"/>
                  </a:lnTo>
                  <a:lnTo>
                    <a:pt x="2703486" y="1080744"/>
                  </a:lnTo>
                  <a:lnTo>
                    <a:pt x="2768345" y="1186510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0" y="1522812"/>
                  </a:lnTo>
                  <a:lnTo>
                    <a:pt x="2970923" y="1639568"/>
                  </a:lnTo>
                  <a:lnTo>
                    <a:pt x="3005848" y="1759320"/>
                  </a:lnTo>
                  <a:lnTo>
                    <a:pt x="3034791" y="1880069"/>
                  </a:lnTo>
                  <a:lnTo>
                    <a:pt x="3057740" y="2001810"/>
                  </a:lnTo>
                  <a:lnTo>
                    <a:pt x="3073704" y="2124554"/>
                  </a:lnTo>
                  <a:lnTo>
                    <a:pt x="3083686" y="2249296"/>
                  </a:lnTo>
                  <a:lnTo>
                    <a:pt x="3086683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3" y="2621516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4" y="1580690"/>
                  </a:lnTo>
                  <a:lnTo>
                    <a:pt x="2214498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3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29"/>
                  </a:lnTo>
                  <a:lnTo>
                    <a:pt x="2051849" y="820277"/>
                  </a:lnTo>
                  <a:lnTo>
                    <a:pt x="2013927" y="751424"/>
                  </a:lnTo>
                  <a:lnTo>
                    <a:pt x="1973008" y="683564"/>
                  </a:lnTo>
                  <a:lnTo>
                    <a:pt x="1929104" y="618700"/>
                  </a:lnTo>
                  <a:lnTo>
                    <a:pt x="1881200" y="556832"/>
                  </a:lnTo>
                  <a:lnTo>
                    <a:pt x="1829307" y="496950"/>
                  </a:lnTo>
                  <a:lnTo>
                    <a:pt x="1775421" y="440080"/>
                  </a:lnTo>
                  <a:lnTo>
                    <a:pt x="1718538" y="386181"/>
                  </a:lnTo>
                  <a:lnTo>
                    <a:pt x="1658670" y="334289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1" y="201574"/>
                  </a:lnTo>
                  <a:lnTo>
                    <a:pt x="1395209" y="163652"/>
                  </a:lnTo>
                  <a:lnTo>
                    <a:pt x="1324355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5" y="32931"/>
                  </a:lnTo>
                  <a:lnTo>
                    <a:pt x="948148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7" y="496950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49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5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5" y="129730"/>
                  </a:lnTo>
                  <a:lnTo>
                    <a:pt x="1395209" y="163652"/>
                  </a:lnTo>
                  <a:lnTo>
                    <a:pt x="1465071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7" y="496950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49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3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8" y="1501856"/>
                  </a:lnTo>
                  <a:lnTo>
                    <a:pt x="2212504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5383" y="2895219"/>
            <a:ext cx="95250" cy="9525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5383" y="3257169"/>
            <a:ext cx="95250" cy="952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5383" y="3619119"/>
            <a:ext cx="95250" cy="9525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5383" y="4752594"/>
            <a:ext cx="95250" cy="9525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5383" y="5476494"/>
            <a:ext cx="95250" cy="9525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5383" y="6209919"/>
            <a:ext cx="95250" cy="95250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607908" y="2320544"/>
            <a:ext cx="6503034" cy="41059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77825" marR="3515995" indent="-365760">
              <a:lnSpc>
                <a:spcPct val="99600"/>
              </a:lnSpc>
              <a:spcBef>
                <a:spcPts val="135"/>
              </a:spcBef>
            </a:pPr>
            <a:r>
              <a:rPr dirty="0" sz="2600" spc="85" b="1">
                <a:solidFill>
                  <a:srgbClr val="262425"/>
                </a:solidFill>
                <a:latin typeface="Trebuchet MS"/>
                <a:cs typeface="Trebuchet MS"/>
              </a:rPr>
              <a:t>Chosen</a:t>
            </a:r>
            <a:r>
              <a:rPr dirty="0" sz="2600" spc="-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50" b="1">
                <a:solidFill>
                  <a:srgbClr val="262425"/>
                </a:solidFill>
                <a:latin typeface="Trebuchet MS"/>
                <a:cs typeface="Trebuchet MS"/>
              </a:rPr>
              <a:t>Models: </a:t>
            </a:r>
            <a:r>
              <a:rPr dirty="0" sz="2400" spc="90" b="1">
                <a:solidFill>
                  <a:srgbClr val="262425"/>
                </a:solidFill>
                <a:latin typeface="Trebuchet MS"/>
                <a:cs typeface="Trebuchet MS"/>
              </a:rPr>
              <a:t>Random</a:t>
            </a:r>
            <a:r>
              <a:rPr dirty="0" sz="2400" spc="-1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Forest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Gradient</a:t>
            </a:r>
            <a:r>
              <a:rPr dirty="0" sz="2400" spc="-1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5" b="1">
                <a:solidFill>
                  <a:srgbClr val="262425"/>
                </a:solidFill>
                <a:latin typeface="Trebuchet MS"/>
                <a:cs typeface="Trebuchet MS"/>
              </a:rPr>
              <a:t>Boosting</a:t>
            </a:r>
            <a:endParaRPr sz="2400">
              <a:latin typeface="Trebuchet MS"/>
              <a:cs typeface="Trebuchet MS"/>
            </a:endParaRPr>
          </a:p>
          <a:p>
            <a:pPr marL="377825">
              <a:lnSpc>
                <a:spcPts val="2850"/>
              </a:lnSpc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Support</a:t>
            </a:r>
            <a:r>
              <a:rPr dirty="0" sz="2400" spc="-10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Vector</a:t>
            </a:r>
            <a:r>
              <a:rPr dirty="0" sz="2400" spc="-6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 b="1">
                <a:solidFill>
                  <a:srgbClr val="262425"/>
                </a:solidFill>
                <a:latin typeface="Trebuchet MS"/>
                <a:cs typeface="Trebuchet MS"/>
              </a:rPr>
              <a:t>Machines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(SVM)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600" spc="155" b="1">
                <a:solidFill>
                  <a:srgbClr val="262425"/>
                </a:solidFill>
                <a:latin typeface="Trebuchet MS"/>
                <a:cs typeface="Trebuchet MS"/>
              </a:rPr>
              <a:t>Why</a:t>
            </a:r>
            <a:r>
              <a:rPr dirty="0" sz="2600" spc="-28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55" b="1">
                <a:solidFill>
                  <a:srgbClr val="262425"/>
                </a:solidFill>
                <a:latin typeface="Trebuchet MS"/>
                <a:cs typeface="Trebuchet MS"/>
              </a:rPr>
              <a:t>These</a:t>
            </a:r>
            <a:r>
              <a:rPr dirty="0" sz="2600" spc="-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50" b="1">
                <a:solidFill>
                  <a:srgbClr val="262425"/>
                </a:solidFill>
                <a:latin typeface="Trebuchet MS"/>
                <a:cs typeface="Trebuchet MS"/>
              </a:rPr>
              <a:t>Models:</a:t>
            </a:r>
            <a:endParaRPr sz="2600">
              <a:latin typeface="Trebuchet MS"/>
              <a:cs typeface="Trebuchet MS"/>
            </a:endParaRPr>
          </a:p>
          <a:p>
            <a:pPr marL="377825" marR="94615">
              <a:lnSpc>
                <a:spcPts val="2850"/>
              </a:lnSpc>
              <a:spcBef>
                <a:spcPts val="125"/>
              </a:spcBef>
            </a:pPr>
            <a:r>
              <a:rPr dirty="0" sz="2400" spc="90" b="1">
                <a:solidFill>
                  <a:srgbClr val="262425"/>
                </a:solidFill>
                <a:latin typeface="Trebuchet MS"/>
                <a:cs typeface="Trebuchet MS"/>
              </a:rPr>
              <a:t>Random</a:t>
            </a:r>
            <a:r>
              <a:rPr dirty="0" sz="2400" spc="-1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65" b="1">
                <a:solidFill>
                  <a:srgbClr val="262425"/>
                </a:solidFill>
                <a:latin typeface="Trebuchet MS"/>
                <a:cs typeface="Trebuchet MS"/>
              </a:rPr>
              <a:t>Forest:</a:t>
            </a:r>
            <a:r>
              <a:rPr dirty="0" sz="2400" spc="-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262425"/>
                </a:solidFill>
                <a:latin typeface="Trebuchet MS"/>
                <a:cs typeface="Trebuchet MS"/>
              </a:rPr>
              <a:t>Robust</a:t>
            </a:r>
            <a:r>
              <a:rPr dirty="0" sz="2400" spc="-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262425"/>
                </a:solidFill>
                <a:latin typeface="Trebuchet MS"/>
                <a:cs typeface="Trebuchet MS"/>
              </a:rPr>
              <a:t>against</a:t>
            </a:r>
            <a:r>
              <a:rPr dirty="0" sz="2400" spc="-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overfitting </a:t>
            </a:r>
            <a:r>
              <a:rPr dirty="0" sz="2400" spc="70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1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262425"/>
                </a:solidFill>
                <a:latin typeface="Trebuchet MS"/>
                <a:cs typeface="Trebuchet MS"/>
              </a:rPr>
              <a:t>handles</a:t>
            </a:r>
            <a:r>
              <a:rPr dirty="0" sz="2400" spc="-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262425"/>
                </a:solidFill>
                <a:latin typeface="Trebuchet MS"/>
                <a:cs typeface="Trebuchet MS"/>
              </a:rPr>
              <a:t>large</a:t>
            </a:r>
            <a:r>
              <a:rPr dirty="0" sz="2400" spc="-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262425"/>
                </a:solidFill>
                <a:latin typeface="Trebuchet MS"/>
                <a:cs typeface="Trebuchet MS"/>
              </a:rPr>
              <a:t>datasets</a:t>
            </a:r>
            <a:r>
              <a:rPr dirty="0" sz="2400" spc="-19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well.</a:t>
            </a:r>
            <a:endParaRPr sz="2400">
              <a:latin typeface="Trebuchet MS"/>
              <a:cs typeface="Trebuchet MS"/>
            </a:endParaRPr>
          </a:p>
          <a:p>
            <a:pPr marL="377825">
              <a:lnSpc>
                <a:spcPts val="2760"/>
              </a:lnSpc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Gradient</a:t>
            </a:r>
            <a:r>
              <a:rPr dirty="0" sz="2400" spc="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Boosting:</a:t>
            </a:r>
            <a:r>
              <a:rPr dirty="0" sz="2400" spc="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5" b="1">
                <a:solidFill>
                  <a:srgbClr val="262425"/>
                </a:solidFill>
                <a:latin typeface="Trebuchet MS"/>
                <a:cs typeface="Trebuchet MS"/>
              </a:rPr>
              <a:t>High</a:t>
            </a:r>
            <a:r>
              <a:rPr dirty="0" sz="2400" spc="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accuracy</a:t>
            </a:r>
            <a:r>
              <a:rPr dirty="0" sz="2400" spc="-6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377825" marR="5080">
              <a:lnSpc>
                <a:spcPts val="2850"/>
              </a:lnSpc>
              <a:spcBef>
                <a:spcPts val="165"/>
              </a:spcBef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performance</a:t>
            </a:r>
            <a:r>
              <a:rPr dirty="0" sz="2400" spc="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70" b="1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400" spc="1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predicting</a:t>
            </a:r>
            <a:r>
              <a:rPr dirty="0" sz="2400" spc="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outcomes.</a:t>
            </a:r>
            <a:r>
              <a:rPr dirty="0" sz="2400" spc="60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 b="1">
                <a:solidFill>
                  <a:srgbClr val="262425"/>
                </a:solidFill>
                <a:latin typeface="Trebuchet MS"/>
                <a:cs typeface="Trebuchet MS"/>
              </a:rPr>
              <a:t>SVM:</a:t>
            </a:r>
            <a:r>
              <a:rPr dirty="0" sz="2400" spc="-3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Eﬀective</a:t>
            </a:r>
            <a:r>
              <a:rPr dirty="0" sz="2400" spc="-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70" b="1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400" spc="-3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262425"/>
                </a:solidFill>
                <a:latin typeface="Trebuchet MS"/>
                <a:cs typeface="Trebuchet MS"/>
              </a:rPr>
              <a:t>high-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dimensional</a:t>
            </a:r>
            <a:r>
              <a:rPr dirty="0" sz="2400" spc="-10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spaces.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60"/>
              <a:t>MACHINE</a:t>
            </a:r>
            <a:r>
              <a:rPr dirty="0" spc="-180"/>
              <a:t> </a:t>
            </a:r>
            <a:r>
              <a:rPr dirty="0" spc="-400"/>
              <a:t>LEARNING</a:t>
            </a:r>
            <a:r>
              <a:rPr dirty="0" spc="-180"/>
              <a:t> </a:t>
            </a:r>
            <a:r>
              <a:rPr dirty="0" spc="-445"/>
              <a:t>MODELS</a:t>
            </a:r>
          </a:p>
        </p:txBody>
      </p:sp>
      <p:sp>
        <p:nvSpPr>
          <p:cNvPr id="18" name="object 18" descr=""/>
          <p:cNvSpPr/>
          <p:nvPr/>
        </p:nvSpPr>
        <p:spPr>
          <a:xfrm>
            <a:off x="14102167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1" y="1121256"/>
                </a:moveTo>
                <a:lnTo>
                  <a:pt x="4031272" y="1218095"/>
                </a:lnTo>
                <a:lnTo>
                  <a:pt x="3898049" y="1290091"/>
                </a:lnTo>
                <a:lnTo>
                  <a:pt x="3762032" y="1355610"/>
                </a:lnTo>
                <a:lnTo>
                  <a:pt x="3622332" y="1413205"/>
                </a:lnTo>
                <a:lnTo>
                  <a:pt x="3479838" y="1463611"/>
                </a:lnTo>
                <a:lnTo>
                  <a:pt x="3334423" y="1506804"/>
                </a:lnTo>
                <a:lnTo>
                  <a:pt x="3187484" y="1542084"/>
                </a:lnTo>
                <a:lnTo>
                  <a:pt x="3039148" y="1569453"/>
                </a:lnTo>
                <a:lnTo>
                  <a:pt x="2888653" y="1589608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1"/>
                </a:lnTo>
                <a:lnTo>
                  <a:pt x="2435771" y="1601126"/>
                </a:lnTo>
                <a:lnTo>
                  <a:pt x="2285403" y="1588884"/>
                </a:lnTo>
                <a:lnTo>
                  <a:pt x="2134908" y="1569453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1"/>
                </a:lnTo>
                <a:lnTo>
                  <a:pt x="1551724" y="1413205"/>
                </a:lnTo>
                <a:lnTo>
                  <a:pt x="1412024" y="1354899"/>
                </a:lnTo>
                <a:lnTo>
                  <a:pt x="1275245" y="1290091"/>
                </a:lnTo>
                <a:lnTo>
                  <a:pt x="1142784" y="1218095"/>
                </a:lnTo>
                <a:lnTo>
                  <a:pt x="1013879" y="1138897"/>
                </a:lnTo>
                <a:lnTo>
                  <a:pt x="889292" y="1053223"/>
                </a:lnTo>
                <a:lnTo>
                  <a:pt x="769023" y="961059"/>
                </a:lnTo>
                <a:lnTo>
                  <a:pt x="653834" y="863142"/>
                </a:lnTo>
                <a:lnTo>
                  <a:pt x="544487" y="758748"/>
                </a:lnTo>
                <a:lnTo>
                  <a:pt x="440093" y="649312"/>
                </a:lnTo>
                <a:lnTo>
                  <a:pt x="342176" y="534111"/>
                </a:lnTo>
                <a:lnTo>
                  <a:pt x="249974" y="413880"/>
                </a:lnTo>
                <a:lnTo>
                  <a:pt x="164249" y="289318"/>
                </a:lnTo>
                <a:lnTo>
                  <a:pt x="85128" y="160439"/>
                </a:lnTo>
                <a:lnTo>
                  <a:pt x="13119" y="27241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9359" y="-9358"/>
            <a:ext cx="2009775" cy="1737360"/>
            <a:chOff x="-9359" y="-9358"/>
            <a:chExt cx="2009775" cy="173736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1"/>
                  </a:lnTo>
                  <a:lnTo>
                    <a:pt x="1990026" y="6451"/>
                  </a:lnTo>
                  <a:lnTo>
                    <a:pt x="1987867" y="95732"/>
                  </a:lnTo>
                  <a:lnTo>
                    <a:pt x="1980666" y="185724"/>
                  </a:lnTo>
                  <a:lnTo>
                    <a:pt x="1969147" y="274294"/>
                  </a:lnTo>
                  <a:lnTo>
                    <a:pt x="1952586" y="362127"/>
                  </a:lnTo>
                  <a:lnTo>
                    <a:pt x="1931707" y="449249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6" y="702690"/>
                  </a:lnTo>
                  <a:lnTo>
                    <a:pt x="1803552" y="783323"/>
                  </a:lnTo>
                  <a:lnTo>
                    <a:pt x="1761070" y="862520"/>
                  </a:lnTo>
                  <a:lnTo>
                    <a:pt x="1714271" y="938834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4" y="1151953"/>
                  </a:lnTo>
                  <a:lnTo>
                    <a:pt x="1488922" y="1216761"/>
                  </a:lnTo>
                  <a:lnTo>
                    <a:pt x="1424114" y="1278674"/>
                  </a:lnTo>
                  <a:lnTo>
                    <a:pt x="1355724" y="1336992"/>
                  </a:lnTo>
                  <a:lnTo>
                    <a:pt x="1284439" y="1390992"/>
                  </a:lnTo>
                  <a:lnTo>
                    <a:pt x="1210999" y="1442110"/>
                  </a:lnTo>
                  <a:lnTo>
                    <a:pt x="1134680" y="1488909"/>
                  </a:lnTo>
                  <a:lnTo>
                    <a:pt x="1055484" y="1531391"/>
                  </a:lnTo>
                  <a:lnTo>
                    <a:pt x="974844" y="1570278"/>
                  </a:lnTo>
                  <a:lnTo>
                    <a:pt x="892045" y="1604835"/>
                  </a:lnTo>
                  <a:lnTo>
                    <a:pt x="807808" y="1634350"/>
                  </a:lnTo>
                  <a:lnTo>
                    <a:pt x="721409" y="1660270"/>
                  </a:lnTo>
                  <a:lnTo>
                    <a:pt x="634290" y="1681149"/>
                  </a:lnTo>
                  <a:lnTo>
                    <a:pt x="546451" y="1697710"/>
                  </a:lnTo>
                  <a:lnTo>
                    <a:pt x="457170" y="1709229"/>
                  </a:lnTo>
                  <a:lnTo>
                    <a:pt x="367893" y="1716430"/>
                  </a:lnTo>
                  <a:lnTo>
                    <a:pt x="278616" y="1718589"/>
                  </a:lnTo>
                  <a:lnTo>
                    <a:pt x="278616" y="1717865"/>
                  </a:lnTo>
                  <a:lnTo>
                    <a:pt x="189334" y="1715706"/>
                  </a:lnTo>
                  <a:lnTo>
                    <a:pt x="99337" y="1708505"/>
                  </a:lnTo>
                  <a:lnTo>
                    <a:pt x="10780" y="1696986"/>
                  </a:lnTo>
                  <a:lnTo>
                    <a:pt x="0" y="1694954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55"/>
                  </a:lnTo>
                  <a:lnTo>
                    <a:pt x="109418" y="1075639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7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5"/>
                  </a:lnTo>
                  <a:lnTo>
                    <a:pt x="447813" y="1076363"/>
                  </a:lnTo>
                  <a:lnTo>
                    <a:pt x="503971" y="1066279"/>
                  </a:lnTo>
                  <a:lnTo>
                    <a:pt x="558690" y="1053325"/>
                  </a:lnTo>
                  <a:lnTo>
                    <a:pt x="613409" y="1036764"/>
                  </a:lnTo>
                  <a:lnTo>
                    <a:pt x="666690" y="1018044"/>
                  </a:lnTo>
                  <a:lnTo>
                    <a:pt x="719246" y="996441"/>
                  </a:lnTo>
                  <a:lnTo>
                    <a:pt x="770369" y="971956"/>
                  </a:lnTo>
                  <a:lnTo>
                    <a:pt x="820047" y="944600"/>
                  </a:lnTo>
                  <a:lnTo>
                    <a:pt x="868287" y="915085"/>
                  </a:lnTo>
                  <a:lnTo>
                    <a:pt x="915084" y="882688"/>
                  </a:lnTo>
                  <a:lnTo>
                    <a:pt x="960447" y="848118"/>
                  </a:lnTo>
                  <a:lnTo>
                    <a:pt x="1002922" y="811402"/>
                  </a:lnTo>
                  <a:lnTo>
                    <a:pt x="1044684" y="772528"/>
                  </a:lnTo>
                  <a:lnTo>
                    <a:pt x="1083562" y="731481"/>
                  </a:lnTo>
                  <a:lnTo>
                    <a:pt x="1120283" y="688289"/>
                  </a:lnTo>
                  <a:lnTo>
                    <a:pt x="1154841" y="642924"/>
                  </a:lnTo>
                  <a:lnTo>
                    <a:pt x="1186522" y="596125"/>
                  </a:lnTo>
                  <a:lnTo>
                    <a:pt x="1216758" y="547890"/>
                  </a:lnTo>
                  <a:lnTo>
                    <a:pt x="1243399" y="498208"/>
                  </a:lnTo>
                  <a:lnTo>
                    <a:pt x="1267881" y="447090"/>
                  </a:lnTo>
                  <a:lnTo>
                    <a:pt x="1289481" y="394525"/>
                  </a:lnTo>
                  <a:lnTo>
                    <a:pt x="1308201" y="341248"/>
                  </a:lnTo>
                  <a:lnTo>
                    <a:pt x="1324762" y="286537"/>
                  </a:lnTo>
                  <a:lnTo>
                    <a:pt x="1337716" y="231813"/>
                  </a:lnTo>
                  <a:lnTo>
                    <a:pt x="1347800" y="175653"/>
                  </a:lnTo>
                  <a:lnTo>
                    <a:pt x="1355724" y="119494"/>
                  </a:lnTo>
                  <a:lnTo>
                    <a:pt x="1360042" y="63334"/>
                  </a:lnTo>
                  <a:lnTo>
                    <a:pt x="1361478" y="6451"/>
                  </a:lnTo>
                  <a:lnTo>
                    <a:pt x="1362201" y="6451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55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55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13759941" y="5695036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7"/>
                </a:moveTo>
                <a:lnTo>
                  <a:pt x="3555" y="2738094"/>
                </a:lnTo>
                <a:lnTo>
                  <a:pt x="15874" y="2587612"/>
                </a:lnTo>
                <a:lnTo>
                  <a:pt x="35305" y="2437142"/>
                </a:lnTo>
                <a:lnTo>
                  <a:pt x="63372" y="2288819"/>
                </a:lnTo>
                <a:lnTo>
                  <a:pt x="98678" y="2141219"/>
                </a:lnTo>
                <a:lnTo>
                  <a:pt x="141096" y="1996503"/>
                </a:lnTo>
                <a:lnTo>
                  <a:pt x="192277" y="1853945"/>
                </a:lnTo>
                <a:lnTo>
                  <a:pt x="249808" y="1714271"/>
                </a:lnTo>
                <a:lnTo>
                  <a:pt x="314578" y="1577479"/>
                </a:lnTo>
                <a:lnTo>
                  <a:pt x="387349" y="1444282"/>
                </a:lnTo>
                <a:lnTo>
                  <a:pt x="465835" y="1315402"/>
                </a:lnTo>
                <a:lnTo>
                  <a:pt x="551560" y="1190853"/>
                </a:lnTo>
                <a:lnTo>
                  <a:pt x="643635" y="1071333"/>
                </a:lnTo>
                <a:lnTo>
                  <a:pt x="742314" y="956132"/>
                </a:lnTo>
                <a:lnTo>
                  <a:pt x="845946" y="845972"/>
                </a:lnTo>
                <a:lnTo>
                  <a:pt x="956182" y="742302"/>
                </a:lnTo>
                <a:lnTo>
                  <a:pt x="1071371" y="643661"/>
                </a:lnTo>
                <a:lnTo>
                  <a:pt x="1190878" y="551497"/>
                </a:lnTo>
                <a:lnTo>
                  <a:pt x="1315338" y="465823"/>
                </a:lnTo>
                <a:lnTo>
                  <a:pt x="1445005" y="387349"/>
                </a:lnTo>
                <a:lnTo>
                  <a:pt x="1577466" y="314629"/>
                </a:lnTo>
                <a:lnTo>
                  <a:pt x="1714245" y="249821"/>
                </a:lnTo>
                <a:lnTo>
                  <a:pt x="1853945" y="192227"/>
                </a:lnTo>
                <a:lnTo>
                  <a:pt x="1996439" y="141109"/>
                </a:lnTo>
                <a:lnTo>
                  <a:pt x="2141219" y="98628"/>
                </a:lnTo>
                <a:lnTo>
                  <a:pt x="2288793" y="63360"/>
                </a:lnTo>
                <a:lnTo>
                  <a:pt x="2437129" y="35280"/>
                </a:lnTo>
                <a:lnTo>
                  <a:pt x="2587624" y="15836"/>
                </a:lnTo>
                <a:lnTo>
                  <a:pt x="2738119" y="3594"/>
                </a:lnTo>
                <a:lnTo>
                  <a:pt x="2889249" y="0"/>
                </a:lnTo>
                <a:lnTo>
                  <a:pt x="3040506" y="3594"/>
                </a:lnTo>
                <a:lnTo>
                  <a:pt x="3191001" y="15836"/>
                </a:lnTo>
                <a:lnTo>
                  <a:pt x="3341369" y="35280"/>
                </a:lnTo>
                <a:lnTo>
                  <a:pt x="3489705" y="63360"/>
                </a:lnTo>
                <a:lnTo>
                  <a:pt x="3637406" y="98628"/>
                </a:lnTo>
                <a:lnTo>
                  <a:pt x="3782059" y="141109"/>
                </a:lnTo>
                <a:lnTo>
                  <a:pt x="3924680" y="192227"/>
                </a:lnTo>
                <a:lnTo>
                  <a:pt x="4064253" y="249821"/>
                </a:lnTo>
                <a:lnTo>
                  <a:pt x="4201032" y="314629"/>
                </a:lnTo>
                <a:lnTo>
                  <a:pt x="4334255" y="387349"/>
                </a:lnTo>
                <a:lnTo>
                  <a:pt x="4463160" y="465823"/>
                </a:lnTo>
                <a:lnTo>
                  <a:pt x="4528019" y="510424"/>
                </a:lnTo>
              </a:path>
              <a:path w="4528184" h="4592320">
                <a:moveTo>
                  <a:pt x="555996" y="4591962"/>
                </a:moveTo>
                <a:lnTo>
                  <a:pt x="466597" y="4462446"/>
                </a:lnTo>
                <a:lnTo>
                  <a:pt x="387349" y="4333571"/>
                </a:lnTo>
                <a:lnTo>
                  <a:pt x="315340" y="4200374"/>
                </a:lnTo>
                <a:lnTo>
                  <a:pt x="249808" y="4064296"/>
                </a:lnTo>
                <a:lnTo>
                  <a:pt x="192277" y="3924622"/>
                </a:lnTo>
                <a:lnTo>
                  <a:pt x="141858" y="3782064"/>
                </a:lnTo>
                <a:lnTo>
                  <a:pt x="98678" y="3636629"/>
                </a:lnTo>
                <a:lnTo>
                  <a:pt x="63372" y="3489751"/>
                </a:lnTo>
                <a:lnTo>
                  <a:pt x="35940" y="3341433"/>
                </a:lnTo>
                <a:lnTo>
                  <a:pt x="15874" y="3190963"/>
                </a:lnTo>
                <a:lnTo>
                  <a:pt x="4317" y="3040481"/>
                </a:lnTo>
                <a:lnTo>
                  <a:pt x="0" y="2889287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-9359" y="3227004"/>
            <a:ext cx="18307050" cy="6524625"/>
            <a:chOff x="-9359" y="3227004"/>
            <a:chExt cx="18307050" cy="6524625"/>
          </a:xfrm>
        </p:grpSpPr>
        <p:sp>
          <p:nvSpPr>
            <p:cNvPr id="10" name="object 10" descr=""/>
            <p:cNvSpPr/>
            <p:nvPr/>
          </p:nvSpPr>
          <p:spPr>
            <a:xfrm>
              <a:off x="0" y="973930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65934" y="3227004"/>
              <a:ext cx="9722066" cy="6524625"/>
            </a:xfrm>
            <a:prstGeom prst="rect">
              <a:avLst/>
            </a:prstGeom>
          </p:spPr>
        </p:pic>
      </p:grp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6122" y="2931388"/>
            <a:ext cx="95250" cy="9525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6122" y="3293338"/>
            <a:ext cx="95250" cy="9525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6122" y="4026763"/>
            <a:ext cx="95250" cy="9525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46122" y="5512663"/>
            <a:ext cx="95250" cy="9525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46122" y="6608038"/>
            <a:ext cx="95250" cy="95250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2028647" y="2356713"/>
            <a:ext cx="6353175" cy="520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85" b="1">
                <a:solidFill>
                  <a:srgbClr val="262425"/>
                </a:solidFill>
                <a:latin typeface="Trebuchet MS"/>
                <a:cs typeface="Trebuchet MS"/>
              </a:rPr>
              <a:t>Chosen</a:t>
            </a:r>
            <a:r>
              <a:rPr dirty="0" sz="2600" spc="-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50" b="1">
                <a:solidFill>
                  <a:srgbClr val="262425"/>
                </a:solidFill>
                <a:latin typeface="Trebuchet MS"/>
                <a:cs typeface="Trebuchet MS"/>
              </a:rPr>
              <a:t>Models:</a:t>
            </a:r>
            <a:endParaRPr sz="2600">
              <a:latin typeface="Trebuchet MS"/>
              <a:cs typeface="Trebuchet MS"/>
            </a:endParaRPr>
          </a:p>
          <a:p>
            <a:pPr marL="377825" marR="824865">
              <a:lnSpc>
                <a:spcPts val="2850"/>
              </a:lnSpc>
              <a:spcBef>
                <a:spcPts val="125"/>
              </a:spcBef>
            </a:pP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Recurrent</a:t>
            </a:r>
            <a:r>
              <a:rPr dirty="0" sz="2400" spc="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Neural</a:t>
            </a:r>
            <a:r>
              <a:rPr dirty="0" sz="2400" spc="-5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Networks</a:t>
            </a:r>
            <a:r>
              <a:rPr dirty="0" sz="2400" spc="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(RNN) </a:t>
            </a:r>
            <a:r>
              <a:rPr dirty="0" sz="2400" spc="105" b="1">
                <a:solidFill>
                  <a:srgbClr val="262425"/>
                </a:solidFill>
                <a:latin typeface="Trebuchet MS"/>
                <a:cs typeface="Trebuchet MS"/>
              </a:rPr>
              <a:t>Long</a:t>
            </a:r>
            <a:r>
              <a:rPr dirty="0" sz="2400" spc="-10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Short-</a:t>
            </a:r>
            <a:r>
              <a:rPr dirty="0" sz="2400" spc="-60" b="1">
                <a:solidFill>
                  <a:srgbClr val="262425"/>
                </a:solidFill>
                <a:latin typeface="Trebuchet MS"/>
                <a:cs typeface="Trebuchet MS"/>
              </a:rPr>
              <a:t>Term</a:t>
            </a:r>
            <a:r>
              <a:rPr dirty="0" sz="2400" spc="-10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0" b="1">
                <a:solidFill>
                  <a:srgbClr val="262425"/>
                </a:solidFill>
                <a:latin typeface="Trebuchet MS"/>
                <a:cs typeface="Trebuchet MS"/>
              </a:rPr>
              <a:t>Memory</a:t>
            </a:r>
            <a:r>
              <a:rPr dirty="0" sz="2400" spc="-16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Networks (LSTM)</a:t>
            </a:r>
            <a:endParaRPr sz="2400">
              <a:latin typeface="Trebuchet MS"/>
              <a:cs typeface="Trebuchet MS"/>
            </a:endParaRPr>
          </a:p>
          <a:p>
            <a:pPr marL="377825" marR="69850">
              <a:lnSpc>
                <a:spcPts val="2850"/>
              </a:lnSpc>
              <a:spcBef>
                <a:spcPts val="75"/>
              </a:spcBef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Convolutional</a:t>
            </a:r>
            <a:r>
              <a:rPr dirty="0" sz="2400" spc="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Neural</a:t>
            </a:r>
            <a:r>
              <a:rPr dirty="0" sz="2400" spc="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Networks</a:t>
            </a:r>
            <a:r>
              <a:rPr dirty="0" sz="2400" spc="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(CNN)</a:t>
            </a:r>
            <a:r>
              <a:rPr dirty="0" sz="2400" spc="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 b="1">
                <a:solidFill>
                  <a:srgbClr val="262425"/>
                </a:solidFill>
                <a:latin typeface="Trebuchet MS"/>
                <a:cs typeface="Trebuchet MS"/>
              </a:rPr>
              <a:t>for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spatiotemporal</a:t>
            </a:r>
            <a:r>
              <a:rPr dirty="0" sz="2400" spc="114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30" b="1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55"/>
              </a:spcBef>
            </a:pPr>
            <a:r>
              <a:rPr dirty="0" sz="2600" spc="155" b="1">
                <a:solidFill>
                  <a:srgbClr val="262425"/>
                </a:solidFill>
                <a:latin typeface="Trebuchet MS"/>
                <a:cs typeface="Trebuchet MS"/>
              </a:rPr>
              <a:t>Why</a:t>
            </a:r>
            <a:r>
              <a:rPr dirty="0" sz="2600" spc="-28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55" b="1">
                <a:solidFill>
                  <a:srgbClr val="262425"/>
                </a:solidFill>
                <a:latin typeface="Trebuchet MS"/>
                <a:cs typeface="Trebuchet MS"/>
              </a:rPr>
              <a:t>These</a:t>
            </a:r>
            <a:r>
              <a:rPr dirty="0" sz="2600" spc="-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50" b="1">
                <a:solidFill>
                  <a:srgbClr val="262425"/>
                </a:solidFill>
                <a:latin typeface="Trebuchet MS"/>
                <a:cs typeface="Trebuchet MS"/>
              </a:rPr>
              <a:t>Models:</a:t>
            </a:r>
            <a:endParaRPr sz="2600">
              <a:latin typeface="Trebuchet MS"/>
              <a:cs typeface="Trebuchet MS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dirty="0" sz="2400" spc="185" b="1">
                <a:solidFill>
                  <a:srgbClr val="262425"/>
                </a:solidFill>
                <a:latin typeface="Trebuchet MS"/>
                <a:cs typeface="Trebuchet MS"/>
              </a:rPr>
              <a:t>RNN</a:t>
            </a:r>
            <a:r>
              <a:rPr dirty="0" sz="2400" spc="-9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0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8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LSTM:</a:t>
            </a:r>
            <a:r>
              <a:rPr dirty="0" sz="2400" spc="-9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5" b="1">
                <a:solidFill>
                  <a:srgbClr val="262425"/>
                </a:solidFill>
                <a:latin typeface="Trebuchet MS"/>
                <a:cs typeface="Trebuchet MS"/>
              </a:rPr>
              <a:t>Good</a:t>
            </a:r>
            <a:r>
              <a:rPr dirty="0" sz="2400" spc="-8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at</a:t>
            </a:r>
            <a:r>
              <a:rPr dirty="0" sz="2400" spc="-9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capturing</a:t>
            </a:r>
            <a:endParaRPr sz="2400">
              <a:latin typeface="Trebuchet MS"/>
              <a:cs typeface="Trebuchet MS"/>
            </a:endParaRPr>
          </a:p>
          <a:p>
            <a:pPr marL="377825" marR="556260">
              <a:lnSpc>
                <a:spcPts val="2850"/>
              </a:lnSpc>
              <a:spcBef>
                <a:spcPts val="165"/>
              </a:spcBef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temporal</a:t>
            </a:r>
            <a:r>
              <a:rPr dirty="0" sz="2400" spc="-1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262425"/>
                </a:solidFill>
                <a:latin typeface="Trebuchet MS"/>
                <a:cs typeface="Trebuchet MS"/>
              </a:rPr>
              <a:t>dependencies</a:t>
            </a:r>
            <a:r>
              <a:rPr dirty="0" sz="2400" spc="-4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4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trends</a:t>
            </a:r>
            <a:r>
              <a:rPr dirty="0" sz="2400" spc="-5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 b="1">
                <a:solidFill>
                  <a:srgbClr val="262425"/>
                </a:solidFill>
                <a:latin typeface="Trebuchet MS"/>
                <a:cs typeface="Trebuchet MS"/>
              </a:rPr>
              <a:t>in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sequential</a:t>
            </a:r>
            <a:r>
              <a:rPr dirty="0" sz="2400" spc="-1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  <a:p>
            <a:pPr marL="377825">
              <a:lnSpc>
                <a:spcPts val="2760"/>
              </a:lnSpc>
            </a:pPr>
            <a:r>
              <a:rPr dirty="0" sz="2400" spc="60" b="1">
                <a:solidFill>
                  <a:srgbClr val="262425"/>
                </a:solidFill>
                <a:latin typeface="Trebuchet MS"/>
                <a:cs typeface="Trebuchet MS"/>
              </a:rPr>
              <a:t>CNN:</a:t>
            </a:r>
            <a:r>
              <a:rPr dirty="0" sz="2400" spc="-11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Eﬀective</a:t>
            </a:r>
            <a:r>
              <a:rPr dirty="0" sz="2400" spc="-11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70" b="1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dirty="0" sz="2400" spc="-11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extracting</a:t>
            </a:r>
            <a:r>
              <a:rPr dirty="0" sz="2400" spc="-11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features</a:t>
            </a:r>
            <a:r>
              <a:rPr dirty="0" sz="2400" spc="-10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from</a:t>
            </a:r>
            <a:endParaRPr sz="2400">
              <a:latin typeface="Trebuchet MS"/>
              <a:cs typeface="Trebuchet MS"/>
            </a:endParaRPr>
          </a:p>
          <a:p>
            <a:pPr marL="377825" marR="657225">
              <a:lnSpc>
                <a:spcPts val="2850"/>
              </a:lnSpc>
              <a:spcBef>
                <a:spcPts val="165"/>
              </a:spcBef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spatiotemporal</a:t>
            </a:r>
            <a:r>
              <a:rPr dirty="0" sz="2400" spc="-1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dirty="0" sz="2400" spc="-5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 b="1">
                <a:solidFill>
                  <a:srgbClr val="262425"/>
                </a:solidFill>
                <a:latin typeface="Trebuchet MS"/>
                <a:cs typeface="Trebuchet MS"/>
              </a:rPr>
              <a:t>such</a:t>
            </a:r>
            <a:r>
              <a:rPr dirty="0" sz="2400" spc="-5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100" b="1">
                <a:solidFill>
                  <a:srgbClr val="262425"/>
                </a:solidFill>
                <a:latin typeface="Trebuchet MS"/>
                <a:cs typeface="Trebuchet MS"/>
              </a:rPr>
              <a:t>as</a:t>
            </a:r>
            <a:r>
              <a:rPr dirty="0" sz="2400" spc="-5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satellite images.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3175">
              <a:lnSpc>
                <a:spcPct val="100000"/>
              </a:lnSpc>
              <a:spcBef>
                <a:spcPts val="95"/>
              </a:spcBef>
            </a:pPr>
            <a:r>
              <a:rPr dirty="0" spc="-509"/>
              <a:t>DEEP</a:t>
            </a:r>
            <a:r>
              <a:rPr dirty="0" spc="-175"/>
              <a:t> </a:t>
            </a:r>
            <a:r>
              <a:rPr dirty="0" spc="-400"/>
              <a:t>LEARNING</a:t>
            </a:r>
            <a:r>
              <a:rPr dirty="0" spc="-175"/>
              <a:t> </a:t>
            </a:r>
            <a:r>
              <a:rPr dirty="0" spc="-445"/>
              <a:t>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9359" y="-9358"/>
            <a:ext cx="2009775" cy="1737360"/>
            <a:chOff x="-9359" y="-9358"/>
            <a:chExt cx="2009775" cy="173736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1"/>
                  </a:lnTo>
                  <a:lnTo>
                    <a:pt x="1990026" y="6451"/>
                  </a:lnTo>
                  <a:lnTo>
                    <a:pt x="1987867" y="95732"/>
                  </a:lnTo>
                  <a:lnTo>
                    <a:pt x="1980666" y="185737"/>
                  </a:lnTo>
                  <a:lnTo>
                    <a:pt x="1969147" y="274294"/>
                  </a:lnTo>
                  <a:lnTo>
                    <a:pt x="1952586" y="362127"/>
                  </a:lnTo>
                  <a:lnTo>
                    <a:pt x="1931707" y="449249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6" y="702690"/>
                  </a:lnTo>
                  <a:lnTo>
                    <a:pt x="1803552" y="783323"/>
                  </a:lnTo>
                  <a:lnTo>
                    <a:pt x="1761070" y="862520"/>
                  </a:lnTo>
                  <a:lnTo>
                    <a:pt x="1714271" y="938834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4" y="1151953"/>
                  </a:lnTo>
                  <a:lnTo>
                    <a:pt x="1488922" y="1216761"/>
                  </a:lnTo>
                  <a:lnTo>
                    <a:pt x="1424114" y="1278674"/>
                  </a:lnTo>
                  <a:lnTo>
                    <a:pt x="1355724" y="1336992"/>
                  </a:lnTo>
                  <a:lnTo>
                    <a:pt x="1284439" y="1390992"/>
                  </a:lnTo>
                  <a:lnTo>
                    <a:pt x="1210999" y="1442110"/>
                  </a:lnTo>
                  <a:lnTo>
                    <a:pt x="1134680" y="1488909"/>
                  </a:lnTo>
                  <a:lnTo>
                    <a:pt x="1055484" y="1531391"/>
                  </a:lnTo>
                  <a:lnTo>
                    <a:pt x="974844" y="1570278"/>
                  </a:lnTo>
                  <a:lnTo>
                    <a:pt x="892045" y="1604835"/>
                  </a:lnTo>
                  <a:lnTo>
                    <a:pt x="807808" y="1634350"/>
                  </a:lnTo>
                  <a:lnTo>
                    <a:pt x="721409" y="1660270"/>
                  </a:lnTo>
                  <a:lnTo>
                    <a:pt x="634290" y="1681149"/>
                  </a:lnTo>
                  <a:lnTo>
                    <a:pt x="546451" y="1697710"/>
                  </a:lnTo>
                  <a:lnTo>
                    <a:pt x="457170" y="1709229"/>
                  </a:lnTo>
                  <a:lnTo>
                    <a:pt x="367893" y="1716430"/>
                  </a:lnTo>
                  <a:lnTo>
                    <a:pt x="278616" y="1718589"/>
                  </a:lnTo>
                  <a:lnTo>
                    <a:pt x="278616" y="1717865"/>
                  </a:lnTo>
                  <a:lnTo>
                    <a:pt x="189334" y="1715706"/>
                  </a:lnTo>
                  <a:lnTo>
                    <a:pt x="99337" y="1708505"/>
                  </a:lnTo>
                  <a:lnTo>
                    <a:pt x="10780" y="1696986"/>
                  </a:lnTo>
                  <a:lnTo>
                    <a:pt x="0" y="1694954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8"/>
                  </a:lnTo>
                  <a:lnTo>
                    <a:pt x="109418" y="1075639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7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5"/>
                  </a:lnTo>
                  <a:lnTo>
                    <a:pt x="447813" y="1076363"/>
                  </a:lnTo>
                  <a:lnTo>
                    <a:pt x="503971" y="1066279"/>
                  </a:lnTo>
                  <a:lnTo>
                    <a:pt x="558690" y="1053325"/>
                  </a:lnTo>
                  <a:lnTo>
                    <a:pt x="613409" y="1036764"/>
                  </a:lnTo>
                  <a:lnTo>
                    <a:pt x="666690" y="1018044"/>
                  </a:lnTo>
                  <a:lnTo>
                    <a:pt x="719246" y="996441"/>
                  </a:lnTo>
                  <a:lnTo>
                    <a:pt x="770369" y="971956"/>
                  </a:lnTo>
                  <a:lnTo>
                    <a:pt x="820047" y="944600"/>
                  </a:lnTo>
                  <a:lnTo>
                    <a:pt x="868287" y="915085"/>
                  </a:lnTo>
                  <a:lnTo>
                    <a:pt x="915084" y="882688"/>
                  </a:lnTo>
                  <a:lnTo>
                    <a:pt x="960447" y="848118"/>
                  </a:lnTo>
                  <a:lnTo>
                    <a:pt x="1002922" y="811402"/>
                  </a:lnTo>
                  <a:lnTo>
                    <a:pt x="1044684" y="772528"/>
                  </a:lnTo>
                  <a:lnTo>
                    <a:pt x="1083562" y="731481"/>
                  </a:lnTo>
                  <a:lnTo>
                    <a:pt x="1120283" y="688289"/>
                  </a:lnTo>
                  <a:lnTo>
                    <a:pt x="1154841" y="642924"/>
                  </a:lnTo>
                  <a:lnTo>
                    <a:pt x="1186522" y="596125"/>
                  </a:lnTo>
                  <a:lnTo>
                    <a:pt x="1216758" y="547890"/>
                  </a:lnTo>
                  <a:lnTo>
                    <a:pt x="1243399" y="498208"/>
                  </a:lnTo>
                  <a:lnTo>
                    <a:pt x="1267881" y="447090"/>
                  </a:lnTo>
                  <a:lnTo>
                    <a:pt x="1289481" y="394525"/>
                  </a:lnTo>
                  <a:lnTo>
                    <a:pt x="1308201" y="341248"/>
                  </a:lnTo>
                  <a:lnTo>
                    <a:pt x="1324762" y="286537"/>
                  </a:lnTo>
                  <a:lnTo>
                    <a:pt x="1337716" y="231813"/>
                  </a:lnTo>
                  <a:lnTo>
                    <a:pt x="1347800" y="175653"/>
                  </a:lnTo>
                  <a:lnTo>
                    <a:pt x="1355724" y="119494"/>
                  </a:lnTo>
                  <a:lnTo>
                    <a:pt x="1360042" y="63334"/>
                  </a:lnTo>
                  <a:lnTo>
                    <a:pt x="1361478" y="6451"/>
                  </a:lnTo>
                  <a:lnTo>
                    <a:pt x="1362201" y="6451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68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1" y="6451"/>
                  </a:lnTo>
                  <a:lnTo>
                    <a:pt x="1361478" y="6451"/>
                  </a:lnTo>
                  <a:lnTo>
                    <a:pt x="1360042" y="63334"/>
                  </a:lnTo>
                  <a:lnTo>
                    <a:pt x="1355724" y="119494"/>
                  </a:lnTo>
                  <a:lnTo>
                    <a:pt x="1347800" y="175653"/>
                  </a:lnTo>
                  <a:lnTo>
                    <a:pt x="1337716" y="231813"/>
                  </a:lnTo>
                  <a:lnTo>
                    <a:pt x="1324762" y="286537"/>
                  </a:lnTo>
                  <a:lnTo>
                    <a:pt x="1308201" y="341248"/>
                  </a:lnTo>
                  <a:lnTo>
                    <a:pt x="1289481" y="394525"/>
                  </a:lnTo>
                  <a:lnTo>
                    <a:pt x="1267881" y="447090"/>
                  </a:lnTo>
                  <a:lnTo>
                    <a:pt x="1243399" y="498208"/>
                  </a:lnTo>
                  <a:lnTo>
                    <a:pt x="1216758" y="547890"/>
                  </a:lnTo>
                  <a:lnTo>
                    <a:pt x="1186522" y="596125"/>
                  </a:lnTo>
                  <a:lnTo>
                    <a:pt x="1154841" y="642924"/>
                  </a:lnTo>
                  <a:lnTo>
                    <a:pt x="1120283" y="688289"/>
                  </a:lnTo>
                  <a:lnTo>
                    <a:pt x="1083562" y="731481"/>
                  </a:lnTo>
                  <a:lnTo>
                    <a:pt x="1044684" y="772528"/>
                  </a:lnTo>
                  <a:lnTo>
                    <a:pt x="1002922" y="811402"/>
                  </a:lnTo>
                  <a:lnTo>
                    <a:pt x="960447" y="848118"/>
                  </a:lnTo>
                  <a:lnTo>
                    <a:pt x="915084" y="882688"/>
                  </a:lnTo>
                  <a:lnTo>
                    <a:pt x="868287" y="915085"/>
                  </a:lnTo>
                  <a:lnTo>
                    <a:pt x="820047" y="944600"/>
                  </a:lnTo>
                  <a:lnTo>
                    <a:pt x="770369" y="971956"/>
                  </a:lnTo>
                  <a:lnTo>
                    <a:pt x="719246" y="996441"/>
                  </a:lnTo>
                  <a:lnTo>
                    <a:pt x="666690" y="1018044"/>
                  </a:lnTo>
                  <a:lnTo>
                    <a:pt x="613409" y="1036764"/>
                  </a:lnTo>
                  <a:lnTo>
                    <a:pt x="558690" y="1053325"/>
                  </a:lnTo>
                  <a:lnTo>
                    <a:pt x="503971" y="1066279"/>
                  </a:lnTo>
                  <a:lnTo>
                    <a:pt x="447813" y="1076363"/>
                  </a:lnTo>
                  <a:lnTo>
                    <a:pt x="391651" y="1084275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7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9"/>
                  </a:lnTo>
                  <a:lnTo>
                    <a:pt x="53260" y="1065568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13759941" y="5695036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7"/>
                </a:moveTo>
                <a:lnTo>
                  <a:pt x="3555" y="2738094"/>
                </a:lnTo>
                <a:lnTo>
                  <a:pt x="15874" y="2587612"/>
                </a:lnTo>
                <a:lnTo>
                  <a:pt x="35305" y="2437142"/>
                </a:lnTo>
                <a:lnTo>
                  <a:pt x="63372" y="2288819"/>
                </a:lnTo>
                <a:lnTo>
                  <a:pt x="98678" y="2141219"/>
                </a:lnTo>
                <a:lnTo>
                  <a:pt x="141096" y="1996503"/>
                </a:lnTo>
                <a:lnTo>
                  <a:pt x="192277" y="1853945"/>
                </a:lnTo>
                <a:lnTo>
                  <a:pt x="249808" y="1714271"/>
                </a:lnTo>
                <a:lnTo>
                  <a:pt x="314578" y="1577479"/>
                </a:lnTo>
                <a:lnTo>
                  <a:pt x="387349" y="1444282"/>
                </a:lnTo>
                <a:lnTo>
                  <a:pt x="465835" y="1315402"/>
                </a:lnTo>
                <a:lnTo>
                  <a:pt x="551560" y="1190853"/>
                </a:lnTo>
                <a:lnTo>
                  <a:pt x="643635" y="1071333"/>
                </a:lnTo>
                <a:lnTo>
                  <a:pt x="742314" y="956132"/>
                </a:lnTo>
                <a:lnTo>
                  <a:pt x="845946" y="845972"/>
                </a:lnTo>
                <a:lnTo>
                  <a:pt x="956182" y="742302"/>
                </a:lnTo>
                <a:lnTo>
                  <a:pt x="1071371" y="643661"/>
                </a:lnTo>
                <a:lnTo>
                  <a:pt x="1190878" y="551497"/>
                </a:lnTo>
                <a:lnTo>
                  <a:pt x="1315338" y="465823"/>
                </a:lnTo>
                <a:lnTo>
                  <a:pt x="1445005" y="387349"/>
                </a:lnTo>
                <a:lnTo>
                  <a:pt x="1577466" y="314629"/>
                </a:lnTo>
                <a:lnTo>
                  <a:pt x="1714245" y="249821"/>
                </a:lnTo>
                <a:lnTo>
                  <a:pt x="1853945" y="192227"/>
                </a:lnTo>
                <a:lnTo>
                  <a:pt x="1996439" y="141109"/>
                </a:lnTo>
                <a:lnTo>
                  <a:pt x="2141219" y="98628"/>
                </a:lnTo>
                <a:lnTo>
                  <a:pt x="2288793" y="63360"/>
                </a:lnTo>
                <a:lnTo>
                  <a:pt x="2437129" y="35280"/>
                </a:lnTo>
                <a:lnTo>
                  <a:pt x="2587624" y="15836"/>
                </a:lnTo>
                <a:lnTo>
                  <a:pt x="2738119" y="3594"/>
                </a:lnTo>
                <a:lnTo>
                  <a:pt x="2889249" y="0"/>
                </a:lnTo>
                <a:lnTo>
                  <a:pt x="3040506" y="3594"/>
                </a:lnTo>
                <a:lnTo>
                  <a:pt x="3191001" y="15836"/>
                </a:lnTo>
                <a:lnTo>
                  <a:pt x="3341369" y="35280"/>
                </a:lnTo>
                <a:lnTo>
                  <a:pt x="3489705" y="63360"/>
                </a:lnTo>
                <a:lnTo>
                  <a:pt x="3637406" y="98628"/>
                </a:lnTo>
                <a:lnTo>
                  <a:pt x="3782059" y="141109"/>
                </a:lnTo>
                <a:lnTo>
                  <a:pt x="3924680" y="192227"/>
                </a:lnTo>
                <a:lnTo>
                  <a:pt x="4064253" y="249821"/>
                </a:lnTo>
                <a:lnTo>
                  <a:pt x="4201032" y="314629"/>
                </a:lnTo>
                <a:lnTo>
                  <a:pt x="4334255" y="387349"/>
                </a:lnTo>
                <a:lnTo>
                  <a:pt x="4463160" y="465823"/>
                </a:lnTo>
                <a:lnTo>
                  <a:pt x="4528019" y="510424"/>
                </a:lnTo>
              </a:path>
              <a:path w="4528184" h="4592320">
                <a:moveTo>
                  <a:pt x="555996" y="4591962"/>
                </a:moveTo>
                <a:lnTo>
                  <a:pt x="466597" y="4462446"/>
                </a:lnTo>
                <a:lnTo>
                  <a:pt x="387349" y="4333571"/>
                </a:lnTo>
                <a:lnTo>
                  <a:pt x="315340" y="4200374"/>
                </a:lnTo>
                <a:lnTo>
                  <a:pt x="249808" y="4064296"/>
                </a:lnTo>
                <a:lnTo>
                  <a:pt x="192277" y="3924622"/>
                </a:lnTo>
                <a:lnTo>
                  <a:pt x="141858" y="3782064"/>
                </a:lnTo>
                <a:lnTo>
                  <a:pt x="98678" y="3636629"/>
                </a:lnTo>
                <a:lnTo>
                  <a:pt x="63372" y="3489751"/>
                </a:lnTo>
                <a:lnTo>
                  <a:pt x="35940" y="3341433"/>
                </a:lnTo>
                <a:lnTo>
                  <a:pt x="15874" y="3190963"/>
                </a:lnTo>
                <a:lnTo>
                  <a:pt x="4317" y="3040481"/>
                </a:lnTo>
                <a:lnTo>
                  <a:pt x="0" y="2889287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0333" y="3128454"/>
            <a:ext cx="95250" cy="9525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0333" y="3852354"/>
            <a:ext cx="95250" cy="952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0333" y="4223829"/>
            <a:ext cx="95250" cy="9525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10333" y="5709729"/>
            <a:ext cx="95250" cy="9525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10333" y="6443154"/>
            <a:ext cx="95250" cy="9525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10333" y="7176579"/>
            <a:ext cx="95250" cy="9525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10333" y="7900479"/>
            <a:ext cx="95250" cy="95250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2192858" y="2553779"/>
            <a:ext cx="6532880" cy="5934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-10" b="1">
                <a:solidFill>
                  <a:srgbClr val="262425"/>
                </a:solidFill>
                <a:latin typeface="Trebuchet MS"/>
                <a:cs typeface="Trebuchet MS"/>
              </a:rPr>
              <a:t>Training</a:t>
            </a:r>
            <a:r>
              <a:rPr dirty="0" sz="2600" spc="-1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-10" b="1">
                <a:solidFill>
                  <a:srgbClr val="262425"/>
                </a:solidFill>
                <a:latin typeface="Trebuchet MS"/>
                <a:cs typeface="Trebuchet MS"/>
              </a:rPr>
              <a:t>Process:</a:t>
            </a:r>
            <a:endParaRPr sz="2600">
              <a:latin typeface="Trebuchet MS"/>
              <a:cs typeface="Trebuchet MS"/>
            </a:endParaRPr>
          </a:p>
          <a:p>
            <a:pPr marL="377825" marR="173355">
              <a:lnSpc>
                <a:spcPts val="2850"/>
              </a:lnSpc>
              <a:spcBef>
                <a:spcPts val="125"/>
              </a:spcBef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Splitting</a:t>
            </a:r>
            <a:r>
              <a:rPr dirty="0" sz="2400" spc="-6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dirty="0" sz="2400" spc="-6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dataset</a:t>
            </a:r>
            <a:r>
              <a:rPr dirty="0" sz="2400" spc="-6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5" b="1">
                <a:solidFill>
                  <a:srgbClr val="262425"/>
                </a:solidFill>
                <a:latin typeface="Trebuchet MS"/>
                <a:cs typeface="Trebuchet MS"/>
              </a:rPr>
              <a:t>into</a:t>
            </a:r>
            <a:r>
              <a:rPr dirty="0" sz="2400" spc="-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training</a:t>
            </a:r>
            <a:r>
              <a:rPr dirty="0" sz="2400" spc="-6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6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test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sets.</a:t>
            </a:r>
            <a:endParaRPr sz="2400">
              <a:latin typeface="Trebuchet MS"/>
              <a:cs typeface="Trebuchet MS"/>
            </a:endParaRPr>
          </a:p>
          <a:p>
            <a:pPr marL="377825">
              <a:lnSpc>
                <a:spcPts val="2760"/>
              </a:lnSpc>
            </a:pPr>
            <a:r>
              <a:rPr dirty="0" sz="2400" spc="80" b="1">
                <a:solidFill>
                  <a:srgbClr val="262425"/>
                </a:solidFill>
                <a:latin typeface="Trebuchet MS"/>
                <a:cs typeface="Trebuchet MS"/>
              </a:rPr>
              <a:t>Using</a:t>
            </a:r>
            <a:r>
              <a:rPr dirty="0" sz="2400" spc="-11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 b="1">
                <a:solidFill>
                  <a:srgbClr val="262425"/>
                </a:solidFill>
                <a:latin typeface="Trebuchet MS"/>
                <a:cs typeface="Trebuchet MS"/>
              </a:rPr>
              <a:t>cross-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validation</a:t>
            </a:r>
            <a:r>
              <a:rPr dirty="0" sz="2400" spc="-11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5" b="1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dirty="0" sz="2400" spc="-16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5" b="1">
                <a:solidFill>
                  <a:srgbClr val="262425"/>
                </a:solidFill>
                <a:latin typeface="Trebuchet MS"/>
                <a:cs typeface="Trebuchet MS"/>
              </a:rPr>
              <a:t>model</a:t>
            </a:r>
            <a:r>
              <a:rPr dirty="0" sz="2400" spc="-17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tuning.</a:t>
            </a:r>
            <a:endParaRPr sz="2400">
              <a:latin typeface="Trebuchet MS"/>
              <a:cs typeface="Trebuchet MS"/>
            </a:endParaRPr>
          </a:p>
          <a:p>
            <a:pPr marL="377825" marR="629285">
              <a:lnSpc>
                <a:spcPts val="2850"/>
              </a:lnSpc>
              <a:spcBef>
                <a:spcPts val="165"/>
              </a:spcBef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Evaluating</a:t>
            </a:r>
            <a:r>
              <a:rPr dirty="0" sz="2400" spc="-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5" b="1">
                <a:solidFill>
                  <a:srgbClr val="262425"/>
                </a:solidFill>
                <a:latin typeface="Trebuchet MS"/>
                <a:cs typeface="Trebuchet MS"/>
              </a:rPr>
              <a:t>models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90" b="1">
                <a:solidFill>
                  <a:srgbClr val="262425"/>
                </a:solidFill>
                <a:latin typeface="Trebuchet MS"/>
                <a:cs typeface="Trebuchet MS"/>
              </a:rPr>
              <a:t>based</a:t>
            </a:r>
            <a:r>
              <a:rPr dirty="0" sz="2400" spc="-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on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accuracy, </a:t>
            </a:r>
            <a:r>
              <a:rPr dirty="0" sz="2400" spc="-35" b="1">
                <a:solidFill>
                  <a:srgbClr val="262425"/>
                </a:solidFill>
                <a:latin typeface="Trebuchet MS"/>
                <a:cs typeface="Trebuchet MS"/>
              </a:rPr>
              <a:t>precision,</a:t>
            </a:r>
            <a:r>
              <a:rPr dirty="0" sz="2400" spc="-114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5" b="1">
                <a:solidFill>
                  <a:srgbClr val="262425"/>
                </a:solidFill>
                <a:latin typeface="Trebuchet MS"/>
                <a:cs typeface="Trebuchet MS"/>
              </a:rPr>
              <a:t>recall,</a:t>
            </a:r>
            <a:r>
              <a:rPr dirty="0" sz="2400" spc="-11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11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90" b="1">
                <a:solidFill>
                  <a:srgbClr val="262425"/>
                </a:solidFill>
                <a:latin typeface="Trebuchet MS"/>
                <a:cs typeface="Trebuchet MS"/>
              </a:rPr>
              <a:t>F1-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score.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55"/>
              </a:spcBef>
            </a:pPr>
            <a:r>
              <a:rPr dirty="0" sz="2600" b="1">
                <a:solidFill>
                  <a:srgbClr val="262425"/>
                </a:solidFill>
                <a:latin typeface="Trebuchet MS"/>
                <a:cs typeface="Trebuchet MS"/>
              </a:rPr>
              <a:t>Evaluation</a:t>
            </a:r>
            <a:r>
              <a:rPr dirty="0" sz="2600" spc="8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-10" b="1">
                <a:solidFill>
                  <a:srgbClr val="262425"/>
                </a:solidFill>
                <a:latin typeface="Trebuchet MS"/>
                <a:cs typeface="Trebuchet MS"/>
              </a:rPr>
              <a:t>Metrics:</a:t>
            </a:r>
            <a:endParaRPr sz="2600">
              <a:latin typeface="Trebuchet MS"/>
              <a:cs typeface="Trebuchet MS"/>
            </a:endParaRPr>
          </a:p>
          <a:p>
            <a:pPr marL="377825" marR="942975">
              <a:lnSpc>
                <a:spcPts val="2930"/>
              </a:lnSpc>
              <a:spcBef>
                <a:spcPts val="60"/>
              </a:spcBef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Accuracy:</a:t>
            </a:r>
            <a:r>
              <a:rPr dirty="0" sz="2400" spc="-4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Overall</a:t>
            </a:r>
            <a:r>
              <a:rPr dirty="0" sz="2400" spc="-1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correctness</a:t>
            </a:r>
            <a:r>
              <a:rPr dirty="0" sz="2400" spc="-4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2400" spc="-10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5" b="1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model.</a:t>
            </a:r>
            <a:endParaRPr sz="2400">
              <a:latin typeface="Trebuchet MS"/>
              <a:cs typeface="Trebuchet MS"/>
            </a:endParaRPr>
          </a:p>
          <a:p>
            <a:pPr marL="377825">
              <a:lnSpc>
                <a:spcPts val="2725"/>
              </a:lnSpc>
            </a:pPr>
            <a:r>
              <a:rPr dirty="0" sz="2400" spc="-35" b="1">
                <a:solidFill>
                  <a:srgbClr val="262425"/>
                </a:solidFill>
                <a:latin typeface="Trebuchet MS"/>
                <a:cs typeface="Trebuchet MS"/>
              </a:rPr>
              <a:t>Precision:</a:t>
            </a:r>
            <a:r>
              <a:rPr dirty="0" sz="2400" spc="-11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Correct</a:t>
            </a:r>
            <a:r>
              <a:rPr dirty="0" sz="2400" spc="-11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positive</a:t>
            </a:r>
            <a:r>
              <a:rPr dirty="0" sz="2400" spc="-10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predictions</a:t>
            </a:r>
            <a:r>
              <a:rPr dirty="0" sz="2400" spc="-11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over</a:t>
            </a:r>
            <a:endParaRPr sz="2400">
              <a:latin typeface="Trebuchet MS"/>
              <a:cs typeface="Trebuchet MS"/>
            </a:endParaRPr>
          </a:p>
          <a:p>
            <a:pPr marL="377825">
              <a:lnSpc>
                <a:spcPts val="2865"/>
              </a:lnSpc>
            </a:pP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total</a:t>
            </a:r>
            <a:r>
              <a:rPr dirty="0" sz="2400" spc="-20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positive</a:t>
            </a:r>
            <a:r>
              <a:rPr dirty="0" sz="2400" spc="-15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predictions.</a:t>
            </a:r>
            <a:endParaRPr sz="2400">
              <a:latin typeface="Trebuchet MS"/>
              <a:cs typeface="Trebuchet MS"/>
            </a:endParaRPr>
          </a:p>
          <a:p>
            <a:pPr marL="377825" marR="416559">
              <a:lnSpc>
                <a:spcPts val="2850"/>
              </a:lnSpc>
              <a:spcBef>
                <a:spcPts val="165"/>
              </a:spcBef>
            </a:pP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Recall:</a:t>
            </a:r>
            <a:r>
              <a:rPr dirty="0" sz="2400" spc="-10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Correct</a:t>
            </a:r>
            <a:r>
              <a:rPr dirty="0" sz="2400" spc="-10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positive</a:t>
            </a:r>
            <a:r>
              <a:rPr dirty="0" sz="2400" spc="-10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predictions</a:t>
            </a:r>
            <a:r>
              <a:rPr dirty="0" sz="2400" spc="-10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262425"/>
                </a:solidFill>
                <a:latin typeface="Trebuchet MS"/>
                <a:cs typeface="Trebuchet MS"/>
              </a:rPr>
              <a:t>over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actual</a:t>
            </a:r>
            <a:r>
              <a:rPr dirty="0" sz="2400" spc="2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positives.</a:t>
            </a:r>
            <a:endParaRPr sz="2400">
              <a:latin typeface="Trebuchet MS"/>
              <a:cs typeface="Trebuchet MS"/>
            </a:endParaRPr>
          </a:p>
          <a:p>
            <a:pPr marL="377825">
              <a:lnSpc>
                <a:spcPts val="2760"/>
              </a:lnSpc>
            </a:pPr>
            <a:r>
              <a:rPr dirty="0" sz="2400" spc="-75" b="1">
                <a:solidFill>
                  <a:srgbClr val="262425"/>
                </a:solidFill>
                <a:latin typeface="Trebuchet MS"/>
                <a:cs typeface="Trebuchet MS"/>
              </a:rPr>
              <a:t>F1-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Score:</a:t>
            </a:r>
            <a:r>
              <a:rPr dirty="0" sz="2400" spc="-7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Harmonic</a:t>
            </a:r>
            <a:r>
              <a:rPr dirty="0" sz="2400" spc="-7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0" b="1">
                <a:solidFill>
                  <a:srgbClr val="262425"/>
                </a:solidFill>
                <a:latin typeface="Trebuchet MS"/>
                <a:cs typeface="Trebuchet MS"/>
              </a:rPr>
              <a:t>mean</a:t>
            </a:r>
            <a:r>
              <a:rPr dirty="0" sz="2400" spc="-7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dirty="0" sz="2400" spc="-12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precision</a:t>
            </a:r>
            <a:r>
              <a:rPr dirty="0" sz="2400" spc="-7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377825">
              <a:lnSpc>
                <a:spcPct val="100000"/>
              </a:lnSpc>
              <a:spcBef>
                <a:spcPts val="45"/>
              </a:spcBef>
            </a:pP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recall.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66620">
              <a:lnSpc>
                <a:spcPct val="100000"/>
              </a:lnSpc>
              <a:spcBef>
                <a:spcPts val="95"/>
              </a:spcBef>
            </a:pPr>
            <a:r>
              <a:rPr dirty="0" spc="-350"/>
              <a:t>MODEL</a:t>
            </a:r>
            <a:r>
              <a:rPr dirty="0" spc="-190"/>
              <a:t> </a:t>
            </a:r>
            <a:r>
              <a:rPr dirty="0" spc="-275"/>
              <a:t>TRAINING</a:t>
            </a:r>
            <a:r>
              <a:rPr dirty="0" spc="-190"/>
              <a:t> </a:t>
            </a:r>
            <a:r>
              <a:rPr dirty="0" spc="-270"/>
              <a:t>AND</a:t>
            </a:r>
            <a:r>
              <a:rPr dirty="0" spc="-190"/>
              <a:t> </a:t>
            </a:r>
            <a:r>
              <a:rPr dirty="0" spc="-415"/>
              <a:t>EVALUATION</a:t>
            </a:r>
          </a:p>
        </p:txBody>
      </p:sp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99294" y="2422766"/>
            <a:ext cx="6210300" cy="65246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8951" y="3759327"/>
            <a:ext cx="95250" cy="952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8951" y="4483227"/>
            <a:ext cx="95250" cy="952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8951" y="5978652"/>
            <a:ext cx="95250" cy="952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8951" y="7074027"/>
            <a:ext cx="95250" cy="9525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781476" y="3184652"/>
            <a:ext cx="6885305" cy="44678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b="1">
                <a:solidFill>
                  <a:srgbClr val="262425"/>
                </a:solidFill>
                <a:latin typeface="Trebuchet MS"/>
                <a:cs typeface="Trebuchet MS"/>
              </a:rPr>
              <a:t>Natural</a:t>
            </a:r>
            <a:r>
              <a:rPr dirty="0" sz="2600" spc="5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-10" b="1">
                <a:solidFill>
                  <a:srgbClr val="262425"/>
                </a:solidFill>
                <a:latin typeface="Trebuchet MS"/>
                <a:cs typeface="Trebuchet MS"/>
              </a:rPr>
              <a:t>Disasters:</a:t>
            </a:r>
            <a:endParaRPr sz="2600">
              <a:latin typeface="Trebuchet MS"/>
              <a:cs typeface="Trebuchet MS"/>
            </a:endParaRPr>
          </a:p>
          <a:p>
            <a:pPr marL="377825" marR="370840">
              <a:lnSpc>
                <a:spcPts val="2850"/>
              </a:lnSpc>
              <a:spcBef>
                <a:spcPts val="125"/>
              </a:spcBef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Earthquake</a:t>
            </a:r>
            <a:r>
              <a:rPr dirty="0" sz="2400" spc="-5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0" b="1">
                <a:solidFill>
                  <a:srgbClr val="262425"/>
                </a:solidFill>
                <a:latin typeface="Trebuchet MS"/>
                <a:cs typeface="Trebuchet MS"/>
              </a:rPr>
              <a:t>Prediction:</a:t>
            </a:r>
            <a:r>
              <a:rPr dirty="0" sz="2400" spc="-4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Predicting</a:t>
            </a:r>
            <a:r>
              <a:rPr dirty="0" sz="2400" spc="-4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location,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magnitude,</a:t>
            </a:r>
            <a:r>
              <a:rPr dirty="0" sz="2400" spc="-8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7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potential</a:t>
            </a:r>
            <a:r>
              <a:rPr dirty="0" sz="2400" spc="-14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impact.</a:t>
            </a:r>
            <a:endParaRPr sz="2400">
              <a:latin typeface="Trebuchet MS"/>
              <a:cs typeface="Trebuchet MS"/>
            </a:endParaRPr>
          </a:p>
          <a:p>
            <a:pPr marL="377825">
              <a:lnSpc>
                <a:spcPts val="2760"/>
              </a:lnSpc>
            </a:pPr>
            <a:r>
              <a:rPr dirty="0" sz="2400" spc="50" b="1">
                <a:solidFill>
                  <a:srgbClr val="262425"/>
                </a:solidFill>
                <a:latin typeface="Trebuchet MS"/>
                <a:cs typeface="Trebuchet MS"/>
              </a:rPr>
              <a:t>Flood</a:t>
            </a:r>
            <a:r>
              <a:rPr dirty="0" sz="2400" spc="-10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45" b="1">
                <a:solidFill>
                  <a:srgbClr val="262425"/>
                </a:solidFill>
                <a:latin typeface="Trebuchet MS"/>
                <a:cs typeface="Trebuchet MS"/>
              </a:rPr>
              <a:t>Prediction:</a:t>
            </a:r>
            <a:r>
              <a:rPr dirty="0" sz="2400" spc="-10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85" b="1">
                <a:solidFill>
                  <a:srgbClr val="262425"/>
                </a:solidFill>
                <a:latin typeface="Trebuchet MS"/>
                <a:cs typeface="Trebuchet MS"/>
              </a:rPr>
              <a:t>Using</a:t>
            </a:r>
            <a:r>
              <a:rPr dirty="0" sz="2400" spc="-17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weather</a:t>
            </a:r>
            <a:r>
              <a:rPr dirty="0" sz="2400" spc="-15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patterns</a:t>
            </a:r>
            <a:r>
              <a:rPr dirty="0" sz="2400" spc="-10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40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377825">
              <a:lnSpc>
                <a:spcPct val="100000"/>
              </a:lnSpc>
              <a:spcBef>
                <a:spcPts val="45"/>
              </a:spcBef>
            </a:pP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historical</a:t>
            </a:r>
            <a:r>
              <a:rPr dirty="0" sz="2400" spc="-14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dirty="0" sz="2400" spc="-6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dirty="0" sz="2400" spc="-7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predict</a:t>
            </a:r>
            <a:r>
              <a:rPr dirty="0" sz="2400" spc="-7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flooding</a:t>
            </a:r>
            <a:r>
              <a:rPr dirty="0" sz="2400" spc="-6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events.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dirty="0" sz="2600" b="1">
                <a:solidFill>
                  <a:srgbClr val="262425"/>
                </a:solidFill>
                <a:latin typeface="Trebuchet MS"/>
                <a:cs typeface="Trebuchet MS"/>
              </a:rPr>
              <a:t>echnical</a:t>
            </a:r>
            <a:r>
              <a:rPr dirty="0" sz="2600" spc="9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600" spc="-10" b="1">
                <a:solidFill>
                  <a:srgbClr val="262425"/>
                </a:solidFill>
                <a:latin typeface="Trebuchet MS"/>
                <a:cs typeface="Trebuchet MS"/>
              </a:rPr>
              <a:t>Disasters:</a:t>
            </a:r>
            <a:endParaRPr sz="2600">
              <a:latin typeface="Trebuchet MS"/>
              <a:cs typeface="Trebuchet MS"/>
            </a:endParaRPr>
          </a:p>
          <a:p>
            <a:pPr marL="377825" marR="544830">
              <a:lnSpc>
                <a:spcPts val="2850"/>
              </a:lnSpc>
              <a:spcBef>
                <a:spcPts val="125"/>
              </a:spcBef>
            </a:pP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Industrial</a:t>
            </a:r>
            <a:r>
              <a:rPr dirty="0" sz="2400" spc="-23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Accidents:</a:t>
            </a:r>
            <a:r>
              <a:rPr dirty="0" sz="2400" spc="-7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Predicting</a:t>
            </a:r>
            <a:r>
              <a:rPr dirty="0" sz="2400" spc="-8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likelihood </a:t>
            </a:r>
            <a:r>
              <a:rPr dirty="0" sz="2400" spc="90" b="1">
                <a:solidFill>
                  <a:srgbClr val="262425"/>
                </a:solidFill>
                <a:latin typeface="Trebuchet MS"/>
                <a:cs typeface="Trebuchet MS"/>
              </a:rPr>
              <a:t>based</a:t>
            </a:r>
            <a:r>
              <a:rPr dirty="0" sz="2400" spc="-114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on</a:t>
            </a:r>
            <a:r>
              <a:rPr dirty="0" sz="2400" spc="-114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historical</a:t>
            </a:r>
            <a:r>
              <a:rPr dirty="0" sz="2400" spc="-18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dirty="0" sz="2400" spc="-114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65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114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current</a:t>
            </a:r>
            <a:endParaRPr sz="2400">
              <a:latin typeface="Trebuchet MS"/>
              <a:cs typeface="Trebuchet MS"/>
            </a:endParaRPr>
          </a:p>
          <a:p>
            <a:pPr marL="377825">
              <a:lnSpc>
                <a:spcPts val="2820"/>
              </a:lnSpc>
            </a:pP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conditions.</a:t>
            </a:r>
            <a:endParaRPr sz="2400">
              <a:latin typeface="Trebuchet MS"/>
              <a:cs typeface="Trebuchet MS"/>
            </a:endParaRPr>
          </a:p>
          <a:p>
            <a:pPr marL="377825" marR="1165860">
              <a:lnSpc>
                <a:spcPts val="2850"/>
              </a:lnSpc>
              <a:spcBef>
                <a:spcPts val="105"/>
              </a:spcBef>
            </a:pP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Transport</a:t>
            </a:r>
            <a:r>
              <a:rPr dirty="0" sz="2400" spc="-10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Accidents:</a:t>
            </a:r>
            <a:r>
              <a:rPr dirty="0" sz="2400" spc="-10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Analyzing</a:t>
            </a:r>
            <a:r>
              <a:rPr dirty="0" sz="2400" spc="-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traﬃc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patterns</a:t>
            </a:r>
            <a:r>
              <a:rPr dirty="0" sz="2400" spc="-7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70" b="1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dirty="0" sz="2400" spc="-7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historical</a:t>
            </a:r>
            <a:r>
              <a:rPr dirty="0" sz="2400" spc="-140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62425"/>
                </a:solidFill>
                <a:latin typeface="Trebuchet MS"/>
                <a:cs typeface="Trebuchet MS"/>
              </a:rPr>
              <a:t>accident</a:t>
            </a:r>
            <a:r>
              <a:rPr dirty="0" sz="2400" spc="-75" b="1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262425"/>
                </a:solidFill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81476" y="1684610"/>
            <a:ext cx="6290945" cy="7378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650" spc="-270"/>
              <a:t>PREDICTION</a:t>
            </a:r>
            <a:r>
              <a:rPr dirty="0" sz="4650" spc="-170"/>
              <a:t> </a:t>
            </a:r>
            <a:r>
              <a:rPr dirty="0" sz="4650" spc="-475"/>
              <a:t>EXAMPLES</a:t>
            </a:r>
            <a:endParaRPr sz="46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9260"/>
            <a:ext cx="8179079" cy="6886574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4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2024-07-09T17:16:20Z</dcterms:created>
  <dcterms:modified xsi:type="dcterms:W3CDTF">2024-07-09T17:16:20Z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2024-07-09T00:00:00Z</vt:filetime>
  </property>
  <property fmtid="{D5CDD505-2E9C-101B-9397-08002B2CF9AE}" pid="5" name="Producer">
    <vt:lpwstr>GPL Ghostscript 10.02.0</vt:lpwstr>
  </property>
</Properties>
</file>