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8" r:id="rId4"/>
  </p:sldMasterIdLst>
  <p:notesMasterIdLst>
    <p:notesMasterId r:id="rId7"/>
  </p:notesMasterIdLst>
  <p:sldIdLst>
    <p:sldId id="313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ED452D-FD08-4554-B573-345A46B31157}">
          <p14:sldIdLst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72" y="86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49492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651" y="299507"/>
            <a:ext cx="5221620" cy="62589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F91112-A5C0-4B96-AC4C-D38E24BA93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2887944"/>
            <a:ext cx="5504155" cy="3646021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F99281-B36C-450D-9661-89330E187F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cap="none" dirty="0" err="1"/>
              <a:t>i.mobilothon</a:t>
            </a:r>
            <a:r>
              <a:rPr lang="en-US" sz="1400" cap="none" dirty="0"/>
              <a:t> 4.0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C5BA90-3BE1-4D71-A618-45B4BD8ADA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3EB94-8FC9-B122-305D-FF3A457B9B6A}"/>
              </a:ext>
            </a:extLst>
          </p:cNvPr>
          <p:cNvSpPr txBox="1"/>
          <p:nvPr/>
        </p:nvSpPr>
        <p:spPr>
          <a:xfrm>
            <a:off x="355107" y="435006"/>
            <a:ext cx="4714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"BEAM" – Battery Efficiency and AI Motor Optimization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09BEC-37BF-30F7-FAFB-EEEA141959F5}"/>
              </a:ext>
            </a:extLst>
          </p:cNvPr>
          <p:cNvSpPr txBox="1"/>
          <p:nvPr/>
        </p:nvSpPr>
        <p:spPr>
          <a:xfrm>
            <a:off x="5663953" y="270274"/>
            <a:ext cx="56898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Revolutionizing EV Efficiency and Sustainability Strategic Objectives: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/>
              <a:t>Generative AI for Predictive Battery Cooling:</a:t>
            </a:r>
            <a:r>
              <a:rPr lang="en-US" sz="1500" dirty="0"/>
              <a:t>    </a:t>
            </a:r>
          </a:p>
          <a:p>
            <a:r>
              <a:rPr lang="en-US" sz="1500" dirty="0"/>
              <a:t>   Predicts cooling needs based on real-time route and</a:t>
            </a:r>
          </a:p>
          <a:p>
            <a:r>
              <a:rPr lang="en-US" sz="1500" dirty="0"/>
              <a:t>   environmental conditions.    </a:t>
            </a:r>
          </a:p>
          <a:p>
            <a:r>
              <a:rPr lang="en-US" sz="1500" dirty="0"/>
              <a:t>   Dynamically adjusts the cooling system to maximize</a:t>
            </a:r>
          </a:p>
          <a:p>
            <a:r>
              <a:rPr lang="en-US" sz="1500" dirty="0"/>
              <a:t>   energy efficiency.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/>
              <a:t>Reinforcement Learning for Battery Consumption:</a:t>
            </a:r>
            <a:r>
              <a:rPr lang="en-US" sz="1500" dirty="0"/>
              <a:t>    Optimizes battery usage based on the route and driving conditions.    </a:t>
            </a:r>
          </a:p>
          <a:p>
            <a:r>
              <a:rPr lang="en-US" sz="1500" dirty="0"/>
              <a:t>   Learns from vehicle performance to balance energy</a:t>
            </a:r>
          </a:p>
          <a:p>
            <a:r>
              <a:rPr lang="en-US" sz="1500" dirty="0"/>
              <a:t>   consumption and driving range.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/>
              <a:t>Graph Neural Networks for Motor Optimization:    </a:t>
            </a:r>
            <a:r>
              <a:rPr lang="en-US" sz="1500" dirty="0"/>
              <a:t>Analyzes route data to optimize motor speed and torque.    Minimizes energy loss during complex driving scenarios like uphill climbs.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/>
              <a:t>Route-Based Real-Time Adjustments: </a:t>
            </a:r>
            <a:r>
              <a:rPr lang="en-US" sz="1500" dirty="0"/>
              <a:t>   </a:t>
            </a:r>
          </a:p>
          <a:p>
            <a:r>
              <a:rPr lang="en-US" sz="1500" dirty="0"/>
              <a:t>   Predicts traffic, terrain, and weather to adjust vehicle</a:t>
            </a:r>
          </a:p>
          <a:p>
            <a:r>
              <a:rPr lang="en-US" sz="1500" dirty="0"/>
              <a:t>   performance dynamically.    </a:t>
            </a:r>
          </a:p>
          <a:p>
            <a:r>
              <a:rPr lang="en-US" sz="1500" dirty="0"/>
              <a:t>   Reduces overheating and improves battery life based on</a:t>
            </a:r>
          </a:p>
          <a:p>
            <a:r>
              <a:rPr lang="en-US" sz="1500" dirty="0"/>
              <a:t>   real-time driving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 dirty="0"/>
              <a:t>Dynamic EV Motor Efficiency Management:    </a:t>
            </a:r>
          </a:p>
          <a:p>
            <a:r>
              <a:rPr lang="en-US" sz="1500" b="1" dirty="0"/>
              <a:t>   </a:t>
            </a:r>
            <a:r>
              <a:rPr lang="en-US" sz="1500" dirty="0"/>
              <a:t>Manages motor power distribution to ensure optimal</a:t>
            </a:r>
          </a:p>
          <a:p>
            <a:r>
              <a:rPr lang="en-US" sz="1500" dirty="0"/>
              <a:t>   efficiency and minimal energy waste.</a:t>
            </a:r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1352550" y="539750"/>
            <a:ext cx="4281488" cy="2468563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654050" y="3835400"/>
            <a:ext cx="4281488" cy="246856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0" y="319596"/>
            <a:ext cx="5257799" cy="60367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 and ROI Key Benefits: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Battery Lifespan: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battery replacement costs by prevents overheating and overcooling, extending the battery's lifespan.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Vehicle Range: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efficiency translates into greater travel distance per charge, reducing the need for frequent charging stops. Optimized power usage and route planning ensure longer trips on a single charge.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energy consumption results in lower overall energy costs for fleet operations.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Goals: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supports corporate sustainability objectives by reducing emissions and promoting energy-efficient practices.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Innovation: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across electric vehicle fleets, leveraging real-time AI insights to continuously improve performance and ROI.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Power Distribution for Motors: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motor management increases vehicle performance and energy savings.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 Energy Waste and Environmental Impact: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Dynamic adjustments to motor and battery usage reduce the vehicle's carbon footprint.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Adaptation to Route and Traffic Conditions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Continual optimization throughout the trip based on road and traffic patterns.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98E344-B304-4096-BCDF-0F5385A5A4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400" cap="none" dirty="0" err="1"/>
              <a:t>i.mobilothon</a:t>
            </a:r>
            <a:r>
              <a:rPr lang="en-US" sz="1400" cap="none" dirty="0"/>
              <a:t> 4.0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9EB9B-E7ED-4478-BA61-1F0CDFECB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80B19-6BDD-4CE4-B66E-A7A0D928F6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5D3A3-379F-4885-9B8F-586D59BB1A8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TotalTime>0</TotalTime>
  <Words>348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Univers</vt:lpstr>
      <vt:lpstr>GradientVTI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2021-04-27T15:34:38Z</dcterms:created>
  <dcterms:modified xsi:type="dcterms:W3CDTF">2024-10-20T18:04:12Z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