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12801600" cy="9601200" type="A3"/>
  <p:notesSz cx="6888163" cy="100203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136525" lvl="1" indent="32067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273050" lvl="2" indent="64135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409575" lvl="3" indent="96202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548005" lvl="4" indent="128079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128079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128079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128079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1280795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7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35" userDrawn="1">
          <p15:clr>
            <a:srgbClr val="A4A3A4"/>
          </p15:clr>
        </p15:guide>
        <p15:guide id="2" orient="horz" pos="1649" userDrawn="1">
          <p15:clr>
            <a:srgbClr val="A4A3A4"/>
          </p15:clr>
        </p15:guide>
        <p15:guide id="3" orient="horz" pos="1002" userDrawn="1">
          <p15:clr>
            <a:srgbClr val="A4A3A4"/>
          </p15:clr>
        </p15:guide>
        <p15:guide id="4" orient="horz" pos="1822" userDrawn="1">
          <p15:clr>
            <a:srgbClr val="A4A3A4"/>
          </p15:clr>
        </p15:guide>
        <p15:guide id="5" pos="210" userDrawn="1">
          <p15:clr>
            <a:srgbClr val="A4A3A4"/>
          </p15:clr>
        </p15:guide>
        <p15:guide id="6" pos="2019" userDrawn="1">
          <p15:clr>
            <a:srgbClr val="A4A3A4"/>
          </p15:clr>
        </p15:guide>
        <p15:guide id="7" pos="2156" userDrawn="1">
          <p15:clr>
            <a:srgbClr val="A4A3A4"/>
          </p15:clr>
        </p15:guide>
        <p15:guide id="8" pos="3936" userDrawn="1">
          <p15:clr>
            <a:srgbClr val="A4A3A4"/>
          </p15:clr>
        </p15:guide>
        <p15:guide id="9" pos="4094" userDrawn="1">
          <p15:clr>
            <a:srgbClr val="A4A3A4"/>
          </p15:clr>
        </p15:guide>
        <p15:guide id="10" pos="5908" userDrawn="1">
          <p15:clr>
            <a:srgbClr val="A4A3A4"/>
          </p15:clr>
        </p15:guide>
        <p15:guide id="11" pos="6060" userDrawn="1">
          <p15:clr>
            <a:srgbClr val="A4A3A4"/>
          </p15:clr>
        </p15:guide>
        <p15:guide id="12" pos="78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6699"/>
    <a:srgbClr val="CC3300"/>
    <a:srgbClr val="006600"/>
    <a:srgbClr val="336699"/>
    <a:srgbClr val="003399"/>
    <a:srgbClr val="660066"/>
    <a:srgbClr val="006666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6"/>
    <p:restoredTop sz="90929"/>
  </p:normalViewPr>
  <p:slideViewPr>
    <p:cSldViewPr showGuides="1">
      <p:cViewPr>
        <p:scale>
          <a:sx n="58" d="100"/>
          <a:sy n="58" d="100"/>
        </p:scale>
        <p:origin x="1232" y="-712"/>
      </p:cViewPr>
      <p:guideLst>
        <p:guide orient="horz" pos="5835"/>
        <p:guide orient="horz" pos="1649"/>
        <p:guide orient="horz" pos="1002"/>
        <p:guide orient="horz" pos="1822"/>
        <p:guide pos="210"/>
        <p:guide pos="2019"/>
        <p:guide pos="2156"/>
        <p:guide pos="3936"/>
        <p:guide pos="4094"/>
        <p:guide pos="5908"/>
        <p:guide pos="6060"/>
        <p:guide pos="78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569" tIns="44785" rIns="89569" bIns="44785" numCol="1" anchor="t" anchorCtr="0" compatLnSpc="1"/>
          <a:lstStyle>
            <a:lvl1pPr defTabSz="896620">
              <a:defRPr sz="1200" smtClean="0"/>
            </a:lvl1pPr>
          </a:lstStyle>
          <a:p>
            <a:pPr marL="0" marR="0" lvl="0" indent="0" algn="l" defTabSz="8966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569" tIns="44785" rIns="89569" bIns="44785" numCol="1" anchor="t" anchorCtr="0" compatLnSpc="1"/>
          <a:lstStyle>
            <a:lvl1pPr algn="r" defTabSz="896620">
              <a:defRPr sz="1200" smtClean="0"/>
            </a:lvl1pPr>
          </a:lstStyle>
          <a:p>
            <a:pPr marL="0" marR="0" lvl="0" indent="0" algn="r" defTabSz="8966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569" tIns="44785" rIns="89569" bIns="44785" numCol="1" anchor="b" anchorCtr="0" compatLnSpc="1"/>
          <a:lstStyle>
            <a:lvl1pPr defTabSz="896620">
              <a:defRPr sz="1200" smtClean="0"/>
            </a:lvl1pPr>
          </a:lstStyle>
          <a:p>
            <a:pPr marL="0" marR="0" lvl="0" indent="0" algn="l" defTabSz="8966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569" tIns="44785" rIns="89569" bIns="44785" numCol="1" anchor="b" anchorCtr="0" compatLnSpc="1"/>
          <a:lstStyle>
            <a:lvl1pPr algn="r" defTabSz="896620">
              <a:defRPr sz="1200"/>
            </a:lvl1pPr>
          </a:lstStyle>
          <a:p>
            <a:pPr marL="0" marR="0" lvl="0" indent="0" algn="r" defTabSz="8966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57F2C0-87E0-4A4A-AA09-8B36CFA3AD67}" type="slidenum">
              <a:rPr kumimoji="0" lang="en-AU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‹#›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569" tIns="44785" rIns="89569" bIns="44785" numCol="1" anchor="t" anchorCtr="0" compatLnSpc="1"/>
          <a:lstStyle>
            <a:lvl1pPr defTabSz="896620">
              <a:defRPr sz="1200" smtClean="0"/>
            </a:lvl1pPr>
          </a:lstStyle>
          <a:p>
            <a:pPr marL="0" marR="0" lvl="0" indent="0" algn="l" defTabSz="8966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569" tIns="44785" rIns="89569" bIns="44785" numCol="1" anchor="t" anchorCtr="0" compatLnSpc="1"/>
          <a:lstStyle>
            <a:lvl1pPr algn="r" defTabSz="896620">
              <a:defRPr sz="1200" smtClean="0"/>
            </a:lvl1pPr>
          </a:lstStyle>
          <a:p>
            <a:pPr marL="0" marR="0" lvl="0" indent="0" algn="r" defTabSz="8966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23925" y="749300"/>
            <a:ext cx="4997450" cy="37480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797425"/>
            <a:ext cx="5056188" cy="44973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569" tIns="44785" rIns="89569" bIns="44785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36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13716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36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273685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36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410845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36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548005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sz="36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569" tIns="44785" rIns="89569" bIns="44785" numCol="1" anchor="b" anchorCtr="0" compatLnSpc="1"/>
          <a:lstStyle>
            <a:lvl1pPr defTabSz="896620">
              <a:defRPr sz="1200" smtClean="0"/>
            </a:lvl1pPr>
          </a:lstStyle>
          <a:p>
            <a:pPr marL="0" marR="0" lvl="0" indent="0" algn="l" defTabSz="8966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569" tIns="44785" rIns="89569" bIns="44785" numCol="1" anchor="b" anchorCtr="0" compatLnSpc="1"/>
          <a:lstStyle>
            <a:lvl1pPr algn="r" defTabSz="896620">
              <a:defRPr sz="1200"/>
            </a:lvl1pPr>
          </a:lstStyle>
          <a:p>
            <a:pPr marL="0" marR="0" lvl="0" indent="0" algn="r" defTabSz="89662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899AA0-AC02-4A43-8B2D-C9CB00FE50FC}" type="slidenum">
              <a:rPr kumimoji="0" lang="en-AU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‹#›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36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137160" algn="l" rtl="0" eaLnBrk="0" fontAlgn="base" hangingPunct="0">
      <a:spcBef>
        <a:spcPct val="30000"/>
      </a:spcBef>
      <a:spcAft>
        <a:spcPct val="0"/>
      </a:spcAft>
      <a:defRPr sz="36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273685" algn="l" rtl="0" eaLnBrk="0" fontAlgn="base" hangingPunct="0">
      <a:spcBef>
        <a:spcPct val="30000"/>
      </a:spcBef>
      <a:spcAft>
        <a:spcPct val="0"/>
      </a:spcAft>
      <a:defRPr sz="36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410845" algn="l" rtl="0" eaLnBrk="0" fontAlgn="base" hangingPunct="0">
      <a:spcBef>
        <a:spcPct val="30000"/>
      </a:spcBef>
      <a:spcAft>
        <a:spcPct val="0"/>
      </a:spcAft>
      <a:defRPr sz="36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548005" algn="l" rtl="0" eaLnBrk="0" fontAlgn="base" hangingPunct="0">
      <a:spcBef>
        <a:spcPct val="30000"/>
      </a:spcBef>
      <a:spcAft>
        <a:spcPct val="0"/>
      </a:spcAft>
      <a:defRPr sz="36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685165" algn="l" defTabSz="273685" rtl="0" eaLnBrk="1" latinLnBrk="0" hangingPunct="1">
      <a:defRPr sz="360" kern="1200">
        <a:solidFill>
          <a:schemeClr val="tx1"/>
        </a:solidFill>
        <a:latin typeface="+mn-lt"/>
        <a:ea typeface="+mn-ea"/>
        <a:cs typeface="+mn-cs"/>
      </a:defRPr>
    </a:lvl6pPr>
    <a:lvl7pPr marL="821690" algn="l" defTabSz="273685" rtl="0" eaLnBrk="1" latinLnBrk="0" hangingPunct="1">
      <a:defRPr sz="360" kern="1200">
        <a:solidFill>
          <a:schemeClr val="tx1"/>
        </a:solidFill>
        <a:latin typeface="+mn-lt"/>
        <a:ea typeface="+mn-ea"/>
        <a:cs typeface="+mn-cs"/>
      </a:defRPr>
    </a:lvl7pPr>
    <a:lvl8pPr marL="958850" algn="l" defTabSz="273685" rtl="0" eaLnBrk="1" latinLnBrk="0" hangingPunct="1">
      <a:defRPr sz="360" kern="1200">
        <a:solidFill>
          <a:schemeClr val="tx1"/>
        </a:solidFill>
        <a:latin typeface="+mn-lt"/>
        <a:ea typeface="+mn-ea"/>
        <a:cs typeface="+mn-cs"/>
      </a:defRPr>
    </a:lvl8pPr>
    <a:lvl9pPr marL="1096010" algn="l" defTabSz="273685" rtl="0" eaLnBrk="1" latinLnBrk="0" hangingPunct="1">
      <a:defRPr sz="3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305" y="2982595"/>
            <a:ext cx="10880990" cy="20580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148" y="5440680"/>
            <a:ext cx="8961305" cy="2453640"/>
          </a:xfrm>
        </p:spPr>
        <p:txBody>
          <a:bodyPr/>
          <a:lstStyle>
            <a:lvl1pPr marL="0" indent="0" algn="ctr">
              <a:buNone/>
              <a:defRPr/>
            </a:lvl1pPr>
            <a:lvl2pPr marL="133350" indent="0" algn="ctr">
              <a:buNone/>
              <a:defRPr/>
            </a:lvl2pPr>
            <a:lvl3pPr marL="266700" indent="0" algn="ctr">
              <a:buNone/>
              <a:defRPr/>
            </a:lvl3pPr>
            <a:lvl4pPr marL="400050" indent="0" algn="ctr">
              <a:buNone/>
              <a:defRPr/>
            </a:lvl4pPr>
            <a:lvl5pPr marL="533400" indent="0" algn="ctr">
              <a:buNone/>
              <a:defRPr/>
            </a:lvl5pPr>
            <a:lvl6pPr marL="666750" indent="0" algn="ctr">
              <a:buNone/>
              <a:defRPr/>
            </a:lvl6pPr>
            <a:lvl7pPr marL="800100" indent="0" algn="ctr">
              <a:buNone/>
              <a:defRPr/>
            </a:lvl7pPr>
            <a:lvl8pPr marL="933450" indent="0" algn="ctr">
              <a:buNone/>
              <a:defRPr/>
            </a:lvl8pPr>
            <a:lvl9pPr marL="10668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52D99-3750-4FB6-896B-C5C1B772C7A5}" type="slidenum">
              <a:rPr kumimoji="0" lang="en-US" altLang="en-US" sz="189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‹#›</a:t>
            </a:fld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52D99-3750-4FB6-896B-C5C1B772C7A5}" type="slidenum">
              <a:rPr kumimoji="0" lang="en-US" altLang="en-US" sz="189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‹#›</a:t>
            </a:fld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1048" y="853440"/>
            <a:ext cx="2720247" cy="76809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305" y="853440"/>
            <a:ext cx="8116292" cy="76809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52D99-3750-4FB6-896B-C5C1B772C7A5}" type="slidenum">
              <a:rPr kumimoji="0" lang="en-US" altLang="en-US" sz="189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‹#›</a:t>
            </a:fld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52D99-3750-4FB6-896B-C5C1B772C7A5}" type="slidenum">
              <a:rPr kumimoji="0" lang="en-US" altLang="en-US" sz="189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‹#›</a:t>
            </a:fld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7" y="6169660"/>
            <a:ext cx="10881453" cy="1906905"/>
          </a:xfrm>
        </p:spPr>
        <p:txBody>
          <a:bodyPr anchor="t"/>
          <a:lstStyle>
            <a:lvl1pPr algn="l">
              <a:defRPr sz="116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7" y="4069644"/>
            <a:ext cx="10881453" cy="2100016"/>
          </a:xfrm>
        </p:spPr>
        <p:txBody>
          <a:bodyPr anchor="b"/>
          <a:lstStyle>
            <a:lvl1pPr marL="0" indent="0">
              <a:buNone/>
              <a:defRPr sz="585"/>
            </a:lvl1pPr>
            <a:lvl2pPr marL="133350" indent="0">
              <a:buNone/>
              <a:defRPr sz="525"/>
            </a:lvl2pPr>
            <a:lvl3pPr marL="266700" indent="0">
              <a:buNone/>
              <a:defRPr sz="465"/>
            </a:lvl3pPr>
            <a:lvl4pPr marL="400050" indent="0">
              <a:buNone/>
              <a:defRPr sz="410"/>
            </a:lvl4pPr>
            <a:lvl5pPr marL="533400" indent="0">
              <a:buNone/>
              <a:defRPr sz="410"/>
            </a:lvl5pPr>
            <a:lvl6pPr marL="666750" indent="0">
              <a:buNone/>
              <a:defRPr sz="410"/>
            </a:lvl6pPr>
            <a:lvl7pPr marL="800100" indent="0">
              <a:buNone/>
              <a:defRPr sz="410"/>
            </a:lvl7pPr>
            <a:lvl8pPr marL="933450" indent="0">
              <a:buNone/>
              <a:defRPr sz="410"/>
            </a:lvl8pPr>
            <a:lvl9pPr marL="1066800" indent="0">
              <a:buNone/>
              <a:defRPr sz="4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52D99-3750-4FB6-896B-C5C1B772C7A5}" type="slidenum">
              <a:rPr kumimoji="0" lang="en-US" altLang="en-US" sz="189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‹#›</a:t>
            </a:fld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305" y="2773680"/>
            <a:ext cx="5418270" cy="5760720"/>
          </a:xfrm>
        </p:spPr>
        <p:txBody>
          <a:bodyPr/>
          <a:lstStyle>
            <a:lvl1pPr>
              <a:defRPr sz="815"/>
            </a:lvl1pPr>
            <a:lvl2pPr>
              <a:defRPr sz="700"/>
            </a:lvl2pPr>
            <a:lvl3pPr>
              <a:defRPr sz="585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3025" y="2773680"/>
            <a:ext cx="5418270" cy="5760720"/>
          </a:xfrm>
        </p:spPr>
        <p:txBody>
          <a:bodyPr/>
          <a:lstStyle>
            <a:lvl1pPr>
              <a:defRPr sz="815"/>
            </a:lvl1pPr>
            <a:lvl2pPr>
              <a:defRPr sz="700"/>
            </a:lvl2pPr>
            <a:lvl3pPr>
              <a:defRPr sz="585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52D99-3750-4FB6-896B-C5C1B772C7A5}" type="slidenum">
              <a:rPr kumimoji="0" lang="en-US" altLang="en-US" sz="189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‹#›</a:t>
            </a:fld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895" y="384740"/>
            <a:ext cx="1152181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5" y="2149404"/>
            <a:ext cx="5656263" cy="895421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3350" indent="0">
              <a:buNone/>
              <a:defRPr sz="585" b="1"/>
            </a:lvl2pPr>
            <a:lvl3pPr marL="266700" indent="0">
              <a:buNone/>
              <a:defRPr sz="525" b="1"/>
            </a:lvl3pPr>
            <a:lvl4pPr marL="400050" indent="0">
              <a:buNone/>
              <a:defRPr sz="465" b="1"/>
            </a:lvl4pPr>
            <a:lvl5pPr marL="533400" indent="0">
              <a:buNone/>
              <a:defRPr sz="465" b="1"/>
            </a:lvl5pPr>
            <a:lvl6pPr marL="666750" indent="0">
              <a:buNone/>
              <a:defRPr sz="465" b="1"/>
            </a:lvl6pPr>
            <a:lvl7pPr marL="800100" indent="0">
              <a:buNone/>
              <a:defRPr sz="465" b="1"/>
            </a:lvl7pPr>
            <a:lvl8pPr marL="933450" indent="0">
              <a:buNone/>
              <a:defRPr sz="465" b="1"/>
            </a:lvl8pPr>
            <a:lvl9pPr marL="1066800" indent="0">
              <a:buNone/>
              <a:defRPr sz="4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895" y="3044825"/>
            <a:ext cx="5656263" cy="5532049"/>
          </a:xfrm>
        </p:spPr>
        <p:txBody>
          <a:bodyPr/>
          <a:lstStyle>
            <a:lvl1pPr>
              <a:defRPr sz="700"/>
            </a:lvl1pPr>
            <a:lvl2pPr>
              <a:defRPr sz="585"/>
            </a:lvl2pPr>
            <a:lvl3pPr>
              <a:defRPr sz="525"/>
            </a:lvl3pPr>
            <a:lvl4pPr>
              <a:defRPr sz="465"/>
            </a:lvl4pPr>
            <a:lvl5pPr>
              <a:defRPr sz="465"/>
            </a:lvl5pPr>
            <a:lvl6pPr>
              <a:defRPr sz="465"/>
            </a:lvl6pPr>
            <a:lvl7pPr>
              <a:defRPr sz="465"/>
            </a:lvl7pPr>
            <a:lvl8pPr>
              <a:defRPr sz="465"/>
            </a:lvl8pPr>
            <a:lvl9pPr>
              <a:defRPr sz="4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128" y="2149404"/>
            <a:ext cx="5658577" cy="895421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3350" indent="0">
              <a:buNone/>
              <a:defRPr sz="585" b="1"/>
            </a:lvl2pPr>
            <a:lvl3pPr marL="266700" indent="0">
              <a:buNone/>
              <a:defRPr sz="525" b="1"/>
            </a:lvl3pPr>
            <a:lvl4pPr marL="400050" indent="0">
              <a:buNone/>
              <a:defRPr sz="465" b="1"/>
            </a:lvl4pPr>
            <a:lvl5pPr marL="533400" indent="0">
              <a:buNone/>
              <a:defRPr sz="465" b="1"/>
            </a:lvl5pPr>
            <a:lvl6pPr marL="666750" indent="0">
              <a:buNone/>
              <a:defRPr sz="465" b="1"/>
            </a:lvl6pPr>
            <a:lvl7pPr marL="800100" indent="0">
              <a:buNone/>
              <a:defRPr sz="465" b="1"/>
            </a:lvl7pPr>
            <a:lvl8pPr marL="933450" indent="0">
              <a:buNone/>
              <a:defRPr sz="465" b="1"/>
            </a:lvl8pPr>
            <a:lvl9pPr marL="1066800" indent="0">
              <a:buNone/>
              <a:defRPr sz="4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128" y="3044825"/>
            <a:ext cx="5658577" cy="5532049"/>
          </a:xfrm>
        </p:spPr>
        <p:txBody>
          <a:bodyPr/>
          <a:lstStyle>
            <a:lvl1pPr>
              <a:defRPr sz="700"/>
            </a:lvl1pPr>
            <a:lvl2pPr>
              <a:defRPr sz="585"/>
            </a:lvl2pPr>
            <a:lvl3pPr>
              <a:defRPr sz="525"/>
            </a:lvl3pPr>
            <a:lvl4pPr>
              <a:defRPr sz="465"/>
            </a:lvl4pPr>
            <a:lvl5pPr>
              <a:defRPr sz="465"/>
            </a:lvl5pPr>
            <a:lvl6pPr>
              <a:defRPr sz="465"/>
            </a:lvl6pPr>
            <a:lvl7pPr>
              <a:defRPr sz="465"/>
            </a:lvl7pPr>
            <a:lvl8pPr>
              <a:defRPr sz="465"/>
            </a:lvl8pPr>
            <a:lvl9pPr>
              <a:defRPr sz="4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52D99-3750-4FB6-896B-C5C1B772C7A5}" type="slidenum">
              <a:rPr kumimoji="0" lang="en-US" altLang="en-US" sz="189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‹#›</a:t>
            </a:fld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52D99-3750-4FB6-896B-C5C1B772C7A5}" type="slidenum">
              <a:rPr kumimoji="0" lang="en-US" altLang="en-US" sz="189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‹#›</a:t>
            </a:fld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52D99-3750-4FB6-896B-C5C1B772C7A5}" type="slidenum">
              <a:rPr kumimoji="0" lang="en-US" altLang="en-US" sz="189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‹#›</a:t>
            </a:fld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895" y="382270"/>
            <a:ext cx="4211638" cy="1626870"/>
          </a:xfrm>
        </p:spPr>
        <p:txBody>
          <a:bodyPr anchor="b"/>
          <a:lstStyle>
            <a:lvl1pPr algn="l">
              <a:defRPr sz="58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255" y="382270"/>
            <a:ext cx="7156450" cy="8194604"/>
          </a:xfrm>
        </p:spPr>
        <p:txBody>
          <a:bodyPr/>
          <a:lstStyle>
            <a:lvl1pPr>
              <a:defRPr sz="935"/>
            </a:lvl1pPr>
            <a:lvl2pPr>
              <a:defRPr sz="815"/>
            </a:lvl2pPr>
            <a:lvl3pPr>
              <a:defRPr sz="700"/>
            </a:lvl3pPr>
            <a:lvl4pPr>
              <a:defRPr sz="585"/>
            </a:lvl4pPr>
            <a:lvl5pPr>
              <a:defRPr sz="585"/>
            </a:lvl5pPr>
            <a:lvl6pPr>
              <a:defRPr sz="585"/>
            </a:lvl6pPr>
            <a:lvl7pPr>
              <a:defRPr sz="585"/>
            </a:lvl7pPr>
            <a:lvl8pPr>
              <a:defRPr sz="585"/>
            </a:lvl8pPr>
            <a:lvl9pPr>
              <a:defRPr sz="5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895" y="2009140"/>
            <a:ext cx="4211638" cy="6567734"/>
          </a:xfrm>
        </p:spPr>
        <p:txBody>
          <a:bodyPr/>
          <a:lstStyle>
            <a:lvl1pPr marL="0" indent="0">
              <a:buNone/>
              <a:defRPr sz="410"/>
            </a:lvl1pPr>
            <a:lvl2pPr marL="133350" indent="0">
              <a:buNone/>
              <a:defRPr sz="350"/>
            </a:lvl2pPr>
            <a:lvl3pPr marL="266700" indent="0">
              <a:buNone/>
              <a:defRPr sz="290"/>
            </a:lvl3pPr>
            <a:lvl4pPr marL="400050" indent="0">
              <a:buNone/>
              <a:defRPr sz="265"/>
            </a:lvl4pPr>
            <a:lvl5pPr marL="533400" indent="0">
              <a:buNone/>
              <a:defRPr sz="265"/>
            </a:lvl5pPr>
            <a:lvl6pPr marL="666750" indent="0">
              <a:buNone/>
              <a:defRPr sz="265"/>
            </a:lvl6pPr>
            <a:lvl7pPr marL="800100" indent="0">
              <a:buNone/>
              <a:defRPr sz="265"/>
            </a:lvl7pPr>
            <a:lvl8pPr marL="933450" indent="0">
              <a:buNone/>
              <a:defRPr sz="265"/>
            </a:lvl8pPr>
            <a:lvl9pPr marL="1066800" indent="0">
              <a:buNone/>
              <a:defRPr sz="2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52D99-3750-4FB6-896B-C5C1B772C7A5}" type="slidenum">
              <a:rPr kumimoji="0" lang="en-US" altLang="en-US" sz="189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‹#›</a:t>
            </a:fld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110" y="6720840"/>
            <a:ext cx="7681052" cy="793680"/>
          </a:xfrm>
        </p:spPr>
        <p:txBody>
          <a:bodyPr anchor="b"/>
          <a:lstStyle>
            <a:lvl1pPr algn="l">
              <a:defRPr sz="58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110" y="857885"/>
            <a:ext cx="7681052" cy="5760720"/>
          </a:xfrm>
        </p:spPr>
        <p:txBody>
          <a:bodyPr vert="horz" wrap="square" lIns="426714" tIns="213357" rIns="426714" bIns="213357" numCol="1" anchor="t" anchorCtr="0" compatLnSpc="1"/>
          <a:lstStyle>
            <a:lvl1pPr marL="0" indent="0">
              <a:buNone/>
              <a:defRPr sz="935"/>
            </a:lvl1pPr>
            <a:lvl2pPr marL="133350" indent="0">
              <a:buNone/>
              <a:defRPr sz="815"/>
            </a:lvl2pPr>
            <a:lvl3pPr marL="266700" indent="0">
              <a:buNone/>
              <a:defRPr sz="700"/>
            </a:lvl3pPr>
            <a:lvl4pPr marL="400050" indent="0">
              <a:buNone/>
              <a:defRPr sz="585"/>
            </a:lvl4pPr>
            <a:lvl5pPr marL="533400" indent="0">
              <a:buNone/>
              <a:defRPr sz="585"/>
            </a:lvl5pPr>
            <a:lvl6pPr marL="666750" indent="0">
              <a:buNone/>
              <a:defRPr sz="585"/>
            </a:lvl6pPr>
            <a:lvl7pPr marL="800100" indent="0">
              <a:buNone/>
              <a:defRPr sz="585"/>
            </a:lvl7pPr>
            <a:lvl8pPr marL="933450" indent="0">
              <a:buNone/>
              <a:defRPr sz="585"/>
            </a:lvl8pPr>
            <a:lvl9pPr marL="1066800" indent="0">
              <a:buNone/>
              <a:defRPr sz="585"/>
            </a:lvl9pPr>
          </a:lstStyle>
          <a:p>
            <a:pPr marL="0" marR="0" lvl="0" indent="0" algn="l" defTabSz="1244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935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110" y="7514520"/>
            <a:ext cx="7681052" cy="1126560"/>
          </a:xfrm>
        </p:spPr>
        <p:txBody>
          <a:bodyPr/>
          <a:lstStyle>
            <a:lvl1pPr marL="0" indent="0">
              <a:buNone/>
              <a:defRPr sz="410"/>
            </a:lvl1pPr>
            <a:lvl2pPr marL="133350" indent="0">
              <a:buNone/>
              <a:defRPr sz="350"/>
            </a:lvl2pPr>
            <a:lvl3pPr marL="266700" indent="0">
              <a:buNone/>
              <a:defRPr sz="290"/>
            </a:lvl3pPr>
            <a:lvl4pPr marL="400050" indent="0">
              <a:buNone/>
              <a:defRPr sz="265"/>
            </a:lvl4pPr>
            <a:lvl5pPr marL="533400" indent="0">
              <a:buNone/>
              <a:defRPr sz="265"/>
            </a:lvl5pPr>
            <a:lvl6pPr marL="666750" indent="0">
              <a:buNone/>
              <a:defRPr sz="265"/>
            </a:lvl6pPr>
            <a:lvl7pPr marL="800100" indent="0">
              <a:buNone/>
              <a:defRPr sz="265"/>
            </a:lvl7pPr>
            <a:lvl8pPr marL="933450" indent="0">
              <a:buNone/>
              <a:defRPr sz="265"/>
            </a:lvl8pPr>
            <a:lvl9pPr marL="1066800" indent="0">
              <a:buNone/>
              <a:defRPr sz="2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52D99-3750-4FB6-896B-C5C1B772C7A5}" type="slidenum">
              <a:rPr kumimoji="0" lang="en-US" altLang="en-US" sz="189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‹#›</a:t>
            </a:fld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60438" y="854075"/>
            <a:ext cx="108807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6714" tIns="213357" rIns="426714" bIns="213357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2773363"/>
            <a:ext cx="10880725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6714" tIns="213357" rIns="426714" bIns="213357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38" y="8747125"/>
            <a:ext cx="26670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426714" tIns="213357" rIns="426714" bIns="213357" numCol="1" anchor="t" anchorCtr="0" compatLnSpc="1"/>
          <a:lstStyle>
            <a:lvl1pPr>
              <a:defRPr sz="1895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7125"/>
            <a:ext cx="4054475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426714" tIns="213357" rIns="426714" bIns="213357" numCol="1" anchor="t" anchorCtr="0" compatLnSpc="1"/>
          <a:lstStyle>
            <a:lvl1pPr algn="ctr">
              <a:defRPr sz="1895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7125"/>
            <a:ext cx="26670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426714" tIns="213357" rIns="426714" bIns="213357" numCol="1" anchor="t" anchorCtr="0" compatLnSpc="1"/>
          <a:lstStyle>
            <a:lvl1pPr algn="r">
              <a:defRPr sz="1895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552D99-3750-4FB6-896B-C5C1B772C7A5}" type="slidenum">
              <a:rPr kumimoji="0" lang="en-US" altLang="en-US" sz="1895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‹#›</a:t>
            </a:fld>
            <a:endParaRPr kumimoji="0" lang="en-US" altLang="en-US" sz="189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12801600" cy="9601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244600" rtl="0" eaLnBrk="0" fontAlgn="base" hangingPunct="0">
        <a:spcBef>
          <a:spcPct val="0"/>
        </a:spcBef>
        <a:spcAft>
          <a:spcPct val="0"/>
        </a:spcAft>
        <a:defRPr sz="598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44600" rtl="0" eaLnBrk="0" fontAlgn="base" hangingPunct="0">
        <a:spcBef>
          <a:spcPct val="0"/>
        </a:spcBef>
        <a:spcAft>
          <a:spcPct val="0"/>
        </a:spcAft>
        <a:defRPr sz="5980">
          <a:solidFill>
            <a:schemeClr val="tx2"/>
          </a:solidFill>
          <a:latin typeface="Times New Roman" panose="02020603050405020304" pitchFamily="18" charset="0"/>
        </a:defRPr>
      </a:lvl2pPr>
      <a:lvl3pPr algn="ctr" defTabSz="1244600" rtl="0" eaLnBrk="0" fontAlgn="base" hangingPunct="0">
        <a:spcBef>
          <a:spcPct val="0"/>
        </a:spcBef>
        <a:spcAft>
          <a:spcPct val="0"/>
        </a:spcAft>
        <a:defRPr sz="5980">
          <a:solidFill>
            <a:schemeClr val="tx2"/>
          </a:solidFill>
          <a:latin typeface="Times New Roman" panose="02020603050405020304" pitchFamily="18" charset="0"/>
        </a:defRPr>
      </a:lvl3pPr>
      <a:lvl4pPr algn="ctr" defTabSz="1244600" rtl="0" eaLnBrk="0" fontAlgn="base" hangingPunct="0">
        <a:spcBef>
          <a:spcPct val="0"/>
        </a:spcBef>
        <a:spcAft>
          <a:spcPct val="0"/>
        </a:spcAft>
        <a:defRPr sz="5980">
          <a:solidFill>
            <a:schemeClr val="tx2"/>
          </a:solidFill>
          <a:latin typeface="Times New Roman" panose="02020603050405020304" pitchFamily="18" charset="0"/>
        </a:defRPr>
      </a:lvl4pPr>
      <a:lvl5pPr algn="ctr" defTabSz="1244600" rtl="0" eaLnBrk="0" fontAlgn="base" hangingPunct="0">
        <a:spcBef>
          <a:spcPct val="0"/>
        </a:spcBef>
        <a:spcAft>
          <a:spcPct val="0"/>
        </a:spcAft>
        <a:defRPr sz="5980">
          <a:solidFill>
            <a:schemeClr val="tx2"/>
          </a:solidFill>
          <a:latin typeface="Times New Roman" panose="02020603050405020304" pitchFamily="18" charset="0"/>
        </a:defRPr>
      </a:lvl5pPr>
      <a:lvl6pPr marL="133350" algn="ctr" defTabSz="1244600" rtl="0" eaLnBrk="0" fontAlgn="base" hangingPunct="0">
        <a:spcBef>
          <a:spcPct val="0"/>
        </a:spcBef>
        <a:spcAft>
          <a:spcPct val="0"/>
        </a:spcAft>
        <a:defRPr sz="5980">
          <a:solidFill>
            <a:schemeClr val="tx2"/>
          </a:solidFill>
          <a:latin typeface="Times New Roman" panose="02020603050405020304" pitchFamily="18" charset="0"/>
        </a:defRPr>
      </a:lvl6pPr>
      <a:lvl7pPr marL="266700" algn="ctr" defTabSz="1244600" rtl="0" eaLnBrk="0" fontAlgn="base" hangingPunct="0">
        <a:spcBef>
          <a:spcPct val="0"/>
        </a:spcBef>
        <a:spcAft>
          <a:spcPct val="0"/>
        </a:spcAft>
        <a:defRPr sz="5980">
          <a:solidFill>
            <a:schemeClr val="tx2"/>
          </a:solidFill>
          <a:latin typeface="Times New Roman" panose="02020603050405020304" pitchFamily="18" charset="0"/>
        </a:defRPr>
      </a:lvl7pPr>
      <a:lvl8pPr marL="400050" algn="ctr" defTabSz="1244600" rtl="0" eaLnBrk="0" fontAlgn="base" hangingPunct="0">
        <a:spcBef>
          <a:spcPct val="0"/>
        </a:spcBef>
        <a:spcAft>
          <a:spcPct val="0"/>
        </a:spcAft>
        <a:defRPr sz="5980">
          <a:solidFill>
            <a:schemeClr val="tx2"/>
          </a:solidFill>
          <a:latin typeface="Times New Roman" panose="02020603050405020304" pitchFamily="18" charset="0"/>
        </a:defRPr>
      </a:lvl8pPr>
      <a:lvl9pPr marL="533400" algn="ctr" defTabSz="1244600" rtl="0" eaLnBrk="0" fontAlgn="base" hangingPunct="0">
        <a:spcBef>
          <a:spcPct val="0"/>
        </a:spcBef>
        <a:spcAft>
          <a:spcPct val="0"/>
        </a:spcAft>
        <a:defRPr sz="598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466725" indent="-466725" algn="l" defTabSz="1244600" rtl="0" eaLnBrk="0" fontAlgn="base" hangingPunct="0">
        <a:spcBef>
          <a:spcPct val="20000"/>
        </a:spcBef>
        <a:spcAft>
          <a:spcPct val="0"/>
        </a:spcAft>
        <a:buChar char="•"/>
        <a:defRPr sz="4345">
          <a:solidFill>
            <a:schemeClr val="tx1"/>
          </a:solidFill>
          <a:latin typeface="+mn-lt"/>
          <a:ea typeface="+mn-ea"/>
          <a:cs typeface="+mn-cs"/>
        </a:defRPr>
      </a:lvl1pPr>
      <a:lvl2pPr marL="1011555" indent="-389255" algn="l" defTabSz="1244600" rtl="0" eaLnBrk="0" fontAlgn="base" hangingPunct="0">
        <a:spcBef>
          <a:spcPct val="20000"/>
        </a:spcBef>
        <a:spcAft>
          <a:spcPct val="0"/>
        </a:spcAft>
        <a:buChar char="–"/>
        <a:defRPr sz="3820">
          <a:solidFill>
            <a:schemeClr val="tx1"/>
          </a:solidFill>
          <a:latin typeface="+mn-lt"/>
        </a:defRPr>
      </a:lvl2pPr>
      <a:lvl3pPr marL="1555750" indent="-311150" algn="l" defTabSz="1244600" rtl="0" eaLnBrk="0" fontAlgn="base" hangingPunct="0">
        <a:spcBef>
          <a:spcPct val="20000"/>
        </a:spcBef>
        <a:spcAft>
          <a:spcPct val="0"/>
        </a:spcAft>
        <a:buChar char="•"/>
        <a:defRPr sz="3265">
          <a:solidFill>
            <a:schemeClr val="tx1"/>
          </a:solidFill>
          <a:latin typeface="+mn-lt"/>
        </a:defRPr>
      </a:lvl3pPr>
      <a:lvl4pPr marL="2178050" indent="-311150" algn="l" defTabSz="1244600" rtl="0" eaLnBrk="0" fontAlgn="base" hangingPunct="0">
        <a:spcBef>
          <a:spcPct val="20000"/>
        </a:spcBef>
        <a:spcAft>
          <a:spcPct val="0"/>
        </a:spcAft>
        <a:buChar char="–"/>
        <a:defRPr sz="2715">
          <a:solidFill>
            <a:schemeClr val="tx1"/>
          </a:solidFill>
          <a:latin typeface="+mn-lt"/>
        </a:defRPr>
      </a:lvl4pPr>
      <a:lvl5pPr marL="2800985" indent="-311150" algn="l" defTabSz="1244600" rtl="0" eaLnBrk="0" fontAlgn="base" hangingPunct="0">
        <a:spcBef>
          <a:spcPct val="20000"/>
        </a:spcBef>
        <a:spcAft>
          <a:spcPct val="0"/>
        </a:spcAft>
        <a:buChar char="»"/>
        <a:defRPr sz="2715">
          <a:solidFill>
            <a:schemeClr val="tx1"/>
          </a:solidFill>
          <a:latin typeface="+mn-lt"/>
        </a:defRPr>
      </a:lvl5pPr>
      <a:lvl6pPr marL="2934335" indent="-311150" algn="l" defTabSz="1244600" rtl="0" eaLnBrk="0" fontAlgn="base" hangingPunct="0">
        <a:spcBef>
          <a:spcPct val="20000"/>
        </a:spcBef>
        <a:spcAft>
          <a:spcPct val="0"/>
        </a:spcAft>
        <a:buChar char="»"/>
        <a:defRPr sz="2715">
          <a:solidFill>
            <a:schemeClr val="tx1"/>
          </a:solidFill>
          <a:latin typeface="+mn-lt"/>
        </a:defRPr>
      </a:lvl6pPr>
      <a:lvl7pPr marL="3067685" indent="-311150" algn="l" defTabSz="1244600" rtl="0" eaLnBrk="0" fontAlgn="base" hangingPunct="0">
        <a:spcBef>
          <a:spcPct val="20000"/>
        </a:spcBef>
        <a:spcAft>
          <a:spcPct val="0"/>
        </a:spcAft>
        <a:buChar char="»"/>
        <a:defRPr sz="2715">
          <a:solidFill>
            <a:schemeClr val="tx1"/>
          </a:solidFill>
          <a:latin typeface="+mn-lt"/>
        </a:defRPr>
      </a:lvl7pPr>
      <a:lvl8pPr marL="3201035" indent="-311150" algn="l" defTabSz="1244600" rtl="0" eaLnBrk="0" fontAlgn="base" hangingPunct="0">
        <a:spcBef>
          <a:spcPct val="20000"/>
        </a:spcBef>
        <a:spcAft>
          <a:spcPct val="0"/>
        </a:spcAft>
        <a:buChar char="»"/>
        <a:defRPr sz="2715">
          <a:solidFill>
            <a:schemeClr val="tx1"/>
          </a:solidFill>
          <a:latin typeface="+mn-lt"/>
        </a:defRPr>
      </a:lvl8pPr>
      <a:lvl9pPr marL="3334385" indent="-311150" algn="l" defTabSz="1244600" rtl="0" eaLnBrk="0" fontAlgn="base" hangingPunct="0">
        <a:spcBef>
          <a:spcPct val="20000"/>
        </a:spcBef>
        <a:spcAft>
          <a:spcPct val="0"/>
        </a:spcAft>
        <a:buChar char="»"/>
        <a:defRPr sz="271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66700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1pPr>
      <a:lvl2pPr marL="133350" algn="l" defTabSz="266700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2pPr>
      <a:lvl3pPr marL="266700" algn="l" defTabSz="266700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algn="l" defTabSz="266700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4pPr>
      <a:lvl5pPr marL="533400" algn="l" defTabSz="266700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5pPr>
      <a:lvl6pPr marL="666750" algn="l" defTabSz="266700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6pPr>
      <a:lvl7pPr marL="800100" algn="l" defTabSz="266700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7pPr>
      <a:lvl8pPr marL="933450" algn="l" defTabSz="266700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8pPr>
      <a:lvl9pPr marL="1066800" algn="l" defTabSz="266700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s://registry.ollama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5"/>
          <p:cNvSpPr>
            <a:spLocks noChangeArrowheads="1"/>
          </p:cNvSpPr>
          <p:nvPr/>
        </p:nvSpPr>
        <p:spPr bwMode="auto">
          <a:xfrm>
            <a:off x="90171" y="8001000"/>
            <a:ext cx="2737113" cy="14897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000" tIns="105000" rIns="105000" bIns="1050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en-US" sz="1165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Acknowledgments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en-US" sz="81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AU" sz="117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We would like to express our heartfelt gratitude to our supervisor and mentor, Dr. </a:t>
            </a:r>
            <a:r>
              <a:rPr kumimoji="0" lang="en-US" altLang="en-AU" sz="117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Sricheta</a:t>
            </a:r>
            <a:r>
              <a:rPr kumimoji="0" lang="en-US" altLang="en-AU" sz="117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AU" sz="117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Parui</a:t>
            </a:r>
            <a:r>
              <a:rPr kumimoji="0" lang="en-US" altLang="en-AU" sz="117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We also extend our thanks to KIIT University for allowing us to present our work.</a:t>
            </a:r>
          </a:p>
        </p:txBody>
      </p:sp>
      <p:sp>
        <p:nvSpPr>
          <p:cNvPr id="3075" name="Rectangle 34"/>
          <p:cNvSpPr>
            <a:spLocks noChangeArrowheads="1"/>
          </p:cNvSpPr>
          <p:nvPr/>
        </p:nvSpPr>
        <p:spPr bwMode="auto">
          <a:xfrm>
            <a:off x="8444545" y="6245128"/>
            <a:ext cx="4282125" cy="11007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000" tIns="105000" rIns="105000" bIns="1050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en-US" sz="1165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Conclusion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16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project demonstrated how the mental health guide can reduce our stress, and anxiety thus, ensuring mental well-being and providing us with a healthy mind to live with.</a:t>
            </a:r>
          </a:p>
        </p:txBody>
      </p:sp>
      <p:sp>
        <p:nvSpPr>
          <p:cNvPr id="3076" name="Rectangle 33"/>
          <p:cNvSpPr>
            <a:spLocks noChangeArrowheads="1"/>
          </p:cNvSpPr>
          <p:nvPr/>
        </p:nvSpPr>
        <p:spPr bwMode="auto">
          <a:xfrm>
            <a:off x="8463596" y="2315845"/>
            <a:ext cx="4228731" cy="386817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000" tIns="105000" rIns="105000" bIns="1050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en-US" sz="1165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Aim </a:t>
            </a:r>
            <a:r>
              <a:rPr kumimoji="0" lang="en-US" altLang="en-GB" sz="1165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&amp; Objectives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AU" altLang="en-US" sz="81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7" name="Rectangle 29"/>
          <p:cNvSpPr>
            <a:spLocks noChangeArrowheads="1"/>
          </p:cNvSpPr>
          <p:nvPr/>
        </p:nvSpPr>
        <p:spPr bwMode="auto">
          <a:xfrm>
            <a:off x="90170" y="2315845"/>
            <a:ext cx="2752354" cy="18459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000" tIns="105000" rIns="105000" bIns="1050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GB" sz="1160" b="1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sym typeface="+mn-ea"/>
              </a:rPr>
              <a:t>Abstract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GB" sz="116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Our project, a Mental Heath AI Chatbot focuses on bridging the gap between people and their inability to address their emotions openly and provides emotional support through real-time sentiment analysis, mood tracking and adaptive responses.</a:t>
            </a:r>
            <a:endParaRPr kumimoji="0" lang="en-GB" altLang="en-US" sz="1165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altLang="en-US" sz="1165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8" name="Rectangle 30"/>
          <p:cNvSpPr>
            <a:spLocks noChangeArrowheads="1"/>
          </p:cNvSpPr>
          <p:nvPr/>
        </p:nvSpPr>
        <p:spPr bwMode="auto">
          <a:xfrm>
            <a:off x="2949677" y="2617994"/>
            <a:ext cx="5425381" cy="32492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000" tIns="105000" rIns="105000" bIns="105000"/>
          <a:lstStyle>
            <a:lvl1pPr marL="3810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en-US" sz="1165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Method</a:t>
            </a:r>
            <a:r>
              <a:rPr kumimoji="0" lang="en-US" altLang="en-GB" sz="1165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ology &amp; Implementation</a:t>
            </a: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GB" sz="1165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81000" marR="0" lvl="0" indent="-3810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60000"/>
              <a:buFont typeface="Monotype Sorts" charset="2"/>
              <a:buNone/>
              <a:defRPr/>
            </a:pPr>
            <a:endParaRPr kumimoji="0" lang="en-US" altLang="en-US" sz="1165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9" name="Rectangle 31"/>
          <p:cNvSpPr>
            <a:spLocks noChangeArrowheads="1"/>
          </p:cNvSpPr>
          <p:nvPr/>
        </p:nvSpPr>
        <p:spPr bwMode="auto">
          <a:xfrm>
            <a:off x="2949677" y="5933500"/>
            <a:ext cx="5432324" cy="3550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000" tIns="105000" rIns="105000" bIns="1050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en-US" sz="1165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Result </a:t>
            </a:r>
            <a:r>
              <a:rPr kumimoji="0" lang="en-US" altLang="en-GB" sz="1165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165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81" name="Text Box 2"/>
          <p:cNvSpPr txBox="1">
            <a:spLocks noChangeArrowheads="1"/>
          </p:cNvSpPr>
          <p:nvPr/>
        </p:nvSpPr>
        <p:spPr bwMode="auto">
          <a:xfrm>
            <a:off x="333375" y="363733"/>
            <a:ext cx="12134850" cy="1366520"/>
          </a:xfrm>
          <a:prstGeom prst="rect">
            <a:avLst/>
          </a:prstGeom>
          <a:solidFill>
            <a:srgbClr val="E1EFFF"/>
          </a:solidFill>
          <a:ln w="9525">
            <a:solidFill>
              <a:schemeClr val="tx1"/>
            </a:solidFill>
            <a:miter lim="800000"/>
          </a:ln>
        </p:spPr>
        <p:txBody>
          <a:bodyPr wrap="square" lIns="157500" tIns="157500" rIns="157500" bIns="1575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AU" sz="2915" b="1" i="0" u="none" strike="noStrike" kern="1200" cap="none" spc="0" normalizeH="0" baseline="0" noProof="0" dirty="0" err="1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EmotiCare</a:t>
            </a:r>
            <a:endParaRPr kumimoji="0" lang="en-US" altLang="en-AU" sz="2915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AU" sz="2915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 Mental Health Companion Chatbot</a:t>
            </a:r>
            <a:endParaRPr kumimoji="0" lang="en-AU" altLang="en-US" sz="2915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AU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6" name="Text Box 4"/>
          <p:cNvSpPr txBox="1"/>
          <p:nvPr/>
        </p:nvSpPr>
        <p:spPr>
          <a:xfrm>
            <a:off x="74930" y="1750002"/>
            <a:ext cx="10669270" cy="725488"/>
          </a:xfrm>
          <a:prstGeom prst="rect">
            <a:avLst/>
          </a:prstGeom>
          <a:noFill/>
          <a:ln w="9525">
            <a:noFill/>
          </a:ln>
        </p:spPr>
        <p:txBody>
          <a:bodyPr lIns="105000" tIns="105000" rIns="105000" bIns="105000"/>
          <a:lstStyle/>
          <a:p>
            <a:pPr algn="ctr">
              <a:spcBef>
                <a:spcPct val="20000"/>
              </a:spcBef>
            </a:pP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*Srinithi Mitra *Ranit Mukherjee *Arka Singha * Aditi Mehta</a:t>
            </a:r>
            <a:br>
              <a:rPr sz="1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</a:b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sym typeface="+mn-ea"/>
              </a:rPr>
              <a:t>*School Of Computer Science Engineering</a:t>
            </a:r>
          </a:p>
        </p:txBody>
      </p:sp>
      <p:sp>
        <p:nvSpPr>
          <p:cNvPr id="4115" name="Rectangle 21"/>
          <p:cNvSpPr/>
          <p:nvPr/>
        </p:nvSpPr>
        <p:spPr>
          <a:xfrm>
            <a:off x="9742805" y="465650"/>
            <a:ext cx="2635885" cy="1163955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r>
              <a:rPr lang="en-US" altLang="en-US" sz="1600" i="1" dirty="0">
                <a:latin typeface="Times New Roman" panose="02020603050405020304" pitchFamily="18" charset="0"/>
              </a:rPr>
              <a:t>Mentored by,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Dr Sricheta Parui,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Assistant Professor(||),School</a:t>
            </a:r>
          </a:p>
          <a:p>
            <a:r>
              <a:rPr lang="en-US" altLang="en-US" sz="1600" dirty="0">
                <a:latin typeface="Times New Roman" panose="02020603050405020304" pitchFamily="18" charset="0"/>
              </a:rPr>
              <a:t>Of Computer Engineering</a:t>
            </a:r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74930" y="4333814"/>
            <a:ext cx="2752354" cy="355032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000" tIns="105000" rIns="105000" bIns="1050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GB" altLang="en-US" sz="1160" b="1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sym typeface="+mn-ea"/>
              </a:rPr>
              <a:t>Introduction</a:t>
            </a:r>
            <a:endParaRPr kumimoji="0" lang="en-GB" altLang="en-US" sz="1165" b="1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16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 the modern world, mental health is a serious issue that is neither treated properly nor given much importance. The main goal of our project is to create a personalized and friendly environment for the user through AI, to address their issues, get answers regarding their mental state, empathize with them, and serve as a friendly guide.  </a:t>
            </a:r>
            <a:r>
              <a:rPr kumimoji="0" lang="en-US" altLang="en-US" sz="1165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6" name="Rectangle 34"/>
          <p:cNvSpPr>
            <a:spLocks noChangeArrowheads="1"/>
          </p:cNvSpPr>
          <p:nvPr/>
        </p:nvSpPr>
        <p:spPr bwMode="auto">
          <a:xfrm>
            <a:off x="8444545" y="7414580"/>
            <a:ext cx="4266884" cy="9947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000" tIns="105000" rIns="105000" bIns="1050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GB" sz="1165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Future works</a:t>
            </a:r>
            <a:r>
              <a:rPr kumimoji="0" lang="en-GB" altLang="en-US" sz="1165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16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Our aim will be to deploy this chatbot in </a:t>
            </a:r>
            <a:r>
              <a:rPr kumimoji="0" lang="en-US" altLang="en-US" sz="1165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daily </a:t>
            </a:r>
            <a:r>
              <a:rPr kumimoji="0" lang="en-US" altLang="en-US" sz="1165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use apps for easy access to it whenever required and to ensure empowerment and self-management. 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8444544" y="8470420"/>
            <a:ext cx="4266883" cy="99473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000" tIns="105000" rIns="105000" bIns="10500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GB" sz="1165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AU" altLang="en-US" sz="815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AU" altLang="en-US" sz="117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https://registry.ollama.com/</a:t>
            </a:r>
            <a:endParaRPr lang="en-US" altLang="en-US" sz="117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17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https://medium.com/@rushing_andrei/function-calling-with-open-source-llms-594aa5b3a304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81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21"/>
          <p:cNvSpPr/>
          <p:nvPr/>
        </p:nvSpPr>
        <p:spPr>
          <a:xfrm>
            <a:off x="488950" y="463206"/>
            <a:ext cx="1670050" cy="1163955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 altLang="en-US" sz="1600" dirty="0">
              <a:latin typeface="Times New Roman" panose="02020603050405020304" pitchFamily="18" charset="0"/>
            </a:endParaRPr>
          </a:p>
        </p:txBody>
      </p:sp>
      <p:pic>
        <p:nvPicPr>
          <p:cNvPr id="10" name="Picture 9" descr="kiit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935" y="533595"/>
            <a:ext cx="1402080" cy="105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070" y="3084204"/>
            <a:ext cx="4048345" cy="30066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563" y="3643476"/>
            <a:ext cx="4772691" cy="2029108"/>
          </a:xfrm>
          <a:prstGeom prst="rect">
            <a:avLst/>
          </a:prstGeom>
        </p:spPr>
      </p:pic>
      <p:sp>
        <p:nvSpPr>
          <p:cNvPr id="15" name="Rectangle: Rounded Corners 14"/>
          <p:cNvSpPr/>
          <p:nvPr/>
        </p:nvSpPr>
        <p:spPr bwMode="auto">
          <a:xfrm>
            <a:off x="6499730" y="3276600"/>
            <a:ext cx="533400" cy="305770"/>
          </a:xfrm>
          <a:prstGeom prst="round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CNN </a:t>
            </a:r>
            <a:endParaRPr lang="en-US" sz="8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Model</a:t>
            </a:r>
            <a:endParaRPr kumimoji="0" lang="en-I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26" name="Picture 2" descr="Camera Icon Vector Art, Icons, and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4" r="17379"/>
          <a:stretch>
            <a:fillRect/>
          </a:stretch>
        </p:blipFill>
        <p:spPr bwMode="auto">
          <a:xfrm>
            <a:off x="7486580" y="3084203"/>
            <a:ext cx="457201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 bwMode="auto">
          <a:xfrm flipH="1">
            <a:off x="7033130" y="3457510"/>
            <a:ext cx="45719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1" name="Connector: Elbow 20"/>
          <p:cNvCxnSpPr>
            <a:stCxn id="15" idx="1"/>
            <a:endCxn id="14" idx="0"/>
          </p:cNvCxnSpPr>
          <p:nvPr/>
        </p:nvCxnSpPr>
        <p:spPr bwMode="auto">
          <a:xfrm rot="10800000" flipV="1">
            <a:off x="5591910" y="3429484"/>
            <a:ext cx="907821" cy="21399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22" name="TextBox 21"/>
          <p:cNvSpPr txBox="1"/>
          <p:nvPr/>
        </p:nvSpPr>
        <p:spPr>
          <a:xfrm>
            <a:off x="5562600" y="5253960"/>
            <a:ext cx="685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LLM Model</a:t>
            </a:r>
            <a:endParaRPr lang="en-IN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1" r="9664"/>
          <a:stretch>
            <a:fillRect/>
          </a:stretch>
        </p:blipFill>
        <p:spPr>
          <a:xfrm>
            <a:off x="1226304" y="6560230"/>
            <a:ext cx="1571425" cy="128376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0" y="6711286"/>
            <a:ext cx="1123864" cy="113271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t="3555" r="6164" b="4502"/>
          <a:stretch>
            <a:fillRect/>
          </a:stretch>
        </p:blipFill>
        <p:spPr>
          <a:xfrm>
            <a:off x="5985835" y="7306532"/>
            <a:ext cx="2396165" cy="2111034"/>
          </a:xfrm>
          <a:prstGeom prst="rect">
            <a:avLst/>
          </a:prstGeom>
        </p:spPr>
      </p:pic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2942171" y="6203977"/>
            <a:ext cx="5363629" cy="99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1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Mental Health Chatbot has been successfully developed and tested, ensuring user-friendliness, eco-friendliness, and effective interactions. Key features include multilingual support, voice input-output, emotion detection, personalized recommendations, and nearby help assistance, all with a low carbon footprint.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1" t="12631" r="9152" b="4687"/>
          <a:stretch>
            <a:fillRect/>
          </a:stretch>
        </p:blipFill>
        <p:spPr>
          <a:xfrm>
            <a:off x="3070952" y="7303971"/>
            <a:ext cx="2752809" cy="2139194"/>
          </a:xfrm>
          <a:prstGeom prst="rect">
            <a:avLst/>
          </a:prstGeom>
        </p:spPr>
      </p:pic>
      <p:pic>
        <p:nvPicPr>
          <p:cNvPr id="3" name="Picture 2" descr="Untitled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15800" y="5623560"/>
            <a:ext cx="509270" cy="5092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</TotalTime>
  <Words>321</Words>
  <Application>Microsoft Office PowerPoint</Application>
  <PresentationFormat>A3 Paper (297x420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Monotype Sorts</vt:lpstr>
      <vt:lpstr>Times New Roman</vt:lpstr>
      <vt:lpstr>Blank Presentation</vt:lpstr>
      <vt:lpstr>PowerPoint Presentation</vt:lpstr>
    </vt:vector>
  </TitlesOfParts>
  <Company>UNSW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sashikiran</dc:creator>
  <cp:lastModifiedBy>Arka Singha</cp:lastModifiedBy>
  <cp:revision>251</cp:revision>
  <cp:lastPrinted>1999-09-02T03:17:00Z</cp:lastPrinted>
  <dcterms:created xsi:type="dcterms:W3CDTF">1997-10-24T05:44:00Z</dcterms:created>
  <dcterms:modified xsi:type="dcterms:W3CDTF">2025-01-10T13:31:56Z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1033-12.2.0.19805</vt:lpwstr>
  </property>
  <property fmtid="{D5CDD505-2E9C-101B-9397-08002B2CF9AE}" pid="3" name="ICV">
    <vt:lpwstr>3ED042AD6EBD4A718A00545E0CD8849C_12</vt:lpwstr>
  </property>
</Properties>
</file>