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1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2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195F-A83E-4C03-A88F-B02116A754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8AF3-B74C-4209-BDA8-B705B3F4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84738" y="791308"/>
                <a:ext cx="9311054" cy="606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/>
                  <a:t>n tasks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b="0" dirty="0" smtClean="0"/>
                  <a:t> with execution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b="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/>
                  <a:t>Periodicity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𝑡𝑎𝑠𝑘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 with designed controller gain at this periodicity=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IN" b="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dirty="0" smtClean="0"/>
                  <a:t>Consider they are schedulable in this configuration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𝑡𝑎𝑠𝑘</m:t>
                    </m:r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periodicities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LSA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/>
                  <a:t>Each LSAs are pruned in such a way that there exist no such path in LSA that leads the state trajectory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control loop outside its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𝑠𝑎𝑓𝑒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𝑠𝑘𝑖𝑝𝑝𝑖𝑛𝑔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/>
                  <a:t>Consider their state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or estimation errors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or decay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are measured through out a hyper period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As they cross certain tolerance bound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closed loop,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we decide to increase the periodicity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i="0" dirty="0" smtClean="0">
                    <a:latin typeface="+mj-lt"/>
                  </a:rPr>
                  <a:t>is enough to compensate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smtClean="0"/>
                  <a:t>This causes an increment in utilization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𝑚𝑜𝑟𝑒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  create a min heap to sort the tasks so that we can select the task with minimal criticality/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/>
                    </m:sSup>
                  </m:oMath>
                </a14:m>
                <a:r>
                  <a:rPr lang="en-US" dirty="0" smtClean="0"/>
                  <a:t> etc……consider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Check whether applying maximum allowable drops in CLF compensates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𝑚𝑜𝑟𝑒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If not, try the same with the next least critical task.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If that also is not sufficient, then resort to MLF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8" y="791308"/>
                <a:ext cx="9311054" cy="6066148"/>
              </a:xfrm>
              <a:prstGeom prst="rect">
                <a:avLst/>
              </a:prstGeom>
              <a:blipFill>
                <a:blip r:embed="rId2"/>
                <a:stretch>
                  <a:fillRect l="-589" t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71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sunandan adhikary</dc:creator>
  <cp:lastModifiedBy>sunandan adhikary</cp:lastModifiedBy>
  <cp:revision>7</cp:revision>
  <dcterms:created xsi:type="dcterms:W3CDTF">2023-04-18T12:48:57Z</dcterms:created>
  <dcterms:modified xsi:type="dcterms:W3CDTF">2023-04-19T09:27:14Z</dcterms:modified>
</cp:coreProperties>
</file>