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0" r:id="rId12"/>
    <p:sldId id="271" r:id="rId13"/>
    <p:sldId id="267" r:id="rId14"/>
    <p:sldId id="266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ka Maity" userId="S::e0146321@u.nus.edu::784b04e3-0b22-4602-acd4-219aa1ba8de9" providerId="AD" clId="Web-{C536695C-D775-48D6-9968-026E0E193EE8}"/>
    <pc:docChg chg="modSld">
      <pc:chgData name="Arka Maity" userId="S::e0146321@u.nus.edu::784b04e3-0b22-4602-acd4-219aa1ba8de9" providerId="AD" clId="Web-{C536695C-D775-48D6-9968-026E0E193EE8}" dt="2018-12-27T12:28:23.949" v="15" actId="20577"/>
      <pc:docMkLst>
        <pc:docMk/>
      </pc:docMkLst>
      <pc:sldChg chg="modSp">
        <pc:chgData name="Arka Maity" userId="S::e0146321@u.nus.edu::784b04e3-0b22-4602-acd4-219aa1ba8de9" providerId="AD" clId="Web-{C536695C-D775-48D6-9968-026E0E193EE8}" dt="2018-12-27T12:28:23.949" v="14" actId="20577"/>
        <pc:sldMkLst>
          <pc:docMk/>
          <pc:sldMk cId="3302553638" sldId="267"/>
        </pc:sldMkLst>
        <pc:spChg chg="mod">
          <ac:chgData name="Arka Maity" userId="S::e0146321@u.nus.edu::784b04e3-0b22-4602-acd4-219aa1ba8de9" providerId="AD" clId="Web-{C536695C-D775-48D6-9968-026E0E193EE8}" dt="2018-12-27T12:28:23.949" v="14" actId="20577"/>
          <ac:spMkLst>
            <pc:docMk/>
            <pc:sldMk cId="3302553638" sldId="267"/>
            <ac:spMk id="3" creationId="{00000000-0000-0000-0000-000000000000}"/>
          </ac:spMkLst>
        </pc:spChg>
      </pc:sldChg>
    </pc:docChg>
  </pc:docChgLst>
  <pc:docChgLst>
    <pc:chgData name="Arka Maity" userId="S::e0146321@u.nus.edu::784b04e3-0b22-4602-acd4-219aa1ba8de9" providerId="AD" clId="Web-{FF28608C-E336-4113-82B4-58BE15F46340}"/>
    <pc:docChg chg="modSld">
      <pc:chgData name="Arka Maity" userId="S::e0146321@u.nus.edu::784b04e3-0b22-4602-acd4-219aa1ba8de9" providerId="AD" clId="Web-{FF28608C-E336-4113-82B4-58BE15F46340}" dt="2018-12-21T04:38:19.925" v="9" actId="20577"/>
      <pc:docMkLst>
        <pc:docMk/>
      </pc:docMkLst>
      <pc:sldChg chg="modSp">
        <pc:chgData name="Arka Maity" userId="S::e0146321@u.nus.edu::784b04e3-0b22-4602-acd4-219aa1ba8de9" providerId="AD" clId="Web-{FF28608C-E336-4113-82B4-58BE15F46340}" dt="2018-12-21T04:38:19.925" v="8" actId="20577"/>
        <pc:sldMkLst>
          <pc:docMk/>
          <pc:sldMk cId="3302553638" sldId="267"/>
        </pc:sldMkLst>
        <pc:spChg chg="mod">
          <ac:chgData name="Arka Maity" userId="S::e0146321@u.nus.edu::784b04e3-0b22-4602-acd4-219aa1ba8de9" providerId="AD" clId="Web-{FF28608C-E336-4113-82B4-58BE15F46340}" dt="2018-12-21T04:38:19.925" v="8" actId="20577"/>
          <ac:spMkLst>
            <pc:docMk/>
            <pc:sldMk cId="3302553638" sldId="267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Execution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Sheet1!$D$2:$D$17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269.56883699999997</c:v>
                </c:pt>
                <c:pt idx="1">
                  <c:v>141.98553200000001</c:v>
                </c:pt>
                <c:pt idx="2">
                  <c:v>99.508882999999997</c:v>
                </c:pt>
                <c:pt idx="3">
                  <c:v>79.006262000000007</c:v>
                </c:pt>
                <c:pt idx="4">
                  <c:v>66.454092000000003</c:v>
                </c:pt>
                <c:pt idx="5">
                  <c:v>58.649068</c:v>
                </c:pt>
                <c:pt idx="6">
                  <c:v>52.804704999999998</c:v>
                </c:pt>
                <c:pt idx="7">
                  <c:v>48.960141</c:v>
                </c:pt>
                <c:pt idx="8">
                  <c:v>45.734059999999999</c:v>
                </c:pt>
                <c:pt idx="9">
                  <c:v>43.455542000000001</c:v>
                </c:pt>
                <c:pt idx="10">
                  <c:v>41.386888999999996</c:v>
                </c:pt>
                <c:pt idx="11">
                  <c:v>40.046129000000001</c:v>
                </c:pt>
                <c:pt idx="12">
                  <c:v>38.695397999999997</c:v>
                </c:pt>
                <c:pt idx="13">
                  <c:v>37.750183</c:v>
                </c:pt>
                <c:pt idx="14">
                  <c:v>36.840822000000003</c:v>
                </c:pt>
                <c:pt idx="15">
                  <c:v>36.419249999999998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0B-406B-8BE6-6127BA28CA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088536"/>
        <c:axId val="448090176"/>
      </c:lineChart>
      <c:catAx>
        <c:axId val="448088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0176"/>
        <c:crosses val="autoZero"/>
        <c:auto val="1"/>
        <c:lblAlgn val="ctr"/>
        <c:lblOffset val="100"/>
        <c:noMultiLvlLbl val="0"/>
      </c:catAx>
      <c:valAx>
        <c:axId val="44809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Execution</a:t>
                </a:r>
                <a:r>
                  <a:rPr lang="en-US" baseline="0"/>
                  <a:t> Time [ms]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8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Utilization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Sheet1!$D$2:$D$18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269.56883699999997</c:v>
                </c:pt>
                <c:pt idx="1">
                  <c:v>283.97106400000001</c:v>
                </c:pt>
                <c:pt idx="2">
                  <c:v>298.52664900000002</c:v>
                </c:pt>
                <c:pt idx="3">
                  <c:v>316.02504800000003</c:v>
                </c:pt>
                <c:pt idx="4">
                  <c:v>332.27046000000001</c:v>
                </c:pt>
                <c:pt idx="5">
                  <c:v>351.894408</c:v>
                </c:pt>
                <c:pt idx="6">
                  <c:v>369.63293499999997</c:v>
                </c:pt>
                <c:pt idx="7">
                  <c:v>391.681128</c:v>
                </c:pt>
                <c:pt idx="8">
                  <c:v>411.60654</c:v>
                </c:pt>
                <c:pt idx="9">
                  <c:v>434.55542000000003</c:v>
                </c:pt>
                <c:pt idx="10">
                  <c:v>455.25577899999996</c:v>
                </c:pt>
                <c:pt idx="11">
                  <c:v>480.55354799999998</c:v>
                </c:pt>
                <c:pt idx="12">
                  <c:v>503.04017399999998</c:v>
                </c:pt>
                <c:pt idx="13">
                  <c:v>528.50256200000001</c:v>
                </c:pt>
                <c:pt idx="14">
                  <c:v>552.61233000000004</c:v>
                </c:pt>
                <c:pt idx="15">
                  <c:v>582.70799999999997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AA-4549-9FF7-968E1E89F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091816"/>
        <c:axId val="448083616"/>
      </c:lineChart>
      <c:catAx>
        <c:axId val="448091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Cores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83616"/>
        <c:crosses val="autoZero"/>
        <c:auto val="1"/>
        <c:lblAlgn val="ctr"/>
        <c:lblOffset val="100"/>
        <c:noMultiLvlLbl val="0"/>
      </c:catAx>
      <c:valAx>
        <c:axId val="44808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Utilization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1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9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Sheet1!$C$3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Sheet1!$D$3:$S$3</c:f>
              <c:numCache>
                <c:formatCode>General</c:formatCode>
                <c:ptCount val="16"/>
                <c:pt idx="0">
                  <c:v>539.13767399999995</c:v>
                </c:pt>
                <c:pt idx="1">
                  <c:v>411.55436899999899</c:v>
                </c:pt>
                <c:pt idx="2">
                  <c:v>369.07772</c:v>
                </c:pt>
                <c:pt idx="3">
                  <c:v>348.575098999999</c:v>
                </c:pt>
                <c:pt idx="4">
                  <c:v>336.02292899999998</c:v>
                </c:pt>
                <c:pt idx="5">
                  <c:v>328.21790499999997</c:v>
                </c:pt>
                <c:pt idx="6">
                  <c:v>322.37354199999999</c:v>
                </c:pt>
                <c:pt idx="7">
                  <c:v>318.528978</c:v>
                </c:pt>
                <c:pt idx="8">
                  <c:v>315.30289699999997</c:v>
                </c:pt>
                <c:pt idx="9">
                  <c:v>313.02437899999899</c:v>
                </c:pt>
                <c:pt idx="10">
                  <c:v>310.955725999999</c:v>
                </c:pt>
                <c:pt idx="11">
                  <c:v>309.61496599999998</c:v>
                </c:pt>
                <c:pt idx="12">
                  <c:v>308.26423499999999</c:v>
                </c:pt>
                <c:pt idx="13">
                  <c:v>307.319019999999</c:v>
                </c:pt>
                <c:pt idx="14">
                  <c:v>306.40965899999998</c:v>
                </c:pt>
                <c:pt idx="15">
                  <c:v>305.98808699999898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C-44C0-A4CC-6D0FE1F22216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Sheet1!$D$4:$S$4</c:f>
              <c:numCache>
                <c:formatCode>General</c:formatCode>
                <c:ptCount val="16"/>
                <c:pt idx="0">
                  <c:v>411.55436899999899</c:v>
                </c:pt>
                <c:pt idx="1">
                  <c:v>283.97106400000001</c:v>
                </c:pt>
                <c:pt idx="2">
                  <c:v>241.494415</c:v>
                </c:pt>
                <c:pt idx="3">
                  <c:v>220.991794</c:v>
                </c:pt>
                <c:pt idx="4">
                  <c:v>208.43962400000001</c:v>
                </c:pt>
                <c:pt idx="5">
                  <c:v>200.63460000000001</c:v>
                </c:pt>
                <c:pt idx="6">
                  <c:v>194.79023699999999</c:v>
                </c:pt>
                <c:pt idx="7">
                  <c:v>190.945673</c:v>
                </c:pt>
                <c:pt idx="8">
                  <c:v>187.71959200000001</c:v>
                </c:pt>
                <c:pt idx="9">
                  <c:v>185.44107399999999</c:v>
                </c:pt>
                <c:pt idx="10">
                  <c:v>183.372421</c:v>
                </c:pt>
                <c:pt idx="11">
                  <c:v>182.03166100000001</c:v>
                </c:pt>
                <c:pt idx="12">
                  <c:v>180.68092999999999</c:v>
                </c:pt>
                <c:pt idx="13">
                  <c:v>179.735715</c:v>
                </c:pt>
                <c:pt idx="14">
                  <c:v>178.82635400000001</c:v>
                </c:pt>
                <c:pt idx="15">
                  <c:v>178.40478200000001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3C-44C0-A4CC-6D0FE1F22216}"/>
            </c:ext>
          </c:extLst>
        </c:ser>
        <c:ser>
          <c:idx val="2"/>
          <c:order val="2"/>
          <c:tx>
            <c:strRef>
              <c:f>Sheet1!$C$5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Sheet1!$D$5:$S$5</c:f>
              <c:numCache>
                <c:formatCode>General</c:formatCode>
                <c:ptCount val="16"/>
                <c:pt idx="0">
                  <c:v>369.07772</c:v>
                </c:pt>
                <c:pt idx="1">
                  <c:v>241.494415</c:v>
                </c:pt>
                <c:pt idx="2">
                  <c:v>199.01776599999999</c:v>
                </c:pt>
                <c:pt idx="3">
                  <c:v>178.51514499999999</c:v>
                </c:pt>
                <c:pt idx="4">
                  <c:v>165.962975</c:v>
                </c:pt>
                <c:pt idx="5">
                  <c:v>158.157951</c:v>
                </c:pt>
                <c:pt idx="6">
                  <c:v>152.31358799999899</c:v>
                </c:pt>
                <c:pt idx="7">
                  <c:v>148.46902399999999</c:v>
                </c:pt>
                <c:pt idx="8">
                  <c:v>145.242943</c:v>
                </c:pt>
                <c:pt idx="9">
                  <c:v>142.96442500000001</c:v>
                </c:pt>
                <c:pt idx="10">
                  <c:v>140.89577199999999</c:v>
                </c:pt>
                <c:pt idx="11">
                  <c:v>139.555012</c:v>
                </c:pt>
                <c:pt idx="12">
                  <c:v>138.20428099999901</c:v>
                </c:pt>
                <c:pt idx="13">
                  <c:v>137.25906599999999</c:v>
                </c:pt>
                <c:pt idx="14">
                  <c:v>136.349705</c:v>
                </c:pt>
                <c:pt idx="15">
                  <c:v>135.928133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3C-44C0-A4CC-6D0FE1F22216}"/>
            </c:ext>
          </c:extLst>
        </c:ser>
        <c:ser>
          <c:idx val="3"/>
          <c:order val="3"/>
          <c:tx>
            <c:strRef>
              <c:f>Sheet1!$C$6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Sheet1!$D$6:$S$6</c:f>
              <c:numCache>
                <c:formatCode>General</c:formatCode>
                <c:ptCount val="16"/>
                <c:pt idx="0">
                  <c:v>348.575098999999</c:v>
                </c:pt>
                <c:pt idx="1">
                  <c:v>220.991794</c:v>
                </c:pt>
                <c:pt idx="2">
                  <c:v>178.51514499999999</c:v>
                </c:pt>
                <c:pt idx="3">
                  <c:v>158.01252400000001</c:v>
                </c:pt>
                <c:pt idx="4">
                  <c:v>145.460354</c:v>
                </c:pt>
                <c:pt idx="5">
                  <c:v>137.65532999999999</c:v>
                </c:pt>
                <c:pt idx="6">
                  <c:v>131.81096700000001</c:v>
                </c:pt>
                <c:pt idx="7">
                  <c:v>127.966403</c:v>
                </c:pt>
                <c:pt idx="8">
                  <c:v>124.74032200000001</c:v>
                </c:pt>
                <c:pt idx="9">
                  <c:v>122.461804</c:v>
                </c:pt>
                <c:pt idx="10">
                  <c:v>120.393151</c:v>
                </c:pt>
                <c:pt idx="11">
                  <c:v>119.052391</c:v>
                </c:pt>
                <c:pt idx="12">
                  <c:v>117.70166</c:v>
                </c:pt>
                <c:pt idx="13">
                  <c:v>116.756445</c:v>
                </c:pt>
                <c:pt idx="14">
                  <c:v>115.847084</c:v>
                </c:pt>
                <c:pt idx="15">
                  <c:v>115.425512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3C-44C0-A4CC-6D0FE1F22216}"/>
            </c:ext>
          </c:extLst>
        </c:ser>
        <c:ser>
          <c:idx val="4"/>
          <c:order val="4"/>
          <c:tx>
            <c:strRef>
              <c:f>Sheet1!$C$7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Sheet1!$D$7:$S$7</c:f>
              <c:numCache>
                <c:formatCode>General</c:formatCode>
                <c:ptCount val="16"/>
                <c:pt idx="0">
                  <c:v>336.02292899999998</c:v>
                </c:pt>
                <c:pt idx="1">
                  <c:v>208.43962400000001</c:v>
                </c:pt>
                <c:pt idx="2">
                  <c:v>165.962975</c:v>
                </c:pt>
                <c:pt idx="3">
                  <c:v>145.460354</c:v>
                </c:pt>
                <c:pt idx="4">
                  <c:v>132.90818400000001</c:v>
                </c:pt>
                <c:pt idx="5">
                  <c:v>125.10316</c:v>
                </c:pt>
                <c:pt idx="6">
                  <c:v>119.258797</c:v>
                </c:pt>
                <c:pt idx="7">
                  <c:v>115.414233</c:v>
                </c:pt>
                <c:pt idx="8">
                  <c:v>112.188152</c:v>
                </c:pt>
                <c:pt idx="9">
                  <c:v>109.909634</c:v>
                </c:pt>
                <c:pt idx="10">
                  <c:v>107.840981</c:v>
                </c:pt>
                <c:pt idx="11">
                  <c:v>106.500221</c:v>
                </c:pt>
                <c:pt idx="12">
                  <c:v>105.14949</c:v>
                </c:pt>
                <c:pt idx="13">
                  <c:v>104.204275</c:v>
                </c:pt>
                <c:pt idx="14">
                  <c:v>103.29491400000001</c:v>
                </c:pt>
                <c:pt idx="15">
                  <c:v>102.87334199999999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3C-44C0-A4CC-6D0FE1F22216}"/>
            </c:ext>
          </c:extLst>
        </c:ser>
        <c:ser>
          <c:idx val="5"/>
          <c:order val="5"/>
          <c:tx>
            <c:strRef>
              <c:f>Sheet1!$C$8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Sheet1!$D$8:$S$8</c:f>
              <c:numCache>
                <c:formatCode>General</c:formatCode>
                <c:ptCount val="16"/>
                <c:pt idx="0">
                  <c:v>328.21790499999997</c:v>
                </c:pt>
                <c:pt idx="1">
                  <c:v>200.63460000000001</c:v>
                </c:pt>
                <c:pt idx="2">
                  <c:v>158.157951</c:v>
                </c:pt>
                <c:pt idx="3">
                  <c:v>137.65532999999999</c:v>
                </c:pt>
                <c:pt idx="4">
                  <c:v>125.10316</c:v>
                </c:pt>
                <c:pt idx="5">
                  <c:v>117.298136</c:v>
                </c:pt>
                <c:pt idx="6">
                  <c:v>111.453773</c:v>
                </c:pt>
                <c:pt idx="7">
                  <c:v>107.609208999999</c:v>
                </c:pt>
                <c:pt idx="8">
                  <c:v>104.383128</c:v>
                </c:pt>
                <c:pt idx="9">
                  <c:v>102.10460999999999</c:v>
                </c:pt>
                <c:pt idx="10">
                  <c:v>100.035957</c:v>
                </c:pt>
                <c:pt idx="11">
                  <c:v>98.695196999999993</c:v>
                </c:pt>
                <c:pt idx="12">
                  <c:v>97.344465999999997</c:v>
                </c:pt>
                <c:pt idx="13">
                  <c:v>96.399250999999893</c:v>
                </c:pt>
                <c:pt idx="14">
                  <c:v>95.489890000000003</c:v>
                </c:pt>
                <c:pt idx="15">
                  <c:v>95.068318000000005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3C-44C0-A4CC-6D0FE1F22216}"/>
            </c:ext>
          </c:extLst>
        </c:ser>
        <c:ser>
          <c:idx val="6"/>
          <c:order val="6"/>
          <c:tx>
            <c:strRef>
              <c:f>Sheet1!$C$9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Sheet1!$D$9:$S$9</c:f>
              <c:numCache>
                <c:formatCode>General</c:formatCode>
                <c:ptCount val="16"/>
                <c:pt idx="0">
                  <c:v>322.37354199999999</c:v>
                </c:pt>
                <c:pt idx="1">
                  <c:v>194.79023699999999</c:v>
                </c:pt>
                <c:pt idx="2">
                  <c:v>152.31358799999899</c:v>
                </c:pt>
                <c:pt idx="3">
                  <c:v>131.81096700000001</c:v>
                </c:pt>
                <c:pt idx="4">
                  <c:v>119.258797</c:v>
                </c:pt>
                <c:pt idx="5">
                  <c:v>111.453773</c:v>
                </c:pt>
                <c:pt idx="6">
                  <c:v>105.60941</c:v>
                </c:pt>
                <c:pt idx="7">
                  <c:v>101.76484600000001</c:v>
                </c:pt>
                <c:pt idx="8">
                  <c:v>98.538764999999998</c:v>
                </c:pt>
                <c:pt idx="9">
                  <c:v>96.260246999999893</c:v>
                </c:pt>
                <c:pt idx="10">
                  <c:v>94.191593999999995</c:v>
                </c:pt>
                <c:pt idx="11">
                  <c:v>92.850833999999907</c:v>
                </c:pt>
                <c:pt idx="12">
                  <c:v>91.500102999999996</c:v>
                </c:pt>
                <c:pt idx="13">
                  <c:v>90.554888000000005</c:v>
                </c:pt>
                <c:pt idx="14">
                  <c:v>89.645527000000001</c:v>
                </c:pt>
                <c:pt idx="15">
                  <c:v>89.223954999999904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3C-44C0-A4CC-6D0FE1F22216}"/>
            </c:ext>
          </c:extLst>
        </c:ser>
        <c:ser>
          <c:idx val="7"/>
          <c:order val="7"/>
          <c:tx>
            <c:strRef>
              <c:f>Sheet1!$C$10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Sheet1!$D$10:$S$10</c:f>
              <c:numCache>
                <c:formatCode>General</c:formatCode>
                <c:ptCount val="16"/>
                <c:pt idx="0">
                  <c:v>318.528978</c:v>
                </c:pt>
                <c:pt idx="1">
                  <c:v>190.945673</c:v>
                </c:pt>
                <c:pt idx="2">
                  <c:v>148.46902399999999</c:v>
                </c:pt>
                <c:pt idx="3">
                  <c:v>127.966403</c:v>
                </c:pt>
                <c:pt idx="4">
                  <c:v>115.414233</c:v>
                </c:pt>
                <c:pt idx="5">
                  <c:v>107.609208999999</c:v>
                </c:pt>
                <c:pt idx="6">
                  <c:v>101.76484600000001</c:v>
                </c:pt>
                <c:pt idx="7">
                  <c:v>97.920282</c:v>
                </c:pt>
                <c:pt idx="8">
                  <c:v>94.694200999999893</c:v>
                </c:pt>
                <c:pt idx="9">
                  <c:v>92.415683000000001</c:v>
                </c:pt>
                <c:pt idx="10">
                  <c:v>90.347029999999904</c:v>
                </c:pt>
                <c:pt idx="11">
                  <c:v>89.006270000000001</c:v>
                </c:pt>
                <c:pt idx="12">
                  <c:v>87.655539000000005</c:v>
                </c:pt>
                <c:pt idx="13">
                  <c:v>86.710324</c:v>
                </c:pt>
                <c:pt idx="14">
                  <c:v>85.800962999999996</c:v>
                </c:pt>
                <c:pt idx="15">
                  <c:v>85.379390999999998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3C-44C0-A4CC-6D0FE1F22216}"/>
            </c:ext>
          </c:extLst>
        </c:ser>
        <c:ser>
          <c:idx val="8"/>
          <c:order val="8"/>
          <c:tx>
            <c:strRef>
              <c:f>Sheet1!$C$11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Sheet1!$D$11:$S$11</c:f>
              <c:numCache>
                <c:formatCode>General</c:formatCode>
                <c:ptCount val="16"/>
                <c:pt idx="0">
                  <c:v>315.30289699999997</c:v>
                </c:pt>
                <c:pt idx="1">
                  <c:v>187.71959200000001</c:v>
                </c:pt>
                <c:pt idx="2">
                  <c:v>145.242943</c:v>
                </c:pt>
                <c:pt idx="3">
                  <c:v>124.74032200000001</c:v>
                </c:pt>
                <c:pt idx="4">
                  <c:v>112.188152</c:v>
                </c:pt>
                <c:pt idx="5">
                  <c:v>104.383128</c:v>
                </c:pt>
                <c:pt idx="6">
                  <c:v>98.538764999999998</c:v>
                </c:pt>
                <c:pt idx="7">
                  <c:v>94.694200999999893</c:v>
                </c:pt>
                <c:pt idx="8">
                  <c:v>91.468119999999999</c:v>
                </c:pt>
                <c:pt idx="9">
                  <c:v>89.189601999999994</c:v>
                </c:pt>
                <c:pt idx="10">
                  <c:v>87.120948999999996</c:v>
                </c:pt>
                <c:pt idx="11">
                  <c:v>85.780188999999993</c:v>
                </c:pt>
                <c:pt idx="12">
                  <c:v>84.429457999999997</c:v>
                </c:pt>
                <c:pt idx="13">
                  <c:v>83.484242999999907</c:v>
                </c:pt>
                <c:pt idx="14">
                  <c:v>82.574882000000002</c:v>
                </c:pt>
                <c:pt idx="15">
                  <c:v>82.153310000000005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3C-44C0-A4CC-6D0FE1F22216}"/>
            </c:ext>
          </c:extLst>
        </c:ser>
        <c:ser>
          <c:idx val="9"/>
          <c:order val="9"/>
          <c:tx>
            <c:strRef>
              <c:f>Sheet1!$C$12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Sheet1!$D$12:$S$12</c:f>
              <c:numCache>
                <c:formatCode>General</c:formatCode>
                <c:ptCount val="16"/>
                <c:pt idx="0">
                  <c:v>313.02437899999899</c:v>
                </c:pt>
                <c:pt idx="1">
                  <c:v>185.44107399999999</c:v>
                </c:pt>
                <c:pt idx="2">
                  <c:v>142.96442500000001</c:v>
                </c:pt>
                <c:pt idx="3">
                  <c:v>122.461804</c:v>
                </c:pt>
                <c:pt idx="4">
                  <c:v>109.909634</c:v>
                </c:pt>
                <c:pt idx="5">
                  <c:v>102.10460999999999</c:v>
                </c:pt>
                <c:pt idx="6">
                  <c:v>96.260246999999893</c:v>
                </c:pt>
                <c:pt idx="7">
                  <c:v>92.415683000000001</c:v>
                </c:pt>
                <c:pt idx="8">
                  <c:v>89.189601999999994</c:v>
                </c:pt>
                <c:pt idx="9">
                  <c:v>86.911084000000002</c:v>
                </c:pt>
                <c:pt idx="10">
                  <c:v>84.842431000000005</c:v>
                </c:pt>
                <c:pt idx="11">
                  <c:v>83.501671000000002</c:v>
                </c:pt>
                <c:pt idx="12">
                  <c:v>82.150939999999906</c:v>
                </c:pt>
                <c:pt idx="13">
                  <c:v>81.205725000000001</c:v>
                </c:pt>
                <c:pt idx="14">
                  <c:v>80.296363999999997</c:v>
                </c:pt>
                <c:pt idx="15">
                  <c:v>79.874791999999999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43C-44C0-A4CC-6D0FE1F22216}"/>
            </c:ext>
          </c:extLst>
        </c:ser>
        <c:ser>
          <c:idx val="10"/>
          <c:order val="10"/>
          <c:tx>
            <c:strRef>
              <c:f>Sheet1!$C$13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Sheet1!$D$13:$S$13</c:f>
              <c:numCache>
                <c:formatCode>General</c:formatCode>
                <c:ptCount val="16"/>
                <c:pt idx="0">
                  <c:v>310.955725999999</c:v>
                </c:pt>
                <c:pt idx="1">
                  <c:v>183.372421</c:v>
                </c:pt>
                <c:pt idx="2">
                  <c:v>140.89577199999999</c:v>
                </c:pt>
                <c:pt idx="3">
                  <c:v>120.393151</c:v>
                </c:pt>
                <c:pt idx="4">
                  <c:v>107.840981</c:v>
                </c:pt>
                <c:pt idx="5">
                  <c:v>100.035957</c:v>
                </c:pt>
                <c:pt idx="6">
                  <c:v>94.191593999999995</c:v>
                </c:pt>
                <c:pt idx="7">
                  <c:v>90.347029999999904</c:v>
                </c:pt>
                <c:pt idx="8">
                  <c:v>87.120948999999996</c:v>
                </c:pt>
                <c:pt idx="9">
                  <c:v>84.842431000000005</c:v>
                </c:pt>
                <c:pt idx="10">
                  <c:v>82.773777999999993</c:v>
                </c:pt>
                <c:pt idx="11">
                  <c:v>81.433018000000004</c:v>
                </c:pt>
                <c:pt idx="12">
                  <c:v>80.082286999999994</c:v>
                </c:pt>
                <c:pt idx="13">
                  <c:v>79.137071999999904</c:v>
                </c:pt>
                <c:pt idx="14">
                  <c:v>78.227710999999999</c:v>
                </c:pt>
                <c:pt idx="15">
                  <c:v>77.806139000000002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3C-44C0-A4CC-6D0FE1F22216}"/>
            </c:ext>
          </c:extLst>
        </c:ser>
        <c:ser>
          <c:idx val="11"/>
          <c:order val="11"/>
          <c:tx>
            <c:strRef>
              <c:f>Sheet1!$C$14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Sheet1!$D$14:$S$14</c:f>
              <c:numCache>
                <c:formatCode>General</c:formatCode>
                <c:ptCount val="16"/>
                <c:pt idx="0">
                  <c:v>309.61496599999998</c:v>
                </c:pt>
                <c:pt idx="1">
                  <c:v>182.03166100000001</c:v>
                </c:pt>
                <c:pt idx="2">
                  <c:v>139.555012</c:v>
                </c:pt>
                <c:pt idx="3">
                  <c:v>119.052391</c:v>
                </c:pt>
                <c:pt idx="4">
                  <c:v>106.500221</c:v>
                </c:pt>
                <c:pt idx="5">
                  <c:v>98.695196999999993</c:v>
                </c:pt>
                <c:pt idx="6">
                  <c:v>92.850833999999907</c:v>
                </c:pt>
                <c:pt idx="7">
                  <c:v>89.006270000000001</c:v>
                </c:pt>
                <c:pt idx="8">
                  <c:v>85.780188999999993</c:v>
                </c:pt>
                <c:pt idx="9">
                  <c:v>83.501671000000002</c:v>
                </c:pt>
                <c:pt idx="10">
                  <c:v>81.433018000000004</c:v>
                </c:pt>
                <c:pt idx="11">
                  <c:v>80.092258000000001</c:v>
                </c:pt>
                <c:pt idx="12">
                  <c:v>78.741526999999905</c:v>
                </c:pt>
                <c:pt idx="13">
                  <c:v>77.796312</c:v>
                </c:pt>
                <c:pt idx="14">
                  <c:v>76.886950999999996</c:v>
                </c:pt>
                <c:pt idx="15">
                  <c:v>76.465378999999999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43C-44C0-A4CC-6D0FE1F22216}"/>
            </c:ext>
          </c:extLst>
        </c:ser>
        <c:ser>
          <c:idx val="12"/>
          <c:order val="12"/>
          <c:tx>
            <c:strRef>
              <c:f>Sheet1!$C$15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Sheet1!$D$15:$S$15</c:f>
              <c:numCache>
                <c:formatCode>General</c:formatCode>
                <c:ptCount val="16"/>
                <c:pt idx="0">
                  <c:v>308.26423499999999</c:v>
                </c:pt>
                <c:pt idx="1">
                  <c:v>180.68092999999999</c:v>
                </c:pt>
                <c:pt idx="2">
                  <c:v>138.20428099999901</c:v>
                </c:pt>
                <c:pt idx="3">
                  <c:v>117.70166</c:v>
                </c:pt>
                <c:pt idx="4">
                  <c:v>105.14949</c:v>
                </c:pt>
                <c:pt idx="5">
                  <c:v>97.344465999999997</c:v>
                </c:pt>
                <c:pt idx="6">
                  <c:v>91.500102999999996</c:v>
                </c:pt>
                <c:pt idx="7">
                  <c:v>87.655539000000005</c:v>
                </c:pt>
                <c:pt idx="8">
                  <c:v>84.429457999999997</c:v>
                </c:pt>
                <c:pt idx="9">
                  <c:v>82.150939999999906</c:v>
                </c:pt>
                <c:pt idx="10">
                  <c:v>80.082286999999994</c:v>
                </c:pt>
                <c:pt idx="11">
                  <c:v>78.741526999999905</c:v>
                </c:pt>
                <c:pt idx="12">
                  <c:v>77.390795999999995</c:v>
                </c:pt>
                <c:pt idx="13">
                  <c:v>76.445581000000004</c:v>
                </c:pt>
                <c:pt idx="14">
                  <c:v>75.53622</c:v>
                </c:pt>
                <c:pt idx="15">
                  <c:v>75.114647999999903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43C-44C0-A4CC-6D0FE1F22216}"/>
            </c:ext>
          </c:extLst>
        </c:ser>
        <c:ser>
          <c:idx val="13"/>
          <c:order val="13"/>
          <c:tx>
            <c:strRef>
              <c:f>Sheet1!$C$16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Sheet1!$D$16:$S$16</c:f>
              <c:numCache>
                <c:formatCode>General</c:formatCode>
                <c:ptCount val="16"/>
                <c:pt idx="0">
                  <c:v>307.319019999999</c:v>
                </c:pt>
                <c:pt idx="1">
                  <c:v>179.735715</c:v>
                </c:pt>
                <c:pt idx="2">
                  <c:v>137.25906599999999</c:v>
                </c:pt>
                <c:pt idx="3">
                  <c:v>116.756445</c:v>
                </c:pt>
                <c:pt idx="4">
                  <c:v>104.204275</c:v>
                </c:pt>
                <c:pt idx="5">
                  <c:v>96.399250999999893</c:v>
                </c:pt>
                <c:pt idx="6">
                  <c:v>90.554888000000005</c:v>
                </c:pt>
                <c:pt idx="7">
                  <c:v>86.710324</c:v>
                </c:pt>
                <c:pt idx="8">
                  <c:v>83.484242999999907</c:v>
                </c:pt>
                <c:pt idx="9">
                  <c:v>81.205725000000001</c:v>
                </c:pt>
                <c:pt idx="10">
                  <c:v>79.137071999999904</c:v>
                </c:pt>
                <c:pt idx="11">
                  <c:v>77.796312</c:v>
                </c:pt>
                <c:pt idx="12">
                  <c:v>76.445581000000004</c:v>
                </c:pt>
                <c:pt idx="13">
                  <c:v>75.500366</c:v>
                </c:pt>
                <c:pt idx="14">
                  <c:v>74.591004999999996</c:v>
                </c:pt>
                <c:pt idx="15">
                  <c:v>74.169432999999998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43C-44C0-A4CC-6D0FE1F22216}"/>
            </c:ext>
          </c:extLst>
        </c:ser>
        <c:ser>
          <c:idx val="14"/>
          <c:order val="14"/>
          <c:tx>
            <c:strRef>
              <c:f>Sheet1!$C$17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Sheet1!$D$17:$S$17</c:f>
              <c:numCache>
                <c:formatCode>General</c:formatCode>
                <c:ptCount val="16"/>
                <c:pt idx="0">
                  <c:v>306.40965899999998</c:v>
                </c:pt>
                <c:pt idx="1">
                  <c:v>178.82635400000001</c:v>
                </c:pt>
                <c:pt idx="2">
                  <c:v>136.349705</c:v>
                </c:pt>
                <c:pt idx="3">
                  <c:v>115.847084</c:v>
                </c:pt>
                <c:pt idx="4">
                  <c:v>103.29491400000001</c:v>
                </c:pt>
                <c:pt idx="5">
                  <c:v>95.489890000000003</c:v>
                </c:pt>
                <c:pt idx="6">
                  <c:v>89.645527000000001</c:v>
                </c:pt>
                <c:pt idx="7">
                  <c:v>85.800962999999996</c:v>
                </c:pt>
                <c:pt idx="8">
                  <c:v>82.574882000000002</c:v>
                </c:pt>
                <c:pt idx="9">
                  <c:v>80.296363999999997</c:v>
                </c:pt>
                <c:pt idx="10">
                  <c:v>78.227710999999999</c:v>
                </c:pt>
                <c:pt idx="11">
                  <c:v>76.886950999999996</c:v>
                </c:pt>
                <c:pt idx="12">
                  <c:v>75.53622</c:v>
                </c:pt>
                <c:pt idx="13">
                  <c:v>74.591004999999996</c:v>
                </c:pt>
                <c:pt idx="14">
                  <c:v>73.681644000000006</c:v>
                </c:pt>
                <c:pt idx="15">
                  <c:v>73.260071999999994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3C-44C0-A4CC-6D0FE1F22216}"/>
            </c:ext>
          </c:extLst>
        </c:ser>
        <c:ser>
          <c:idx val="15"/>
          <c:order val="15"/>
          <c:tx>
            <c:strRef>
              <c:f>Sheet1!$C$18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Sheet1!$D$2:$S$2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Sheet1!$D$18:$S$18</c:f>
              <c:numCache>
                <c:formatCode>General</c:formatCode>
                <c:ptCount val="16"/>
                <c:pt idx="0">
                  <c:v>305.98808699999898</c:v>
                </c:pt>
                <c:pt idx="1">
                  <c:v>178.40478200000001</c:v>
                </c:pt>
                <c:pt idx="2">
                  <c:v>135.928133</c:v>
                </c:pt>
                <c:pt idx="3">
                  <c:v>115.425512</c:v>
                </c:pt>
                <c:pt idx="4">
                  <c:v>102.87334199999999</c:v>
                </c:pt>
                <c:pt idx="5">
                  <c:v>95.068318000000005</c:v>
                </c:pt>
                <c:pt idx="6">
                  <c:v>89.223954999999904</c:v>
                </c:pt>
                <c:pt idx="7">
                  <c:v>85.379390999999998</c:v>
                </c:pt>
                <c:pt idx="8">
                  <c:v>82.153310000000005</c:v>
                </c:pt>
                <c:pt idx="9">
                  <c:v>79.874791999999999</c:v>
                </c:pt>
                <c:pt idx="10">
                  <c:v>77.806139000000002</c:v>
                </c:pt>
                <c:pt idx="11">
                  <c:v>76.465378999999999</c:v>
                </c:pt>
                <c:pt idx="12">
                  <c:v>75.114647999999903</c:v>
                </c:pt>
                <c:pt idx="13">
                  <c:v>74.169432999999998</c:v>
                </c:pt>
                <c:pt idx="14">
                  <c:v>73.260071999999994</c:v>
                </c:pt>
                <c:pt idx="15">
                  <c:v>72.838499999999996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43C-44C0-A4CC-6D0FE1F22216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451832200"/>
        <c:axId val="451836464"/>
        <c:axId val="329555264"/>
      </c:surface3DChart>
      <c:catAx>
        <c:axId val="451832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836464"/>
        <c:crosses val="autoZero"/>
        <c:auto val="1"/>
        <c:lblAlgn val="ctr"/>
        <c:lblOffset val="100"/>
        <c:noMultiLvlLbl val="0"/>
      </c:catAx>
      <c:valAx>
        <c:axId val="4518364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832200"/>
        <c:crosses val="autoZero"/>
        <c:crossBetween val="midCat"/>
      </c:valAx>
      <c:serAx>
        <c:axId val="3295552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836464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3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Sheet2!$B$2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Sheet2!$C$2:$R$2</c:f>
              <c:numCache>
                <c:formatCode>General</c:formatCode>
                <c:ptCount val="16"/>
                <c:pt idx="0">
                  <c:v>539.13767399999995</c:v>
                </c:pt>
                <c:pt idx="1">
                  <c:v>553.53990099999999</c:v>
                </c:pt>
                <c:pt idx="2">
                  <c:v>568.09548599999903</c:v>
                </c:pt>
                <c:pt idx="3">
                  <c:v>585.593885</c:v>
                </c:pt>
                <c:pt idx="4">
                  <c:v>601.83929699999999</c:v>
                </c:pt>
                <c:pt idx="5">
                  <c:v>621.46324499999901</c:v>
                </c:pt>
                <c:pt idx="6">
                  <c:v>639.20177199999898</c:v>
                </c:pt>
                <c:pt idx="7">
                  <c:v>661.24996499999997</c:v>
                </c:pt>
                <c:pt idx="8">
                  <c:v>681.17537700000003</c:v>
                </c:pt>
                <c:pt idx="9">
                  <c:v>704.12425699999994</c:v>
                </c:pt>
                <c:pt idx="10">
                  <c:v>724.82461599999897</c:v>
                </c:pt>
                <c:pt idx="11">
                  <c:v>750.12238499999899</c:v>
                </c:pt>
                <c:pt idx="12">
                  <c:v>772.60901100000001</c:v>
                </c:pt>
                <c:pt idx="13">
                  <c:v>798.07139899999902</c:v>
                </c:pt>
                <c:pt idx="14">
                  <c:v>822.18116699999996</c:v>
                </c:pt>
                <c:pt idx="15">
                  <c:v>852.27683699999898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D-45FF-B532-C3D831570EFC}"/>
            </c:ext>
          </c:extLst>
        </c:ser>
        <c:ser>
          <c:idx val="1"/>
          <c:order val="1"/>
          <c:tx>
            <c:strRef>
              <c:f>Sheet2!$B$3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Sheet2!$C$3:$R$3</c:f>
              <c:numCache>
                <c:formatCode>General</c:formatCode>
                <c:ptCount val="16"/>
                <c:pt idx="0">
                  <c:v>553.53990099999999</c:v>
                </c:pt>
                <c:pt idx="1">
                  <c:v>567.94212800000003</c:v>
                </c:pt>
                <c:pt idx="2">
                  <c:v>582.49771299999998</c:v>
                </c:pt>
                <c:pt idx="3">
                  <c:v>599.99611200000004</c:v>
                </c:pt>
                <c:pt idx="4">
                  <c:v>616.24152400000003</c:v>
                </c:pt>
                <c:pt idx="5">
                  <c:v>635.86547199999995</c:v>
                </c:pt>
                <c:pt idx="6">
                  <c:v>653.60399899999902</c:v>
                </c:pt>
                <c:pt idx="7">
                  <c:v>675.65219200000001</c:v>
                </c:pt>
                <c:pt idx="8">
                  <c:v>695.57760399999995</c:v>
                </c:pt>
                <c:pt idx="9">
                  <c:v>718.52648399999998</c:v>
                </c:pt>
                <c:pt idx="10">
                  <c:v>739.22684299999901</c:v>
                </c:pt>
                <c:pt idx="11">
                  <c:v>764.52461199999902</c:v>
                </c:pt>
                <c:pt idx="12">
                  <c:v>787.01123800000005</c:v>
                </c:pt>
                <c:pt idx="13">
                  <c:v>812.47362599999997</c:v>
                </c:pt>
                <c:pt idx="14">
                  <c:v>836.583394</c:v>
                </c:pt>
                <c:pt idx="15">
                  <c:v>866.67906399999902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0D-45FF-B532-C3D831570EFC}"/>
            </c:ext>
          </c:extLst>
        </c:ser>
        <c:ser>
          <c:idx val="2"/>
          <c:order val="2"/>
          <c:tx>
            <c:strRef>
              <c:f>Sheet2!$B$4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Sheet2!$C$4:$R$4</c:f>
              <c:numCache>
                <c:formatCode>General</c:formatCode>
                <c:ptCount val="16"/>
                <c:pt idx="0">
                  <c:v>568.09548599999903</c:v>
                </c:pt>
                <c:pt idx="1">
                  <c:v>582.49771299999998</c:v>
                </c:pt>
                <c:pt idx="2">
                  <c:v>597.05329800000004</c:v>
                </c:pt>
                <c:pt idx="3">
                  <c:v>614.55169699999999</c:v>
                </c:pt>
                <c:pt idx="4">
                  <c:v>630.79710899999998</c:v>
                </c:pt>
                <c:pt idx="5">
                  <c:v>650.42105700000002</c:v>
                </c:pt>
                <c:pt idx="6">
                  <c:v>668.159584</c:v>
                </c:pt>
                <c:pt idx="7">
                  <c:v>690.20777699999996</c:v>
                </c:pt>
                <c:pt idx="8">
                  <c:v>710.13318900000002</c:v>
                </c:pt>
                <c:pt idx="9">
                  <c:v>733.08206900000005</c:v>
                </c:pt>
                <c:pt idx="10">
                  <c:v>753.78242799999998</c:v>
                </c:pt>
                <c:pt idx="11">
                  <c:v>779.080197</c:v>
                </c:pt>
                <c:pt idx="12">
                  <c:v>801.566823</c:v>
                </c:pt>
                <c:pt idx="13">
                  <c:v>827.02921100000003</c:v>
                </c:pt>
                <c:pt idx="14">
                  <c:v>851.13897899999995</c:v>
                </c:pt>
                <c:pt idx="15">
                  <c:v>881.23464899999999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0D-45FF-B532-C3D831570EFC}"/>
            </c:ext>
          </c:extLst>
        </c:ser>
        <c:ser>
          <c:idx val="3"/>
          <c:order val="3"/>
          <c:tx>
            <c:strRef>
              <c:f>Sheet2!$B$5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Sheet2!$C$5:$R$5</c:f>
              <c:numCache>
                <c:formatCode>General</c:formatCode>
                <c:ptCount val="16"/>
                <c:pt idx="0">
                  <c:v>585.593885</c:v>
                </c:pt>
                <c:pt idx="1">
                  <c:v>599.99611200000004</c:v>
                </c:pt>
                <c:pt idx="2">
                  <c:v>614.55169699999999</c:v>
                </c:pt>
                <c:pt idx="3">
                  <c:v>632.05009600000005</c:v>
                </c:pt>
                <c:pt idx="4">
                  <c:v>648.29550800000004</c:v>
                </c:pt>
                <c:pt idx="5">
                  <c:v>667.91945599999997</c:v>
                </c:pt>
                <c:pt idx="6">
                  <c:v>685.65798299999994</c:v>
                </c:pt>
                <c:pt idx="7">
                  <c:v>707.70617600000003</c:v>
                </c:pt>
                <c:pt idx="8">
                  <c:v>727.63158799999997</c:v>
                </c:pt>
                <c:pt idx="9">
                  <c:v>750.580468</c:v>
                </c:pt>
                <c:pt idx="10">
                  <c:v>771.28082700000004</c:v>
                </c:pt>
                <c:pt idx="11">
                  <c:v>796.57859599999995</c:v>
                </c:pt>
                <c:pt idx="12">
                  <c:v>819.06522199999995</c:v>
                </c:pt>
                <c:pt idx="13">
                  <c:v>844.52760999999998</c:v>
                </c:pt>
                <c:pt idx="14">
                  <c:v>868.63737800000001</c:v>
                </c:pt>
                <c:pt idx="15">
                  <c:v>898.73304800000005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0D-45FF-B532-C3D831570EFC}"/>
            </c:ext>
          </c:extLst>
        </c:ser>
        <c:ser>
          <c:idx val="4"/>
          <c:order val="4"/>
          <c:tx>
            <c:strRef>
              <c:f>Sheet2!$B$6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Sheet2!$C$6:$R$6</c:f>
              <c:numCache>
                <c:formatCode>General</c:formatCode>
                <c:ptCount val="16"/>
                <c:pt idx="0">
                  <c:v>601.83929699999999</c:v>
                </c:pt>
                <c:pt idx="1">
                  <c:v>616.24152400000003</c:v>
                </c:pt>
                <c:pt idx="2">
                  <c:v>630.79710899999998</c:v>
                </c:pt>
                <c:pt idx="3">
                  <c:v>648.29550800000004</c:v>
                </c:pt>
                <c:pt idx="4">
                  <c:v>664.54092000000003</c:v>
                </c:pt>
                <c:pt idx="5">
                  <c:v>684.16486799999996</c:v>
                </c:pt>
                <c:pt idx="6">
                  <c:v>701.90339500000005</c:v>
                </c:pt>
                <c:pt idx="7">
                  <c:v>723.95158800000002</c:v>
                </c:pt>
                <c:pt idx="8">
                  <c:v>743.87699999999995</c:v>
                </c:pt>
                <c:pt idx="9">
                  <c:v>766.82587999999998</c:v>
                </c:pt>
                <c:pt idx="10">
                  <c:v>787.52623900000003</c:v>
                </c:pt>
                <c:pt idx="11">
                  <c:v>812.82400800000005</c:v>
                </c:pt>
                <c:pt idx="12">
                  <c:v>835.31063399999903</c:v>
                </c:pt>
                <c:pt idx="13">
                  <c:v>860.77302199999997</c:v>
                </c:pt>
                <c:pt idx="14">
                  <c:v>884.88279</c:v>
                </c:pt>
                <c:pt idx="15">
                  <c:v>914.97846000000004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0D-45FF-B532-C3D831570EFC}"/>
            </c:ext>
          </c:extLst>
        </c:ser>
        <c:ser>
          <c:idx val="5"/>
          <c:order val="5"/>
          <c:tx>
            <c:strRef>
              <c:f>Sheet2!$B$7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Sheet2!$C$7:$R$7</c:f>
              <c:numCache>
                <c:formatCode>General</c:formatCode>
                <c:ptCount val="16"/>
                <c:pt idx="0">
                  <c:v>621.46324499999901</c:v>
                </c:pt>
                <c:pt idx="1">
                  <c:v>635.86547199999995</c:v>
                </c:pt>
                <c:pt idx="2">
                  <c:v>650.42105700000002</c:v>
                </c:pt>
                <c:pt idx="3">
                  <c:v>667.91945599999997</c:v>
                </c:pt>
                <c:pt idx="4">
                  <c:v>684.16486799999996</c:v>
                </c:pt>
                <c:pt idx="5">
                  <c:v>703.788816</c:v>
                </c:pt>
                <c:pt idx="6">
                  <c:v>721.52734299999997</c:v>
                </c:pt>
                <c:pt idx="7">
                  <c:v>743.57553600000006</c:v>
                </c:pt>
                <c:pt idx="8">
                  <c:v>763.50094799999999</c:v>
                </c:pt>
                <c:pt idx="9">
                  <c:v>786.44982800000002</c:v>
                </c:pt>
                <c:pt idx="10">
                  <c:v>807.15018699999996</c:v>
                </c:pt>
                <c:pt idx="11">
                  <c:v>832.44795599999998</c:v>
                </c:pt>
                <c:pt idx="12">
                  <c:v>854.93458199999998</c:v>
                </c:pt>
                <c:pt idx="13">
                  <c:v>880.39697000000001</c:v>
                </c:pt>
                <c:pt idx="14">
                  <c:v>904.50673800000004</c:v>
                </c:pt>
                <c:pt idx="15">
                  <c:v>934.60240799999997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0D-45FF-B532-C3D831570EFC}"/>
            </c:ext>
          </c:extLst>
        </c:ser>
        <c:ser>
          <c:idx val="6"/>
          <c:order val="6"/>
          <c:tx>
            <c:strRef>
              <c:f>Sheet2!$B$8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Sheet2!$C$8:$R$8</c:f>
              <c:numCache>
                <c:formatCode>General</c:formatCode>
                <c:ptCount val="16"/>
                <c:pt idx="0">
                  <c:v>639.20177199999898</c:v>
                </c:pt>
                <c:pt idx="1">
                  <c:v>653.60399899999902</c:v>
                </c:pt>
                <c:pt idx="2">
                  <c:v>668.159584</c:v>
                </c:pt>
                <c:pt idx="3">
                  <c:v>685.65798299999994</c:v>
                </c:pt>
                <c:pt idx="4">
                  <c:v>701.90339500000005</c:v>
                </c:pt>
                <c:pt idx="5">
                  <c:v>721.52734299999997</c:v>
                </c:pt>
                <c:pt idx="6">
                  <c:v>739.26586999999995</c:v>
                </c:pt>
                <c:pt idx="7">
                  <c:v>761.31406300000003</c:v>
                </c:pt>
                <c:pt idx="8">
                  <c:v>781.23947499999997</c:v>
                </c:pt>
                <c:pt idx="9">
                  <c:v>804.188355</c:v>
                </c:pt>
                <c:pt idx="10">
                  <c:v>824.88871399999903</c:v>
                </c:pt>
                <c:pt idx="11">
                  <c:v>850.18648299999995</c:v>
                </c:pt>
                <c:pt idx="12">
                  <c:v>872.67310899999995</c:v>
                </c:pt>
                <c:pt idx="13">
                  <c:v>898.13549699999999</c:v>
                </c:pt>
                <c:pt idx="14">
                  <c:v>922.24526500000002</c:v>
                </c:pt>
                <c:pt idx="15">
                  <c:v>952.34093499999994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0D-45FF-B532-C3D831570EFC}"/>
            </c:ext>
          </c:extLst>
        </c:ser>
        <c:ser>
          <c:idx val="7"/>
          <c:order val="7"/>
          <c:tx>
            <c:strRef>
              <c:f>Sheet2!$B$9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Sheet2!$C$9:$R$9</c:f>
              <c:numCache>
                <c:formatCode>General</c:formatCode>
                <c:ptCount val="16"/>
                <c:pt idx="0">
                  <c:v>661.24996499999997</c:v>
                </c:pt>
                <c:pt idx="1">
                  <c:v>675.65219200000001</c:v>
                </c:pt>
                <c:pt idx="2">
                  <c:v>690.20777699999996</c:v>
                </c:pt>
                <c:pt idx="3">
                  <c:v>707.70617600000003</c:v>
                </c:pt>
                <c:pt idx="4">
                  <c:v>723.95158800000002</c:v>
                </c:pt>
                <c:pt idx="5">
                  <c:v>743.57553600000006</c:v>
                </c:pt>
                <c:pt idx="6">
                  <c:v>761.31406300000003</c:v>
                </c:pt>
                <c:pt idx="7">
                  <c:v>783.362256</c:v>
                </c:pt>
                <c:pt idx="8">
                  <c:v>803.28766799999903</c:v>
                </c:pt>
                <c:pt idx="9">
                  <c:v>826.23654799999997</c:v>
                </c:pt>
                <c:pt idx="10">
                  <c:v>846.93690700000002</c:v>
                </c:pt>
                <c:pt idx="11">
                  <c:v>872.23467600000004</c:v>
                </c:pt>
                <c:pt idx="12">
                  <c:v>894.72130199999901</c:v>
                </c:pt>
                <c:pt idx="13">
                  <c:v>920.18368999999996</c:v>
                </c:pt>
                <c:pt idx="14">
                  <c:v>944.29345799999999</c:v>
                </c:pt>
                <c:pt idx="15">
                  <c:v>974.38912800000003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A0D-45FF-B532-C3D831570EFC}"/>
            </c:ext>
          </c:extLst>
        </c:ser>
        <c:ser>
          <c:idx val="8"/>
          <c:order val="8"/>
          <c:tx>
            <c:strRef>
              <c:f>Sheet2!$B$10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Sheet2!$C$10:$R$10</c:f>
              <c:numCache>
                <c:formatCode>General</c:formatCode>
                <c:ptCount val="16"/>
                <c:pt idx="0">
                  <c:v>681.17537700000003</c:v>
                </c:pt>
                <c:pt idx="1">
                  <c:v>695.57760399999995</c:v>
                </c:pt>
                <c:pt idx="2">
                  <c:v>710.13318900000002</c:v>
                </c:pt>
                <c:pt idx="3">
                  <c:v>727.63158799999997</c:v>
                </c:pt>
                <c:pt idx="4">
                  <c:v>743.87699999999995</c:v>
                </c:pt>
                <c:pt idx="5">
                  <c:v>763.50094799999999</c:v>
                </c:pt>
                <c:pt idx="6">
                  <c:v>781.23947499999997</c:v>
                </c:pt>
                <c:pt idx="7">
                  <c:v>803.28766799999903</c:v>
                </c:pt>
                <c:pt idx="8">
                  <c:v>823.21307999999999</c:v>
                </c:pt>
                <c:pt idx="9">
                  <c:v>846.16196000000002</c:v>
                </c:pt>
                <c:pt idx="10">
                  <c:v>866.86231899999996</c:v>
                </c:pt>
                <c:pt idx="11">
                  <c:v>892.16008799999997</c:v>
                </c:pt>
                <c:pt idx="12">
                  <c:v>914.64671399999997</c:v>
                </c:pt>
                <c:pt idx="13">
                  <c:v>940.10910200000001</c:v>
                </c:pt>
                <c:pt idx="14">
                  <c:v>964.21887000000004</c:v>
                </c:pt>
                <c:pt idx="15">
                  <c:v>994.31453999999997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0D-45FF-B532-C3D831570EFC}"/>
            </c:ext>
          </c:extLst>
        </c:ser>
        <c:ser>
          <c:idx val="9"/>
          <c:order val="9"/>
          <c:tx>
            <c:strRef>
              <c:f>Sheet2!$B$11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Sheet2!$C$11:$R$11</c:f>
              <c:numCache>
                <c:formatCode>General</c:formatCode>
                <c:ptCount val="16"/>
                <c:pt idx="0">
                  <c:v>704.12425699999994</c:v>
                </c:pt>
                <c:pt idx="1">
                  <c:v>718.52648399999998</c:v>
                </c:pt>
                <c:pt idx="2">
                  <c:v>733.08206900000005</c:v>
                </c:pt>
                <c:pt idx="3">
                  <c:v>750.580468</c:v>
                </c:pt>
                <c:pt idx="4">
                  <c:v>766.82587999999998</c:v>
                </c:pt>
                <c:pt idx="5">
                  <c:v>786.44982800000002</c:v>
                </c:pt>
                <c:pt idx="6">
                  <c:v>804.188355</c:v>
                </c:pt>
                <c:pt idx="7">
                  <c:v>826.23654799999997</c:v>
                </c:pt>
                <c:pt idx="8">
                  <c:v>846.16196000000002</c:v>
                </c:pt>
                <c:pt idx="9">
                  <c:v>869.11084000000005</c:v>
                </c:pt>
                <c:pt idx="10">
                  <c:v>889.81119899999999</c:v>
                </c:pt>
                <c:pt idx="11">
                  <c:v>915.108968</c:v>
                </c:pt>
                <c:pt idx="12">
                  <c:v>937.59559400000001</c:v>
                </c:pt>
                <c:pt idx="13">
                  <c:v>963.05798200000004</c:v>
                </c:pt>
                <c:pt idx="14">
                  <c:v>987.16774999999996</c:v>
                </c:pt>
                <c:pt idx="15">
                  <c:v>1017.26342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A0D-45FF-B532-C3D831570EFC}"/>
            </c:ext>
          </c:extLst>
        </c:ser>
        <c:ser>
          <c:idx val="10"/>
          <c:order val="10"/>
          <c:tx>
            <c:strRef>
              <c:f>Sheet2!$B$12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Sheet2!$C$12:$R$12</c:f>
              <c:numCache>
                <c:formatCode>General</c:formatCode>
                <c:ptCount val="16"/>
                <c:pt idx="0">
                  <c:v>724.82461599999897</c:v>
                </c:pt>
                <c:pt idx="1">
                  <c:v>739.22684299999901</c:v>
                </c:pt>
                <c:pt idx="2">
                  <c:v>753.78242799999998</c:v>
                </c:pt>
                <c:pt idx="3">
                  <c:v>771.28082700000004</c:v>
                </c:pt>
                <c:pt idx="4">
                  <c:v>787.52623900000003</c:v>
                </c:pt>
                <c:pt idx="5">
                  <c:v>807.15018699999996</c:v>
                </c:pt>
                <c:pt idx="6">
                  <c:v>824.88871399999903</c:v>
                </c:pt>
                <c:pt idx="7">
                  <c:v>846.93690700000002</c:v>
                </c:pt>
                <c:pt idx="8">
                  <c:v>866.86231899999996</c:v>
                </c:pt>
                <c:pt idx="9">
                  <c:v>889.81119899999999</c:v>
                </c:pt>
                <c:pt idx="10">
                  <c:v>910.51155799999901</c:v>
                </c:pt>
                <c:pt idx="11">
                  <c:v>935.80932699999903</c:v>
                </c:pt>
                <c:pt idx="12">
                  <c:v>958.29595299999903</c:v>
                </c:pt>
                <c:pt idx="13">
                  <c:v>983.75834099999997</c:v>
                </c:pt>
                <c:pt idx="14">
                  <c:v>1007.868109</c:v>
                </c:pt>
                <c:pt idx="15">
                  <c:v>1037.9637789999999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0D-45FF-B532-C3D831570EFC}"/>
            </c:ext>
          </c:extLst>
        </c:ser>
        <c:ser>
          <c:idx val="11"/>
          <c:order val="11"/>
          <c:tx>
            <c:strRef>
              <c:f>Sheet2!$B$13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Sheet2!$C$13:$R$13</c:f>
              <c:numCache>
                <c:formatCode>General</c:formatCode>
                <c:ptCount val="16"/>
                <c:pt idx="0">
                  <c:v>750.12238499999899</c:v>
                </c:pt>
                <c:pt idx="1">
                  <c:v>764.52461199999902</c:v>
                </c:pt>
                <c:pt idx="2">
                  <c:v>779.080197</c:v>
                </c:pt>
                <c:pt idx="3">
                  <c:v>796.57859599999995</c:v>
                </c:pt>
                <c:pt idx="4">
                  <c:v>812.82400800000005</c:v>
                </c:pt>
                <c:pt idx="5">
                  <c:v>832.44795599999998</c:v>
                </c:pt>
                <c:pt idx="6">
                  <c:v>850.18648299999995</c:v>
                </c:pt>
                <c:pt idx="7">
                  <c:v>872.23467600000004</c:v>
                </c:pt>
                <c:pt idx="8">
                  <c:v>892.16008799999997</c:v>
                </c:pt>
                <c:pt idx="9">
                  <c:v>915.108968</c:v>
                </c:pt>
                <c:pt idx="10">
                  <c:v>935.80932699999903</c:v>
                </c:pt>
                <c:pt idx="11">
                  <c:v>961.10709599999996</c:v>
                </c:pt>
                <c:pt idx="12">
                  <c:v>983.59372199999996</c:v>
                </c:pt>
                <c:pt idx="13">
                  <c:v>1009.05611</c:v>
                </c:pt>
                <c:pt idx="14">
                  <c:v>1033.165878</c:v>
                </c:pt>
                <c:pt idx="15">
                  <c:v>1063.2615479999999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A0D-45FF-B532-C3D831570EFC}"/>
            </c:ext>
          </c:extLst>
        </c:ser>
        <c:ser>
          <c:idx val="12"/>
          <c:order val="12"/>
          <c:tx>
            <c:strRef>
              <c:f>Sheet2!$B$14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Sheet2!$C$14:$R$14</c:f>
              <c:numCache>
                <c:formatCode>General</c:formatCode>
                <c:ptCount val="16"/>
                <c:pt idx="0">
                  <c:v>772.60901100000001</c:v>
                </c:pt>
                <c:pt idx="1">
                  <c:v>787.01123800000005</c:v>
                </c:pt>
                <c:pt idx="2">
                  <c:v>801.566823</c:v>
                </c:pt>
                <c:pt idx="3">
                  <c:v>819.06522199999995</c:v>
                </c:pt>
                <c:pt idx="4">
                  <c:v>835.31063399999903</c:v>
                </c:pt>
                <c:pt idx="5">
                  <c:v>854.93458199999998</c:v>
                </c:pt>
                <c:pt idx="6">
                  <c:v>872.67310899999995</c:v>
                </c:pt>
                <c:pt idx="7">
                  <c:v>894.72130199999901</c:v>
                </c:pt>
                <c:pt idx="8">
                  <c:v>914.64671399999997</c:v>
                </c:pt>
                <c:pt idx="9">
                  <c:v>937.59559400000001</c:v>
                </c:pt>
                <c:pt idx="10">
                  <c:v>958.29595299999903</c:v>
                </c:pt>
                <c:pt idx="11">
                  <c:v>983.59372199999996</c:v>
                </c:pt>
                <c:pt idx="12">
                  <c:v>1006.080348</c:v>
                </c:pt>
                <c:pt idx="13">
                  <c:v>1031.5427359999901</c:v>
                </c:pt>
                <c:pt idx="14">
                  <c:v>1055.6525039999999</c:v>
                </c:pt>
                <c:pt idx="15">
                  <c:v>1085.7481739999901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A0D-45FF-B532-C3D831570EFC}"/>
            </c:ext>
          </c:extLst>
        </c:ser>
        <c:ser>
          <c:idx val="13"/>
          <c:order val="13"/>
          <c:tx>
            <c:strRef>
              <c:f>Sheet2!$B$15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Sheet2!$C$15:$R$15</c:f>
              <c:numCache>
                <c:formatCode>General</c:formatCode>
                <c:ptCount val="16"/>
                <c:pt idx="0">
                  <c:v>798.07139899999902</c:v>
                </c:pt>
                <c:pt idx="1">
                  <c:v>812.47362599999997</c:v>
                </c:pt>
                <c:pt idx="2">
                  <c:v>827.02921100000003</c:v>
                </c:pt>
                <c:pt idx="3">
                  <c:v>844.52760999999998</c:v>
                </c:pt>
                <c:pt idx="4">
                  <c:v>860.77302199999997</c:v>
                </c:pt>
                <c:pt idx="5">
                  <c:v>880.39697000000001</c:v>
                </c:pt>
                <c:pt idx="6">
                  <c:v>898.13549699999999</c:v>
                </c:pt>
                <c:pt idx="7">
                  <c:v>920.18368999999996</c:v>
                </c:pt>
                <c:pt idx="8">
                  <c:v>940.10910200000001</c:v>
                </c:pt>
                <c:pt idx="9">
                  <c:v>963.05798200000004</c:v>
                </c:pt>
                <c:pt idx="10">
                  <c:v>983.75834099999997</c:v>
                </c:pt>
                <c:pt idx="11">
                  <c:v>1009.05611</c:v>
                </c:pt>
                <c:pt idx="12">
                  <c:v>1031.5427359999901</c:v>
                </c:pt>
                <c:pt idx="13">
                  <c:v>1057.005124</c:v>
                </c:pt>
                <c:pt idx="14">
                  <c:v>1081.1148920000001</c:v>
                </c:pt>
                <c:pt idx="15">
                  <c:v>1111.210562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A0D-45FF-B532-C3D831570EFC}"/>
            </c:ext>
          </c:extLst>
        </c:ser>
        <c:ser>
          <c:idx val="14"/>
          <c:order val="14"/>
          <c:tx>
            <c:strRef>
              <c:f>Sheet2!$B$16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Sheet2!$C$16:$R$16</c:f>
              <c:numCache>
                <c:formatCode>General</c:formatCode>
                <c:ptCount val="16"/>
                <c:pt idx="0">
                  <c:v>822.18116699999996</c:v>
                </c:pt>
                <c:pt idx="1">
                  <c:v>836.583394</c:v>
                </c:pt>
                <c:pt idx="2">
                  <c:v>851.13897899999995</c:v>
                </c:pt>
                <c:pt idx="3">
                  <c:v>868.63737800000001</c:v>
                </c:pt>
                <c:pt idx="4">
                  <c:v>884.88279</c:v>
                </c:pt>
                <c:pt idx="5">
                  <c:v>904.50673800000004</c:v>
                </c:pt>
                <c:pt idx="6">
                  <c:v>922.24526500000002</c:v>
                </c:pt>
                <c:pt idx="7">
                  <c:v>944.29345799999999</c:v>
                </c:pt>
                <c:pt idx="8">
                  <c:v>964.21887000000004</c:v>
                </c:pt>
                <c:pt idx="9">
                  <c:v>987.16774999999996</c:v>
                </c:pt>
                <c:pt idx="10">
                  <c:v>1007.868109</c:v>
                </c:pt>
                <c:pt idx="11">
                  <c:v>1033.165878</c:v>
                </c:pt>
                <c:pt idx="12">
                  <c:v>1055.6525039999999</c:v>
                </c:pt>
                <c:pt idx="13">
                  <c:v>1081.1148920000001</c:v>
                </c:pt>
                <c:pt idx="14">
                  <c:v>1105.2246600000001</c:v>
                </c:pt>
                <c:pt idx="15">
                  <c:v>1135.32033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A0D-45FF-B532-C3D831570EFC}"/>
            </c:ext>
          </c:extLst>
        </c:ser>
        <c:ser>
          <c:idx val="15"/>
          <c:order val="15"/>
          <c:tx>
            <c:strRef>
              <c:f>Sheet2!$B$17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Sheet2!$C$1:$R$1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Sheet2!$C$17:$R$17</c:f>
              <c:numCache>
                <c:formatCode>General</c:formatCode>
                <c:ptCount val="16"/>
                <c:pt idx="0">
                  <c:v>852.27683699999898</c:v>
                </c:pt>
                <c:pt idx="1">
                  <c:v>866.67906399999902</c:v>
                </c:pt>
                <c:pt idx="2">
                  <c:v>881.23464899999999</c:v>
                </c:pt>
                <c:pt idx="3">
                  <c:v>898.73304800000005</c:v>
                </c:pt>
                <c:pt idx="4">
                  <c:v>914.97846000000004</c:v>
                </c:pt>
                <c:pt idx="5">
                  <c:v>934.60240799999997</c:v>
                </c:pt>
                <c:pt idx="6">
                  <c:v>952.34093499999994</c:v>
                </c:pt>
                <c:pt idx="7">
                  <c:v>974.38912800000003</c:v>
                </c:pt>
                <c:pt idx="8">
                  <c:v>994.31453999999997</c:v>
                </c:pt>
                <c:pt idx="9">
                  <c:v>1017.26342</c:v>
                </c:pt>
                <c:pt idx="10">
                  <c:v>1037.9637789999999</c:v>
                </c:pt>
                <c:pt idx="11">
                  <c:v>1063.2615479999999</c:v>
                </c:pt>
                <c:pt idx="12">
                  <c:v>1085.7481739999901</c:v>
                </c:pt>
                <c:pt idx="13">
                  <c:v>1111.210562</c:v>
                </c:pt>
                <c:pt idx="14">
                  <c:v>1135.32033</c:v>
                </c:pt>
                <c:pt idx="15">
                  <c:v>1165.4159999999999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A0D-45FF-B532-C3D831570EFC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448094768"/>
        <c:axId val="448097392"/>
        <c:axId val="452177920"/>
      </c:surface3DChart>
      <c:catAx>
        <c:axId val="448094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Phase 1</a:t>
                </a:r>
                <a:r>
                  <a:rPr lang="en-US" baseline="0"/>
                  <a:t> Cores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7392"/>
        <c:crosses val="autoZero"/>
        <c:auto val="1"/>
        <c:lblAlgn val="ctr"/>
        <c:lblOffset val="100"/>
        <c:noMultiLvlLbl val="0"/>
      </c:catAx>
      <c:valAx>
        <c:axId val="448097392"/>
        <c:scaling>
          <c:orientation val="minMax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4768"/>
        <c:crosses val="autoZero"/>
        <c:crossBetween val="midCat"/>
      </c:valAx>
      <c:serAx>
        <c:axId val="452177920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Phase</a:t>
                </a:r>
                <a:r>
                  <a:rPr lang="en-US" baseline="0"/>
                  <a:t> 2 Cores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97392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9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Sheet2!$E$4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Sheet2!$F$4:$U$4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BC-4BDE-8AB9-9EBB172F8373}"/>
            </c:ext>
          </c:extLst>
        </c:ser>
        <c:ser>
          <c:idx val="1"/>
          <c:order val="1"/>
          <c:tx>
            <c:strRef>
              <c:f>Sheet2!$E$5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Sheet2!$F$5:$U$5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BC-4BDE-8AB9-9EBB172F8373}"/>
            </c:ext>
          </c:extLst>
        </c:ser>
        <c:ser>
          <c:idx val="2"/>
          <c:order val="2"/>
          <c:tx>
            <c:strRef>
              <c:f>Sheet2!$E$6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Sheet2!$F$6:$U$6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BC-4BDE-8AB9-9EBB172F8373}"/>
            </c:ext>
          </c:extLst>
        </c:ser>
        <c:ser>
          <c:idx val="3"/>
          <c:order val="3"/>
          <c:tx>
            <c:strRef>
              <c:f>Sheet2!$E$7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Sheet2!$F$7:$U$7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99.999536320287106</c:v>
                </c:pt>
                <c:pt idx="10">
                  <c:v>75.539444477909996</c:v>
                </c:pt>
                <c:pt idx="11">
                  <c:v>4.9993510522425701</c:v>
                </c:pt>
                <c:pt idx="12">
                  <c:v>4.9442590785320198E-3</c:v>
                </c:pt>
                <c:pt idx="13" formatCode="0.00E+00">
                  <c:v>1.7241768790476799E-6</c:v>
                </c:pt>
                <c:pt idx="14" formatCode="0.00E+00">
                  <c:v>6.6915362140207404E-10</c:v>
                </c:pt>
                <c:pt idx="15" formatCode="0.00E+00">
                  <c:v>4.3409720262843596E-12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4BC-4BDE-8AB9-9EBB172F8373}"/>
            </c:ext>
          </c:extLst>
        </c:ser>
        <c:ser>
          <c:idx val="4"/>
          <c:order val="4"/>
          <c:tx>
            <c:strRef>
              <c:f>Sheet2!$E$8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Sheet2!$F$8:$U$8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5.4691645168387097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BC-4BDE-8AB9-9EBB172F8373}"/>
            </c:ext>
          </c:extLst>
        </c:ser>
        <c:ser>
          <c:idx val="5"/>
          <c:order val="5"/>
          <c:tx>
            <c:strRef>
              <c:f>Sheet2!$E$9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Sheet2!$F$9:$U$9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 formatCode="0.00E+00">
                  <c:v>9.6186871800796304E-7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4BC-4BDE-8AB9-9EBB172F8373}"/>
            </c:ext>
          </c:extLst>
        </c:ser>
        <c:ser>
          <c:idx val="6"/>
          <c:order val="6"/>
          <c:tx>
            <c:strRef>
              <c:f>Sheet2!$E$10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Sheet2!$F$10:$U$10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5.4691645168387097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BC-4BDE-8AB9-9EBB172F8373}"/>
            </c:ext>
          </c:extLst>
        </c:ser>
        <c:ser>
          <c:idx val="7"/>
          <c:order val="7"/>
          <c:tx>
            <c:strRef>
              <c:f>Sheet2!$E$11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Sheet2!$F$11:$U$11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4BC-4BDE-8AB9-9EBB172F8373}"/>
            </c:ext>
          </c:extLst>
        </c:ser>
        <c:ser>
          <c:idx val="8"/>
          <c:order val="8"/>
          <c:tx>
            <c:strRef>
              <c:f>Sheet2!$E$12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Sheet2!$F$12:$U$12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BC-4BDE-8AB9-9EBB172F8373}"/>
            </c:ext>
          </c:extLst>
        </c:ser>
        <c:ser>
          <c:idx val="9"/>
          <c:order val="9"/>
          <c:tx>
            <c:strRef>
              <c:f>Sheet2!$E$13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Sheet2!$F$13:$U$13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99.999536320287106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4BC-4BDE-8AB9-9EBB172F8373}"/>
            </c:ext>
          </c:extLst>
        </c:ser>
        <c:ser>
          <c:idx val="10"/>
          <c:order val="10"/>
          <c:tx>
            <c:strRef>
              <c:f>Sheet2!$E$14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Sheet2!$F$14:$U$14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75.539444477909996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BC-4BDE-8AB9-9EBB172F8373}"/>
            </c:ext>
          </c:extLst>
        </c:ser>
        <c:ser>
          <c:idx val="11"/>
          <c:order val="11"/>
          <c:tx>
            <c:strRef>
              <c:f>Sheet2!$E$15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Sheet2!$F$15:$U$15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4.9993510522425701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4BC-4BDE-8AB9-9EBB172F8373}"/>
            </c:ext>
          </c:extLst>
        </c:ser>
        <c:ser>
          <c:idx val="12"/>
          <c:order val="12"/>
          <c:tx>
            <c:strRef>
              <c:f>Sheet2!$E$16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Sheet2!$F$16:$U$16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4.9442590785320198E-3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4BC-4BDE-8AB9-9EBB172F8373}"/>
            </c:ext>
          </c:extLst>
        </c:ser>
        <c:ser>
          <c:idx val="13"/>
          <c:order val="13"/>
          <c:tx>
            <c:strRef>
              <c:f>Sheet2!$E$17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Sheet2!$F$17:$U$17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 formatCode="0.00E+00">
                  <c:v>1.7241768790476799E-6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4BC-4BDE-8AB9-9EBB172F8373}"/>
            </c:ext>
          </c:extLst>
        </c:ser>
        <c:ser>
          <c:idx val="14"/>
          <c:order val="14"/>
          <c:tx>
            <c:strRef>
              <c:f>Sheet2!$E$18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Sheet2!$F$18:$U$18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 formatCode="0.00E+00">
                  <c:v>6.6915362140207404E-10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4BC-4BDE-8AB9-9EBB172F8373}"/>
            </c:ext>
          </c:extLst>
        </c:ser>
        <c:ser>
          <c:idx val="15"/>
          <c:order val="15"/>
          <c:tx>
            <c:strRef>
              <c:f>Sheet2!$E$19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Sheet2!$F$3:$U$3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Sheet2!$F$19:$U$19</c:f>
              <c:numCache>
                <c:formatCode>General</c:formatCode>
                <c:ptCount val="1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 formatCode="0.00E+00">
                  <c:v>4.3409720262843596E-12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4BC-4BDE-8AB9-9EBB172F8373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445717296"/>
        <c:axId val="445719264"/>
        <c:axId val="458524824"/>
      </c:surface3DChart>
      <c:catAx>
        <c:axId val="44571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19264"/>
        <c:crosses val="autoZero"/>
        <c:auto val="1"/>
        <c:lblAlgn val="ctr"/>
        <c:lblOffset val="100"/>
        <c:noMultiLvlLbl val="0"/>
      </c:catAx>
      <c:valAx>
        <c:axId val="4457192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17296"/>
        <c:crosses val="autoZero"/>
        <c:crossBetween val="midCat"/>
      </c:valAx>
      <c:serAx>
        <c:axId val="4585248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719264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9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Chart>
        <c:wireframe val="0"/>
        <c:ser>
          <c:idx val="0"/>
          <c:order val="0"/>
          <c:tx>
            <c:strRef>
              <c:f>'Sheet2 (2)'!$E$4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(2)'!$F$4:$U$4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E-422A-9346-601038BC3489}"/>
            </c:ext>
          </c:extLst>
        </c:ser>
        <c:ser>
          <c:idx val="1"/>
          <c:order val="1"/>
          <c:tx>
            <c:strRef>
              <c:f>'Sheet2 (2)'!$E$5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(2)'!$F$5:$U$5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E-422A-9346-601038BC3489}"/>
            </c:ext>
          </c:extLst>
        </c:ser>
        <c:ser>
          <c:idx val="2"/>
          <c:order val="2"/>
          <c:tx>
            <c:strRef>
              <c:f>'Sheet2 (2)'!$E$6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(2)'!$F$6:$U$6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8E-422A-9346-601038BC3489}"/>
            </c:ext>
          </c:extLst>
        </c:ser>
        <c:ser>
          <c:idx val="3"/>
          <c:order val="3"/>
          <c:tx>
            <c:strRef>
              <c:f>'Sheet2 (2)'!$E$7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(2)'!$F$7:$U$7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 formatCode="0.00E+00">
                  <c:v>1</c:v>
                </c:pt>
                <c:pt idx="14" formatCode="0.00E+00">
                  <c:v>1</c:v>
                </c:pt>
                <c:pt idx="15" formatCode="0.00E+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8E-422A-9346-601038BC3489}"/>
            </c:ext>
          </c:extLst>
        </c:ser>
        <c:ser>
          <c:idx val="4"/>
          <c:order val="4"/>
          <c:tx>
            <c:strRef>
              <c:f>'Sheet2 (2)'!$E$8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(2)'!$F$8:$U$8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8E-422A-9346-601038BC3489}"/>
            </c:ext>
          </c:extLst>
        </c:ser>
        <c:ser>
          <c:idx val="5"/>
          <c:order val="5"/>
          <c:tx>
            <c:strRef>
              <c:f>'Sheet2 (2)'!$E$9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(2)'!$F$9:$U$9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 formatCode="0.00E+00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8E-422A-9346-601038BC3489}"/>
            </c:ext>
          </c:extLst>
        </c:ser>
        <c:ser>
          <c:idx val="6"/>
          <c:order val="6"/>
          <c:tx>
            <c:strRef>
              <c:f>'Sheet2 (2)'!$E$10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(2)'!$F$10:$U$10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8E-422A-9346-601038BC3489}"/>
            </c:ext>
          </c:extLst>
        </c:ser>
        <c:ser>
          <c:idx val="7"/>
          <c:order val="7"/>
          <c:tx>
            <c:strRef>
              <c:f>'Sheet2 (2)'!$E$11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(2)'!$F$11:$U$11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8E-422A-9346-601038BC3489}"/>
            </c:ext>
          </c:extLst>
        </c:ser>
        <c:ser>
          <c:idx val="8"/>
          <c:order val="8"/>
          <c:tx>
            <c:strRef>
              <c:f>'Sheet2 (2)'!$E$12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(2)'!$F$12:$U$12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8E-422A-9346-601038BC3489}"/>
            </c:ext>
          </c:extLst>
        </c:ser>
        <c:ser>
          <c:idx val="9"/>
          <c:order val="9"/>
          <c:tx>
            <c:strRef>
              <c:f>'Sheet2 (2)'!$E$13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(2)'!$F$13:$U$13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F8E-422A-9346-601038BC3489}"/>
            </c:ext>
          </c:extLst>
        </c:ser>
        <c:ser>
          <c:idx val="10"/>
          <c:order val="10"/>
          <c:tx>
            <c:strRef>
              <c:f>'Sheet2 (2)'!$E$14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(2)'!$F$14:$U$14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8E-422A-9346-601038BC3489}"/>
            </c:ext>
          </c:extLst>
        </c:ser>
        <c:ser>
          <c:idx val="11"/>
          <c:order val="11"/>
          <c:tx>
            <c:strRef>
              <c:f>'Sheet2 (2)'!$E$15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(2)'!$F$15:$U$15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F8E-422A-9346-601038BC3489}"/>
            </c:ext>
          </c:extLst>
        </c:ser>
        <c:ser>
          <c:idx val="12"/>
          <c:order val="12"/>
          <c:tx>
            <c:strRef>
              <c:f>'Sheet2 (2)'!$E$16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(2)'!$F$16:$U$16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F8E-422A-9346-601038BC3489}"/>
            </c:ext>
          </c:extLst>
        </c:ser>
        <c:ser>
          <c:idx val="13"/>
          <c:order val="13"/>
          <c:tx>
            <c:strRef>
              <c:f>'Sheet2 (2)'!$E$17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(2)'!$F$17:$U$17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E+00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F8E-422A-9346-601038BC3489}"/>
            </c:ext>
          </c:extLst>
        </c:ser>
        <c:ser>
          <c:idx val="14"/>
          <c:order val="14"/>
          <c:tx>
            <c:strRef>
              <c:f>'Sheet2 (2)'!$E$18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(2)'!$F$18:$U$18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E+00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F8E-422A-9346-601038BC3489}"/>
            </c:ext>
          </c:extLst>
        </c:ser>
        <c:ser>
          <c:idx val="15"/>
          <c:order val="15"/>
          <c:tx>
            <c:strRef>
              <c:f>'Sheet2 (2)'!$E$19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cat>
            <c:numRef>
              <c:f>'Sheet2 (2)'!$F$3:$U$3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'Sheet2 (2)'!$F$19:$U$19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E+00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7F8E-422A-9346-601038BC3489}"/>
            </c:ext>
          </c:extLst>
        </c:ser>
        <c:bandFmts>
          <c:bandFmt>
            <c:idx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/>
            </c:spPr>
          </c:bandFmt>
          <c:bandFmt>
            <c:idx val="1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509408736"/>
        <c:axId val="509405128"/>
        <c:axId val="329838240"/>
      </c:surfaceChart>
      <c:catAx>
        <c:axId val="509408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05128"/>
        <c:crosses val="autoZero"/>
        <c:auto val="1"/>
        <c:lblAlgn val="ctr"/>
        <c:lblOffset val="100"/>
        <c:noMultiLvlLbl val="0"/>
      </c:catAx>
      <c:valAx>
        <c:axId val="50940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08736"/>
        <c:crosses val="autoZero"/>
        <c:crossBetween val="midCat"/>
        <c:majorUnit val="1"/>
      </c:valAx>
      <c:serAx>
        <c:axId val="3298382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05128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  <a:scene3d>
      <a:camera prst="orthographicFront"/>
      <a:lightRig rig="threePt" dir="t"/>
    </a:scene3d>
    <a:sp3d prstMaterial="flat"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Sheet2!$B$2:$B$273</c:f>
              <c:numCache>
                <c:formatCode>General</c:formatCode>
                <c:ptCount val="27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cat>
          <c:val>
            <c:numRef>
              <c:f>Sheet2!$C$2:$C$273</c:f>
              <c:numCache>
                <c:formatCode>General</c:formatCode>
                <c:ptCount val="272"/>
                <c:pt idx="0">
                  <c:v>1048576</c:v>
                </c:pt>
                <c:pt idx="1">
                  <c:v>1021468</c:v>
                </c:pt>
                <c:pt idx="2">
                  <c:v>998195</c:v>
                </c:pt>
                <c:pt idx="3">
                  <c:v>810905</c:v>
                </c:pt>
                <c:pt idx="4">
                  <c:v>415711</c:v>
                </c:pt>
                <c:pt idx="5">
                  <c:v>233491</c:v>
                </c:pt>
                <c:pt idx="6">
                  <c:v>231773</c:v>
                </c:pt>
                <c:pt idx="7">
                  <c:v>231257</c:v>
                </c:pt>
                <c:pt idx="8">
                  <c:v>219590</c:v>
                </c:pt>
                <c:pt idx="9">
                  <c:v>217095</c:v>
                </c:pt>
                <c:pt idx="10">
                  <c:v>176173</c:v>
                </c:pt>
                <c:pt idx="11">
                  <c:v>174973</c:v>
                </c:pt>
                <c:pt idx="12">
                  <c:v>98579</c:v>
                </c:pt>
                <c:pt idx="13">
                  <c:v>98413</c:v>
                </c:pt>
                <c:pt idx="14">
                  <c:v>97983</c:v>
                </c:pt>
                <c:pt idx="15">
                  <c:v>97157</c:v>
                </c:pt>
                <c:pt idx="16">
                  <c:v>90870</c:v>
                </c:pt>
                <c:pt idx="17">
                  <c:v>68419</c:v>
                </c:pt>
                <c:pt idx="18">
                  <c:v>68299</c:v>
                </c:pt>
                <c:pt idx="19">
                  <c:v>68210</c:v>
                </c:pt>
                <c:pt idx="20">
                  <c:v>64090</c:v>
                </c:pt>
                <c:pt idx="21">
                  <c:v>64089</c:v>
                </c:pt>
                <c:pt idx="22">
                  <c:v>63807</c:v>
                </c:pt>
                <c:pt idx="23">
                  <c:v>63718</c:v>
                </c:pt>
                <c:pt idx="24">
                  <c:v>63696</c:v>
                </c:pt>
                <c:pt idx="25">
                  <c:v>63540</c:v>
                </c:pt>
                <c:pt idx="26">
                  <c:v>63456</c:v>
                </c:pt>
                <c:pt idx="27">
                  <c:v>63272</c:v>
                </c:pt>
                <c:pt idx="28">
                  <c:v>62757</c:v>
                </c:pt>
                <c:pt idx="29">
                  <c:v>62696</c:v>
                </c:pt>
                <c:pt idx="30">
                  <c:v>61443</c:v>
                </c:pt>
                <c:pt idx="31">
                  <c:v>61314</c:v>
                </c:pt>
                <c:pt idx="32">
                  <c:v>61155</c:v>
                </c:pt>
                <c:pt idx="33">
                  <c:v>60134</c:v>
                </c:pt>
                <c:pt idx="34">
                  <c:v>49473</c:v>
                </c:pt>
                <c:pt idx="35">
                  <c:v>49442</c:v>
                </c:pt>
                <c:pt idx="36">
                  <c:v>48653</c:v>
                </c:pt>
                <c:pt idx="37">
                  <c:v>46674</c:v>
                </c:pt>
                <c:pt idx="38">
                  <c:v>46258</c:v>
                </c:pt>
                <c:pt idx="39">
                  <c:v>42307</c:v>
                </c:pt>
                <c:pt idx="40">
                  <c:v>29502</c:v>
                </c:pt>
                <c:pt idx="41">
                  <c:v>28104</c:v>
                </c:pt>
                <c:pt idx="42">
                  <c:v>26232</c:v>
                </c:pt>
                <c:pt idx="43">
                  <c:v>26035</c:v>
                </c:pt>
                <c:pt idx="44">
                  <c:v>26028</c:v>
                </c:pt>
                <c:pt idx="45">
                  <c:v>24408</c:v>
                </c:pt>
                <c:pt idx="46">
                  <c:v>24368</c:v>
                </c:pt>
                <c:pt idx="47">
                  <c:v>24358</c:v>
                </c:pt>
                <c:pt idx="48">
                  <c:v>23266</c:v>
                </c:pt>
                <c:pt idx="49">
                  <c:v>23252</c:v>
                </c:pt>
                <c:pt idx="50">
                  <c:v>23245</c:v>
                </c:pt>
                <c:pt idx="51">
                  <c:v>23242</c:v>
                </c:pt>
                <c:pt idx="52">
                  <c:v>20671</c:v>
                </c:pt>
                <c:pt idx="53">
                  <c:v>16790</c:v>
                </c:pt>
                <c:pt idx="54">
                  <c:v>16106</c:v>
                </c:pt>
                <c:pt idx="55">
                  <c:v>16089</c:v>
                </c:pt>
                <c:pt idx="56">
                  <c:v>16028</c:v>
                </c:pt>
                <c:pt idx="57">
                  <c:v>12420</c:v>
                </c:pt>
                <c:pt idx="58">
                  <c:v>12251</c:v>
                </c:pt>
                <c:pt idx="59">
                  <c:v>12248</c:v>
                </c:pt>
                <c:pt idx="60">
                  <c:v>5617</c:v>
                </c:pt>
                <c:pt idx="61">
                  <c:v>5615</c:v>
                </c:pt>
                <c:pt idx="62">
                  <c:v>5464</c:v>
                </c:pt>
                <c:pt idx="63">
                  <c:v>4702</c:v>
                </c:pt>
                <c:pt idx="64">
                  <c:v>4696</c:v>
                </c:pt>
                <c:pt idx="65">
                  <c:v>4695</c:v>
                </c:pt>
                <c:pt idx="66">
                  <c:v>4648</c:v>
                </c:pt>
                <c:pt idx="67">
                  <c:v>4646</c:v>
                </c:pt>
                <c:pt idx="68">
                  <c:v>4644</c:v>
                </c:pt>
                <c:pt idx="69">
                  <c:v>4130</c:v>
                </c:pt>
                <c:pt idx="70">
                  <c:v>4095</c:v>
                </c:pt>
                <c:pt idx="71">
                  <c:v>3853</c:v>
                </c:pt>
                <c:pt idx="72">
                  <c:v>3756</c:v>
                </c:pt>
                <c:pt idx="73">
                  <c:v>3660</c:v>
                </c:pt>
                <c:pt idx="74">
                  <c:v>3121</c:v>
                </c:pt>
                <c:pt idx="75">
                  <c:v>3093</c:v>
                </c:pt>
                <c:pt idx="76">
                  <c:v>3020</c:v>
                </c:pt>
                <c:pt idx="77">
                  <c:v>2242</c:v>
                </c:pt>
                <c:pt idx="78">
                  <c:v>2216</c:v>
                </c:pt>
                <c:pt idx="79">
                  <c:v>2209</c:v>
                </c:pt>
                <c:pt idx="80">
                  <c:v>2199</c:v>
                </c:pt>
                <c:pt idx="81">
                  <c:v>2195</c:v>
                </c:pt>
                <c:pt idx="82">
                  <c:v>1741</c:v>
                </c:pt>
                <c:pt idx="83">
                  <c:v>1736</c:v>
                </c:pt>
                <c:pt idx="84">
                  <c:v>1731</c:v>
                </c:pt>
                <c:pt idx="85">
                  <c:v>1483</c:v>
                </c:pt>
                <c:pt idx="86">
                  <c:v>1437</c:v>
                </c:pt>
                <c:pt idx="87">
                  <c:v>1418</c:v>
                </c:pt>
                <c:pt idx="88">
                  <c:v>1412</c:v>
                </c:pt>
                <c:pt idx="89">
                  <c:v>1376</c:v>
                </c:pt>
                <c:pt idx="90">
                  <c:v>1306</c:v>
                </c:pt>
                <c:pt idx="91">
                  <c:v>1236</c:v>
                </c:pt>
                <c:pt idx="92">
                  <c:v>1235</c:v>
                </c:pt>
                <c:pt idx="93">
                  <c:v>1172</c:v>
                </c:pt>
                <c:pt idx="94">
                  <c:v>1169</c:v>
                </c:pt>
                <c:pt idx="95">
                  <c:v>1116</c:v>
                </c:pt>
                <c:pt idx="96">
                  <c:v>1115</c:v>
                </c:pt>
                <c:pt idx="97">
                  <c:v>1046</c:v>
                </c:pt>
                <c:pt idx="98">
                  <c:v>1038</c:v>
                </c:pt>
                <c:pt idx="99">
                  <c:v>1017</c:v>
                </c:pt>
                <c:pt idx="100">
                  <c:v>985</c:v>
                </c:pt>
                <c:pt idx="101">
                  <c:v>978</c:v>
                </c:pt>
                <c:pt idx="102">
                  <c:v>976</c:v>
                </c:pt>
                <c:pt idx="103">
                  <c:v>971</c:v>
                </c:pt>
                <c:pt idx="104">
                  <c:v>963</c:v>
                </c:pt>
                <c:pt idx="105">
                  <c:v>962</c:v>
                </c:pt>
                <c:pt idx="106">
                  <c:v>921</c:v>
                </c:pt>
                <c:pt idx="107">
                  <c:v>908</c:v>
                </c:pt>
                <c:pt idx="108">
                  <c:v>410</c:v>
                </c:pt>
                <c:pt idx="109">
                  <c:v>408</c:v>
                </c:pt>
                <c:pt idx="110">
                  <c:v>375</c:v>
                </c:pt>
                <c:pt idx="111">
                  <c:v>374</c:v>
                </c:pt>
                <c:pt idx="112">
                  <c:v>359</c:v>
                </c:pt>
                <c:pt idx="113">
                  <c:v>358</c:v>
                </c:pt>
                <c:pt idx="114">
                  <c:v>357</c:v>
                </c:pt>
                <c:pt idx="115">
                  <c:v>341</c:v>
                </c:pt>
                <c:pt idx="116">
                  <c:v>338</c:v>
                </c:pt>
                <c:pt idx="117">
                  <c:v>337</c:v>
                </c:pt>
                <c:pt idx="118">
                  <c:v>330</c:v>
                </c:pt>
                <c:pt idx="119">
                  <c:v>329</c:v>
                </c:pt>
                <c:pt idx="120">
                  <c:v>322</c:v>
                </c:pt>
                <c:pt idx="121">
                  <c:v>316</c:v>
                </c:pt>
                <c:pt idx="122">
                  <c:v>312</c:v>
                </c:pt>
                <c:pt idx="123">
                  <c:v>309</c:v>
                </c:pt>
                <c:pt idx="124">
                  <c:v>308</c:v>
                </c:pt>
                <c:pt idx="125">
                  <c:v>307</c:v>
                </c:pt>
                <c:pt idx="126">
                  <c:v>306</c:v>
                </c:pt>
                <c:pt idx="127">
                  <c:v>297</c:v>
                </c:pt>
                <c:pt idx="128">
                  <c:v>293</c:v>
                </c:pt>
                <c:pt idx="129">
                  <c:v>292</c:v>
                </c:pt>
                <c:pt idx="130">
                  <c:v>286</c:v>
                </c:pt>
                <c:pt idx="131">
                  <c:v>282</c:v>
                </c:pt>
                <c:pt idx="132">
                  <c:v>281</c:v>
                </c:pt>
                <c:pt idx="133">
                  <c:v>180</c:v>
                </c:pt>
                <c:pt idx="134">
                  <c:v>179</c:v>
                </c:pt>
                <c:pt idx="135">
                  <c:v>174</c:v>
                </c:pt>
                <c:pt idx="136">
                  <c:v>168</c:v>
                </c:pt>
                <c:pt idx="137">
                  <c:v>166</c:v>
                </c:pt>
                <c:pt idx="138">
                  <c:v>165</c:v>
                </c:pt>
                <c:pt idx="139">
                  <c:v>157</c:v>
                </c:pt>
                <c:pt idx="140">
                  <c:v>156</c:v>
                </c:pt>
                <c:pt idx="141">
                  <c:v>155</c:v>
                </c:pt>
                <c:pt idx="142">
                  <c:v>147</c:v>
                </c:pt>
                <c:pt idx="143">
                  <c:v>146</c:v>
                </c:pt>
                <c:pt idx="144">
                  <c:v>145</c:v>
                </c:pt>
                <c:pt idx="145">
                  <c:v>143</c:v>
                </c:pt>
                <c:pt idx="146">
                  <c:v>129</c:v>
                </c:pt>
                <c:pt idx="147">
                  <c:v>116</c:v>
                </c:pt>
                <c:pt idx="148">
                  <c:v>114</c:v>
                </c:pt>
                <c:pt idx="149">
                  <c:v>113</c:v>
                </c:pt>
                <c:pt idx="150">
                  <c:v>109</c:v>
                </c:pt>
                <c:pt idx="151">
                  <c:v>108</c:v>
                </c:pt>
                <c:pt idx="152">
                  <c:v>107</c:v>
                </c:pt>
                <c:pt idx="153">
                  <c:v>106</c:v>
                </c:pt>
                <c:pt idx="154">
                  <c:v>105</c:v>
                </c:pt>
                <c:pt idx="155">
                  <c:v>104</c:v>
                </c:pt>
                <c:pt idx="156">
                  <c:v>103</c:v>
                </c:pt>
                <c:pt idx="157">
                  <c:v>88</c:v>
                </c:pt>
                <c:pt idx="158">
                  <c:v>87</c:v>
                </c:pt>
                <c:pt idx="159">
                  <c:v>71</c:v>
                </c:pt>
                <c:pt idx="160">
                  <c:v>69</c:v>
                </c:pt>
                <c:pt idx="161">
                  <c:v>68</c:v>
                </c:pt>
                <c:pt idx="162">
                  <c:v>67</c:v>
                </c:pt>
                <c:pt idx="163">
                  <c:v>66</c:v>
                </c:pt>
                <c:pt idx="164">
                  <c:v>64</c:v>
                </c:pt>
                <c:pt idx="165">
                  <c:v>63</c:v>
                </c:pt>
                <c:pt idx="166">
                  <c:v>62</c:v>
                </c:pt>
                <c:pt idx="167">
                  <c:v>61</c:v>
                </c:pt>
                <c:pt idx="168">
                  <c:v>58</c:v>
                </c:pt>
                <c:pt idx="169">
                  <c:v>53</c:v>
                </c:pt>
                <c:pt idx="170">
                  <c:v>52</c:v>
                </c:pt>
                <c:pt idx="171">
                  <c:v>40</c:v>
                </c:pt>
                <c:pt idx="172">
                  <c:v>39</c:v>
                </c:pt>
                <c:pt idx="173">
                  <c:v>38</c:v>
                </c:pt>
                <c:pt idx="174">
                  <c:v>36</c:v>
                </c:pt>
                <c:pt idx="175">
                  <c:v>34</c:v>
                </c:pt>
                <c:pt idx="176">
                  <c:v>33</c:v>
                </c:pt>
                <c:pt idx="177">
                  <c:v>32</c:v>
                </c:pt>
                <c:pt idx="178">
                  <c:v>31</c:v>
                </c:pt>
                <c:pt idx="179">
                  <c:v>30</c:v>
                </c:pt>
                <c:pt idx="180">
                  <c:v>28</c:v>
                </c:pt>
                <c:pt idx="181">
                  <c:v>26</c:v>
                </c:pt>
                <c:pt idx="182">
                  <c:v>25</c:v>
                </c:pt>
                <c:pt idx="183">
                  <c:v>23</c:v>
                </c:pt>
                <c:pt idx="184">
                  <c:v>22</c:v>
                </c:pt>
                <c:pt idx="185">
                  <c:v>18</c:v>
                </c:pt>
                <c:pt idx="186">
                  <c:v>17</c:v>
                </c:pt>
                <c:pt idx="187">
                  <c:v>16</c:v>
                </c:pt>
                <c:pt idx="188">
                  <c:v>15</c:v>
                </c:pt>
                <c:pt idx="189">
                  <c:v>14</c:v>
                </c:pt>
                <c:pt idx="190">
                  <c:v>13</c:v>
                </c:pt>
                <c:pt idx="191">
                  <c:v>10</c:v>
                </c:pt>
                <c:pt idx="192">
                  <c:v>9</c:v>
                </c:pt>
                <c:pt idx="193">
                  <c:v>7</c:v>
                </c:pt>
                <c:pt idx="194">
                  <c:v>6</c:v>
                </c:pt>
                <c:pt idx="195">
                  <c:v>5</c:v>
                </c:pt>
                <c:pt idx="196">
                  <c:v>4</c:v>
                </c:pt>
                <c:pt idx="197">
                  <c:v>3</c:v>
                </c:pt>
                <c:pt idx="198">
                  <c:v>2</c:v>
                </c:pt>
                <c:pt idx="1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39-4698-B718-AFE4DEC5C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168992"/>
        <c:axId val="466169320"/>
      </c:lineChart>
      <c:catAx>
        <c:axId val="466168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Risk</a:t>
                </a:r>
                <a:r>
                  <a:rPr lang="en-US" baseline="0" dirty="0"/>
                  <a:t> Checks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69320"/>
        <c:crosses val="autoZero"/>
        <c:auto val="1"/>
        <c:lblAlgn val="ctr"/>
        <c:lblOffset val="100"/>
        <c:noMultiLvlLbl val="0"/>
      </c:catAx>
      <c:valAx>
        <c:axId val="4661693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Points Remaining (Log Scale)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6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0.57358</cdr:x>
      <cdr:y>0.63684</cdr:y>
    </cdr:from>
    <cdr:to>
      <cdr:x>0.60873</cdr:x>
      <cdr:y>0.69796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E2099B8C-098C-4DC8-AE3D-FA55F768BF28}"/>
            </a:ext>
          </a:extLst>
        </cdr:cNvPr>
        <cdr:cNvCxnSpPr/>
      </cdr:nvCxnSpPr>
      <cdr:spPr>
        <a:xfrm xmlns:a="http://schemas.openxmlformats.org/drawingml/2006/main">
          <a:off x="4144900" y="2844898"/>
          <a:ext cx="254000" cy="27305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3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4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8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1464-2587-434F-B76F-A16BCCAF8CCD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2C95-911D-407D-B073-666EFE46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Risk-Base Allocation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December 2018</a:t>
            </a:r>
          </a:p>
        </p:txBody>
      </p:sp>
    </p:spTree>
    <p:extLst>
      <p:ext uri="{BB962C8B-B14F-4D97-AF65-F5344CB8AC3E}">
        <p14:creationId xmlns:p14="http://schemas.microsoft.com/office/powerpoint/2010/main" val="40880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for Fast Run-Time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5" y="1825625"/>
            <a:ext cx="11831215" cy="4351338"/>
          </a:xfrm>
        </p:spPr>
        <p:txBody>
          <a:bodyPr/>
          <a:lstStyle/>
          <a:p>
            <a:r>
              <a:rPr lang="en-US" dirty="0"/>
              <a:t>Descend Concavity in Execution Time</a:t>
            </a:r>
          </a:p>
          <a:p>
            <a:pPr lvl="1"/>
            <a:r>
              <a:rPr lang="en-US" dirty="0"/>
              <a:t>If Risk (A,B) &gt; DMR then choose (A+1, B) if  Ex (A+1,B)  &lt; Ex (A,B+1).</a:t>
            </a:r>
          </a:p>
          <a:p>
            <a:pPr lvl="1"/>
            <a:r>
              <a:rPr lang="en-US" dirty="0"/>
              <a:t>Stop when Risk (A,B) &lt; DMR</a:t>
            </a:r>
          </a:p>
          <a:p>
            <a:r>
              <a:rPr lang="en-US" dirty="0"/>
              <a:t>Descend Concavity in Utilization when Risk (A,B) &lt; DMR</a:t>
            </a:r>
          </a:p>
          <a:p>
            <a:pPr lvl="1"/>
            <a:r>
              <a:rPr lang="en-US" dirty="0"/>
              <a:t>Choose (A-1,B) if  Risk (A-1,B) &lt; DMR &amp; </a:t>
            </a:r>
            <a:r>
              <a:rPr lang="en-US" dirty="0" err="1"/>
              <a:t>Util</a:t>
            </a:r>
            <a:r>
              <a:rPr lang="en-US" dirty="0"/>
              <a:t> (A-1,B) &lt;  </a:t>
            </a:r>
            <a:r>
              <a:rPr lang="en-US" dirty="0" err="1"/>
              <a:t>Util</a:t>
            </a:r>
            <a:r>
              <a:rPr lang="en-US" dirty="0"/>
              <a:t> (B-1,A)</a:t>
            </a:r>
          </a:p>
          <a:p>
            <a:pPr lvl="1"/>
            <a:r>
              <a:rPr lang="en-US" dirty="0"/>
              <a:t>Stop when Risk (A-1,B) &gt; DMR &amp; Risk (A,B-1) &gt; DMR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Maybe</a:t>
            </a:r>
            <a:r>
              <a:rPr lang="en-US" dirty="0"/>
              <a:t> can be proven theoretically optimal.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Trajectory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5" y="1825625"/>
            <a:ext cx="11831215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86" y="1274200"/>
            <a:ext cx="7973117" cy="55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9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Performance (Slightly Suboptimal)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47" y="1538384"/>
            <a:ext cx="9353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2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Rules (Theoretically Proven)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Rule 1 (Monotonous Lower DMR Elimination): </a:t>
            </a:r>
          </a:p>
          <a:p>
            <a:pPr lvl="1"/>
            <a:r>
              <a:rPr lang="en-US" dirty="0"/>
              <a:t>If Risk (A,B) &gt; DMR then eliminate (A-1,B) &amp; (A, B-1).</a:t>
            </a:r>
          </a:p>
          <a:p>
            <a:r>
              <a:rPr lang="en-US" dirty="0"/>
              <a:t>Rule 2: (Monotonous Higher Utilization Elimination)</a:t>
            </a:r>
          </a:p>
          <a:p>
            <a:pPr lvl="1"/>
            <a:r>
              <a:rPr lang="en-US" dirty="0"/>
              <a:t>If Risk (A,B) &lt; DMR then eliminate (A+1,B) &amp; (A,B+1).</a:t>
            </a:r>
          </a:p>
          <a:p>
            <a:r>
              <a:rPr lang="en-US" dirty="0"/>
              <a:t>Rule 3: (Concave Execution Elimination)</a:t>
            </a:r>
          </a:p>
          <a:p>
            <a:pPr lvl="1"/>
            <a:r>
              <a:rPr lang="en-US" dirty="0"/>
              <a:t>If Risk (A,B) &gt; DMR and Ex (A-1,B+1) &gt; Ex (A,B) then eliminate (A-</a:t>
            </a:r>
            <a:r>
              <a:rPr lang="el-GR" dirty="0"/>
              <a:t>Δ</a:t>
            </a:r>
            <a:r>
              <a:rPr lang="en-US" dirty="0"/>
              <a:t>, B+</a:t>
            </a:r>
            <a:r>
              <a:rPr lang="el-GR" dirty="0"/>
              <a:t>Δ</a:t>
            </a:r>
            <a:r>
              <a:rPr lang="en-US" dirty="0"/>
              <a:t>) where </a:t>
            </a:r>
            <a:r>
              <a:rPr lang="el-GR" dirty="0"/>
              <a:t>Δ</a:t>
            </a:r>
            <a:r>
              <a:rPr lang="en-US"/>
              <a:t> = 2 to Min(A-1, </a:t>
            </a:r>
            <a:r>
              <a:rPr lang="en-US" err="1"/>
              <a:t>MaxCores</a:t>
            </a:r>
            <a:r>
              <a:rPr lang="en-US" dirty="0"/>
              <a:t>-B).</a:t>
            </a:r>
            <a:endParaRPr lang="en-US" dirty="0">
              <a:cs typeface="Calibri"/>
            </a:endParaRPr>
          </a:p>
          <a:p>
            <a:r>
              <a:rPr lang="en-US" dirty="0"/>
              <a:t>Rule 4: (Concave Utilization Elimination)</a:t>
            </a:r>
          </a:p>
          <a:p>
            <a:pPr lvl="1"/>
            <a:r>
              <a:rPr lang="en-US" dirty="0"/>
              <a:t>If Risk (A,B) &lt; DMR and Ut (A-1,B+1) &gt; Ut (A,B) then eliminate (A-</a:t>
            </a:r>
            <a:r>
              <a:rPr lang="el-GR" dirty="0"/>
              <a:t>Δ</a:t>
            </a:r>
            <a:r>
              <a:rPr lang="en-US" dirty="0"/>
              <a:t>, B+</a:t>
            </a:r>
            <a:r>
              <a:rPr lang="el-GR" dirty="0"/>
              <a:t>Δ</a:t>
            </a:r>
            <a:r>
              <a:rPr lang="en-US" dirty="0"/>
              <a:t>) where </a:t>
            </a:r>
            <a:r>
              <a:rPr lang="el-GR" dirty="0"/>
              <a:t>Δ</a:t>
            </a:r>
            <a:r>
              <a:rPr lang="en-US" dirty="0"/>
              <a:t> = Min (A, </a:t>
            </a:r>
            <a:r>
              <a:rPr lang="en-US" dirty="0" err="1"/>
              <a:t>MaxCores</a:t>
            </a:r>
            <a:r>
              <a:rPr lang="en-US" dirty="0"/>
              <a:t>-B).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255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Identical Phases</a:t>
            </a:r>
          </a:p>
          <a:p>
            <a:r>
              <a:rPr lang="en-US" dirty="0"/>
              <a:t>Max 16 Core per Phase</a:t>
            </a:r>
          </a:p>
          <a:p>
            <a:r>
              <a:rPr lang="en-US" dirty="0"/>
              <a:t>Design Space = 16^5 = 1048576</a:t>
            </a:r>
          </a:p>
          <a:p>
            <a:r>
              <a:rPr lang="en-US" dirty="0"/>
              <a:t>DMR = 30%</a:t>
            </a:r>
          </a:p>
          <a:p>
            <a:r>
              <a:rPr lang="en-US" dirty="0"/>
              <a:t>Deadline = 216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6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</a:t>
            </a:r>
            <a:r>
              <a:rPr lang="en-US"/>
              <a:t>Result (Randomize Search) 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045948"/>
              </p:ext>
            </p:extLst>
          </p:nvPr>
        </p:nvGraphicFramePr>
        <p:xfrm>
          <a:off x="3345180" y="1523999"/>
          <a:ext cx="6898957" cy="503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09322" y="6488668"/>
            <a:ext cx="39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Point Found in only in 200 Steps</a:t>
            </a:r>
          </a:p>
        </p:txBody>
      </p:sp>
    </p:spTree>
    <p:extLst>
      <p:ext uri="{BB962C8B-B14F-4D97-AF65-F5344CB8AC3E}">
        <p14:creationId xmlns:p14="http://schemas.microsoft.com/office/powerpoint/2010/main" val="51980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Proposals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Paper 1: Offline DSE to save power for 1 task in the system only.</a:t>
            </a:r>
          </a:p>
          <a:p>
            <a:pPr lvl="1"/>
            <a:r>
              <a:rPr lang="en-US" dirty="0"/>
              <a:t>Bring in DVFS too.</a:t>
            </a:r>
          </a:p>
          <a:p>
            <a:r>
              <a:rPr lang="en-US" dirty="0"/>
              <a:t>Paper 2: Run-Time Greedy to Minimize DMR with multiple task in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Identical Phases</a:t>
            </a:r>
          </a:p>
          <a:p>
            <a:r>
              <a:rPr lang="en-US" dirty="0"/>
              <a:t>Max 16 Core per Phase</a:t>
            </a:r>
          </a:p>
          <a:p>
            <a:r>
              <a:rPr lang="en-US" dirty="0"/>
              <a:t>Design Space = 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1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in Execution Time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369134"/>
              </p:ext>
            </p:extLst>
          </p:nvPr>
        </p:nvGraphicFramePr>
        <p:xfrm>
          <a:off x="2302625" y="1625137"/>
          <a:ext cx="7140633" cy="3753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185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in Utilization (Active Core 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Utilization = Number of Cores * Execution Time</a:t>
            </a:r>
          </a:p>
          <a:p>
            <a:r>
              <a:rPr lang="en-US" sz="2000" dirty="0"/>
              <a:t>Lower Value is Better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400805"/>
              </p:ext>
            </p:extLst>
          </p:nvPr>
        </p:nvGraphicFramePr>
        <p:xfrm>
          <a:off x="3244301" y="2806700"/>
          <a:ext cx="581977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73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Identical Phases</a:t>
            </a:r>
          </a:p>
          <a:p>
            <a:r>
              <a:rPr lang="en-US" dirty="0"/>
              <a:t>Max 16 Core per Phase</a:t>
            </a:r>
          </a:p>
          <a:p>
            <a:r>
              <a:rPr lang="en-US" dirty="0"/>
              <a:t>Design Space = 16^2 = 256</a:t>
            </a:r>
          </a:p>
          <a:p>
            <a:r>
              <a:rPr lang="en-US" dirty="0"/>
              <a:t>DMR = 30%</a:t>
            </a:r>
          </a:p>
          <a:p>
            <a:r>
              <a:rPr lang="en-US" dirty="0"/>
              <a:t>Deadline =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5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in Execution Time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472226"/>
              </p:ext>
            </p:extLst>
          </p:nvPr>
        </p:nvGraphicFramePr>
        <p:xfrm>
          <a:off x="2886075" y="1690688"/>
          <a:ext cx="6419849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93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 in Utilization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335984"/>
              </p:ext>
            </p:extLst>
          </p:nvPr>
        </p:nvGraphicFramePr>
        <p:xfrm>
          <a:off x="1947862" y="1553441"/>
          <a:ext cx="8296275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36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Waterfall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983700"/>
              </p:ext>
            </p:extLst>
          </p:nvPr>
        </p:nvGraphicFramePr>
        <p:xfrm>
          <a:off x="2593910" y="1520890"/>
          <a:ext cx="7576457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25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DMR Graph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06786"/>
              </p:ext>
            </p:extLst>
          </p:nvPr>
        </p:nvGraphicFramePr>
        <p:xfrm>
          <a:off x="2706750" y="1885852"/>
          <a:ext cx="7226370" cy="446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Arrow Connector 9"/>
          <p:cNvCxnSpPr>
            <a:stCxn id="18" idx="0"/>
          </p:cNvCxnSpPr>
          <p:nvPr/>
        </p:nvCxnSpPr>
        <p:spPr>
          <a:xfrm flipV="1">
            <a:off x="2694329" y="4267200"/>
            <a:ext cx="2715871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0"/>
          </p:cNvCxnSpPr>
          <p:nvPr/>
        </p:nvCxnSpPr>
        <p:spPr>
          <a:xfrm flipV="1">
            <a:off x="2694329" y="4733925"/>
            <a:ext cx="3144496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5275" y="6400800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Points (Risk &lt; DMR &amp; Lowest Utilization)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9508" y="1008611"/>
            <a:ext cx="596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Point Must Lie On This Due to Convexity in Utilization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5204460" y="1377943"/>
            <a:ext cx="3537179" cy="137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70516" y="2078182"/>
            <a:ext cx="1" cy="9975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56200" y="3035300"/>
            <a:ext cx="222250" cy="2476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391150" y="3275045"/>
            <a:ext cx="1944" cy="9858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93690" y="4232910"/>
            <a:ext cx="539750" cy="5016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892800" y="4730750"/>
            <a:ext cx="984250" cy="190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092950" y="4984750"/>
            <a:ext cx="1016000" cy="63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7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454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Risk-Base Allocation</vt:lpstr>
      <vt:lpstr>Experiment Parameters</vt:lpstr>
      <vt:lpstr>Convexity in Execution Time </vt:lpstr>
      <vt:lpstr>Convex in Utilization (Active Core Time)</vt:lpstr>
      <vt:lpstr>Experiment Parameters</vt:lpstr>
      <vt:lpstr>Convexity in Execution Time</vt:lpstr>
      <vt:lpstr>Convexity in Utilization</vt:lpstr>
      <vt:lpstr>Risk Waterfall</vt:lpstr>
      <vt:lpstr>DMR Graph</vt:lpstr>
      <vt:lpstr>Greedy Algorithm for Fast Run-Time Results</vt:lpstr>
      <vt:lpstr>Greedy Trajectory</vt:lpstr>
      <vt:lpstr>Greedy Performance (Slightly Suboptimal)</vt:lpstr>
      <vt:lpstr>DSE Rules (Theoretically Proven) </vt:lpstr>
      <vt:lpstr>Experiment Parameters</vt:lpstr>
      <vt:lpstr>DSE Result (Randomize Search) </vt:lpstr>
      <vt:lpstr>Paper Proposals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Risk-Base Allocation</dc:title>
  <dc:creator>Anuj Pathania</dc:creator>
  <cp:lastModifiedBy>Anuj Pathania</cp:lastModifiedBy>
  <cp:revision>33</cp:revision>
  <dcterms:created xsi:type="dcterms:W3CDTF">2018-12-08T04:22:54Z</dcterms:created>
  <dcterms:modified xsi:type="dcterms:W3CDTF">2018-12-27T12:28:24Z</dcterms:modified>
</cp:coreProperties>
</file>