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1EC9D5-6007-4F80-B27F-E1FF321524FF}">
  <a:tblStyle styleId="{1A1EC9D5-6007-4F80-B27F-E1FF32152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Classification on FPGA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249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Arka Maity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Optimization I - Performance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Accuracy -  80.53%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Inference Latency         -  53.3ms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Speedup                       -  3.04x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Breakdown</a:t>
            </a:r>
            <a:endParaRPr/>
          </a:p>
        </p:txBody>
      </p:sp>
      <p:graphicFrame>
        <p:nvGraphicFramePr>
          <p:cNvPr id="115" name="Shape 115"/>
          <p:cNvGraphicFramePr/>
          <p:nvPr/>
        </p:nvGraphicFramePr>
        <p:xfrm>
          <a:off x="521925" y="122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{1A1EC9D5-6007-4F80-B27F-E1FF321524FF}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Latency (Clock Cycles)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Iteration Latency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#(Iteration)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T_offset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T_tile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3260496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407562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T_input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352256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T_compute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T_output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45056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II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Ridge Classification                          :          alpha = 140.0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12x12 image size                                        :          144 Features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 Accuracy (Python model)      :          18.48%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 bit inputs, 8 bit Classifier weights and 32 bit output (Labels and Offsets)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TILING                                                        :          1024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 PARTITION                                   :          72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Pipelining Input, Output and Weight Streams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Breakdown</a:t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521925" y="122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{1A1EC9D5-6007-4F80-B27F-E1FF321524FF}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Latency (Clock Cycles)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Iteration Latency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#(Iteration)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T_offset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T_tile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270472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33809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T_input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T_compute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T_output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II - Performance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Accuracy -  80.53%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Inference Latency         -  5.45ms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Speedup                       -  29.62x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Benchmark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of Handwritten Digits (28 x 28 pixes)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60K Training Samples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10K Test Samples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Widely used for benchmarking Classifiers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PYNQ Platform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E2E2E"/>
                </a:solidFill>
              </a:rPr>
              <a:t>SoC : Zynq 7020 series SoC</a:t>
            </a:r>
            <a:endParaRPr b="1" sz="1350">
              <a:solidFill>
                <a:srgbClr val="2E2E2E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E2E2E"/>
                </a:solidFill>
              </a:rPr>
              <a:t>	Processing System  : Dual-core ARM Cortex-A9 @ 667 MHz</a:t>
            </a:r>
            <a:endParaRPr b="1" sz="1350">
              <a:solidFill>
                <a:srgbClr val="2E2E2E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E2E2E"/>
                </a:solidFill>
              </a:rPr>
              <a:t>          Programming Logic : 85K Programmable Logic Cells, 53.2K LUTs, 140 X 36KB BRAMs</a:t>
            </a:r>
            <a:endParaRPr b="1" sz="1350">
              <a:solidFill>
                <a:srgbClr val="2E2E2E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E2E2E"/>
                </a:solidFill>
              </a:rPr>
              <a:t>Memory:</a:t>
            </a:r>
            <a:r>
              <a:rPr lang="en" sz="1350">
                <a:solidFill>
                  <a:srgbClr val="2E2E2E"/>
                </a:solidFill>
              </a:rPr>
              <a:t> </a:t>
            </a:r>
            <a:r>
              <a:rPr b="1" lang="en" sz="1350">
                <a:solidFill>
                  <a:srgbClr val="2E2E2E"/>
                </a:solidFill>
              </a:rPr>
              <a:t>512MB DDR3 / FLASH</a:t>
            </a:r>
            <a:endParaRPr b="1" sz="1350">
              <a:solidFill>
                <a:srgbClr val="2E2E2E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50">
                <a:solidFill>
                  <a:srgbClr val="2E2E2E"/>
                </a:solidFill>
              </a:rPr>
              <a:t>Design Tool : Vivado HLS, Vivado Synthesis and Place and Route Tools</a:t>
            </a:r>
            <a:endParaRPr b="1" sz="1350">
              <a:solidFill>
                <a:srgbClr val="2E2E2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Performance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Accuracy (</a:t>
            </a:r>
            <a:r>
              <a:rPr lang="en"/>
              <a:t>Misclassification</a:t>
            </a:r>
            <a:r>
              <a:rPr lang="en"/>
              <a:t> Rate %)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Inference Latency (in ms)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8K Batch size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Classifiers (compute Ax + b during classification, find A and b during Training)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lang="en"/>
              <a:t>A : Weight Matrix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lang="en"/>
              <a:t>b</a:t>
            </a:r>
            <a:r>
              <a:rPr lang="en"/>
              <a:t> : Offset Vector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Non-Linear Classifiers (Neural Network)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Classification in FPGA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tream in offset vector                    // T_offset (Can be statically stored)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tream in weight vector                   // T_weight (Can be statically stored)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each sample in batch {              // T_tile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stream in input                       //  T_input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/>
              <a:t>c</a:t>
            </a:r>
            <a:r>
              <a:rPr lang="en"/>
              <a:t>ompute  the label (classify)  //  T_compute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/>
              <a:t>s</a:t>
            </a:r>
            <a:r>
              <a:rPr lang="en"/>
              <a:t>tream out output                  //  T_output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Implementation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Ridge Classification                          :          alpha = 1.0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16x16 image size                                        :          256 Features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Accuracy (Python model)      :          19.08%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 bit inputs, 8 bit Classifier weights and 32 bit output (Labels and Offsets)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TILING                                                        :          1024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 PARTITION                                   :           64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Implementation  Performance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Accuracy - 79.86 %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Inference Latency         -  89.5ms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Speedup                       -  3.13x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I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Ridge Classification                          :          alpha = 140.0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12x12 image size                                        :          144 Features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 Accuracy (Python model)      :          18.48%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 bit inputs, 8 bit Classifier weights and 32 bit output (Labels and Offsets)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TILING                                                        :          1024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 PARTITION                                   :          72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