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34"/>
  </p:notesMasterIdLst>
  <p:handoutMasterIdLst>
    <p:handoutMasterId r:id="rId35"/>
  </p:handoutMasterIdLst>
  <p:sldIdLst>
    <p:sldId id="300" r:id="rId2"/>
    <p:sldId id="321" r:id="rId3"/>
    <p:sldId id="315" r:id="rId4"/>
    <p:sldId id="316" r:id="rId5"/>
    <p:sldId id="317" r:id="rId6"/>
    <p:sldId id="318" r:id="rId7"/>
    <p:sldId id="323" r:id="rId8"/>
    <p:sldId id="319" r:id="rId9"/>
    <p:sldId id="320" r:id="rId10"/>
    <p:sldId id="303" r:id="rId11"/>
    <p:sldId id="322" r:id="rId12"/>
    <p:sldId id="304" r:id="rId13"/>
    <p:sldId id="301" r:id="rId14"/>
    <p:sldId id="306" r:id="rId15"/>
    <p:sldId id="307" r:id="rId16"/>
    <p:sldId id="325" r:id="rId17"/>
    <p:sldId id="308" r:id="rId18"/>
    <p:sldId id="328" r:id="rId19"/>
    <p:sldId id="329" r:id="rId20"/>
    <p:sldId id="330" r:id="rId21"/>
    <p:sldId id="331" r:id="rId22"/>
    <p:sldId id="309" r:id="rId23"/>
    <p:sldId id="310" r:id="rId24"/>
    <p:sldId id="311" r:id="rId25"/>
    <p:sldId id="314" r:id="rId26"/>
    <p:sldId id="312" r:id="rId27"/>
    <p:sldId id="313" r:id="rId28"/>
    <p:sldId id="324" r:id="rId29"/>
    <p:sldId id="332" r:id="rId30"/>
    <p:sldId id="302" r:id="rId31"/>
    <p:sldId id="334" r:id="rId32"/>
    <p:sldId id="333" r:id="rId33"/>
  </p:sldIdLst>
  <p:sldSz cx="9144000" cy="6858000" type="screen4x3"/>
  <p:notesSz cx="7315200" cy="9601200"/>
  <p:defaultTextStyle>
    <a:defPPr>
      <a:defRPr lang="en-AU"/>
    </a:defPPr>
    <a:lvl1pPr algn="l" rtl="0" fontAlgn="base">
      <a:spcBef>
        <a:spcPct val="0"/>
      </a:spcBef>
      <a:spcAft>
        <a:spcPct val="0"/>
      </a:spcAft>
      <a:defRPr sz="12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12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12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12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Arial" charset="0"/>
        <a:ea typeface="ＭＳ Ｐゴシック" pitchFamily="34" charset="-128"/>
        <a:cs typeface="+mn-cs"/>
      </a:defRPr>
    </a:lvl6pPr>
    <a:lvl7pPr marL="2743200" algn="l" defTabSz="914400" rtl="0" eaLnBrk="1" latinLnBrk="0" hangingPunct="1">
      <a:defRPr sz="1200" kern="1200">
        <a:solidFill>
          <a:schemeClr val="tx1"/>
        </a:solidFill>
        <a:latin typeface="Arial" charset="0"/>
        <a:ea typeface="ＭＳ Ｐゴシック" pitchFamily="34" charset="-128"/>
        <a:cs typeface="+mn-cs"/>
      </a:defRPr>
    </a:lvl7pPr>
    <a:lvl8pPr marL="3200400" algn="l" defTabSz="914400" rtl="0" eaLnBrk="1" latinLnBrk="0" hangingPunct="1">
      <a:defRPr sz="1200" kern="1200">
        <a:solidFill>
          <a:schemeClr val="tx1"/>
        </a:solidFill>
        <a:latin typeface="Arial" charset="0"/>
        <a:ea typeface="ＭＳ Ｐゴシック" pitchFamily="34" charset="-128"/>
        <a:cs typeface="+mn-cs"/>
      </a:defRPr>
    </a:lvl8pPr>
    <a:lvl9pPr marL="3657600" algn="l" defTabSz="914400" rtl="0" eaLnBrk="1" latinLnBrk="0" hangingPunct="1">
      <a:defRPr sz="12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505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ECFF"/>
    <a:srgbClr val="0066FF"/>
    <a:srgbClr val="538CFF"/>
    <a:srgbClr val="6699FF"/>
    <a:srgbClr val="3B627F"/>
    <a:srgbClr val="A50021"/>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autoAdjust="0"/>
    <p:restoredTop sz="94674"/>
  </p:normalViewPr>
  <p:slideViewPr>
    <p:cSldViewPr>
      <p:cViewPr varScale="1">
        <p:scale>
          <a:sx n="124" d="100"/>
          <a:sy n="124" d="100"/>
        </p:scale>
        <p:origin x="21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6661" tIns="48331" rIns="96661" bIns="48331" numCol="1" anchor="t" anchorCtr="0" compatLnSpc="1">
            <a:prstTxWarp prst="textNoShape">
              <a:avLst/>
            </a:prstTxWarp>
          </a:bodyPr>
          <a:lstStyle>
            <a:lvl1pPr>
              <a:defRPr>
                <a:latin typeface="Arial" charset="0"/>
                <a:ea typeface="ＭＳ Ｐゴシック" charset="0"/>
              </a:defRPr>
            </a:lvl1pPr>
          </a:lstStyle>
          <a:p>
            <a:pPr>
              <a:defRPr/>
            </a:pPr>
            <a:endParaRPr lang="en-AU"/>
          </a:p>
        </p:txBody>
      </p:sp>
      <p:sp>
        <p:nvSpPr>
          <p:cNvPr id="14339"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6661" tIns="48331" rIns="96661" bIns="48331" numCol="1" anchor="t" anchorCtr="0" compatLnSpc="1">
            <a:prstTxWarp prst="textNoShape">
              <a:avLst/>
            </a:prstTxWarp>
          </a:bodyPr>
          <a:lstStyle>
            <a:lvl1pPr algn="r">
              <a:defRPr>
                <a:latin typeface="Arial" charset="0"/>
                <a:ea typeface="ＭＳ Ｐゴシック" charset="0"/>
              </a:defRPr>
            </a:lvl1pPr>
          </a:lstStyle>
          <a:p>
            <a:pPr>
              <a:defRPr/>
            </a:pPr>
            <a:endParaRPr lang="en-AU"/>
          </a:p>
        </p:txBody>
      </p:sp>
      <p:sp>
        <p:nvSpPr>
          <p:cNvPr id="14340"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6661" tIns="48331" rIns="96661" bIns="48331" numCol="1" anchor="b" anchorCtr="0" compatLnSpc="1">
            <a:prstTxWarp prst="textNoShape">
              <a:avLst/>
            </a:prstTxWarp>
          </a:bodyPr>
          <a:lstStyle>
            <a:lvl1pPr>
              <a:defRPr>
                <a:latin typeface="Arial" charset="0"/>
                <a:ea typeface="ＭＳ Ｐゴシック" charset="0"/>
              </a:defRPr>
            </a:lvl1pPr>
          </a:lstStyle>
          <a:p>
            <a:pPr>
              <a:defRPr/>
            </a:pPr>
            <a:endParaRPr lang="en-AU"/>
          </a:p>
        </p:txBody>
      </p:sp>
      <p:sp>
        <p:nvSpPr>
          <p:cNvPr id="14341"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6661" tIns="48331" rIns="96661" bIns="48331" numCol="1" anchor="b" anchorCtr="0" compatLnSpc="1">
            <a:prstTxWarp prst="textNoShape">
              <a:avLst/>
            </a:prstTxWarp>
          </a:bodyPr>
          <a:lstStyle>
            <a:lvl1pPr algn="r">
              <a:defRPr>
                <a:latin typeface="Arial" pitchFamily="34" charset="0"/>
              </a:defRPr>
            </a:lvl1pPr>
          </a:lstStyle>
          <a:p>
            <a:pPr>
              <a:defRPr/>
            </a:pPr>
            <a:fld id="{9386EB33-0797-4388-8A4E-D4E5D3F70475}" type="slidenum">
              <a:rPr lang="en-AU"/>
              <a:pPr>
                <a:defRPr/>
              </a:pPr>
              <a:t>‹#›</a:t>
            </a:fld>
            <a:endParaRPr lang="en-A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6661" tIns="48331" rIns="96661" bIns="48331" numCol="1" anchor="t" anchorCtr="0" compatLnSpc="1">
            <a:prstTxWarp prst="textNoShape">
              <a:avLst/>
            </a:prstTxWarp>
          </a:bodyPr>
          <a:lstStyle>
            <a:lvl1pPr>
              <a:defRPr>
                <a:latin typeface="Arial" charset="0"/>
                <a:ea typeface="ＭＳ Ｐゴシック" charset="0"/>
              </a:defRPr>
            </a:lvl1pPr>
          </a:lstStyle>
          <a:p>
            <a:pPr>
              <a:defRPr/>
            </a:pPr>
            <a:endParaRPr lang="en-AU"/>
          </a:p>
        </p:txBody>
      </p:sp>
      <p:sp>
        <p:nvSpPr>
          <p:cNvPr id="12291"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6661" tIns="48331" rIns="96661" bIns="48331" numCol="1" anchor="t" anchorCtr="0" compatLnSpc="1">
            <a:prstTxWarp prst="textNoShape">
              <a:avLst/>
            </a:prstTxWarp>
          </a:bodyPr>
          <a:lstStyle>
            <a:lvl1pPr algn="r">
              <a:defRPr>
                <a:latin typeface="Arial" charset="0"/>
                <a:ea typeface="ＭＳ Ｐゴシック" charset="0"/>
              </a:defRPr>
            </a:lvl1pPr>
          </a:lstStyle>
          <a:p>
            <a:pPr>
              <a:defRPr/>
            </a:pPr>
            <a:endParaRPr lang="en-AU"/>
          </a:p>
        </p:txBody>
      </p:sp>
      <p:sp>
        <p:nvSpPr>
          <p:cNvPr id="409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6661" tIns="48331" rIns="96661" bIns="48331"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2294"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6661" tIns="48331" rIns="96661" bIns="48331" numCol="1" anchor="b" anchorCtr="0" compatLnSpc="1">
            <a:prstTxWarp prst="textNoShape">
              <a:avLst/>
            </a:prstTxWarp>
          </a:bodyPr>
          <a:lstStyle>
            <a:lvl1pPr>
              <a:defRPr>
                <a:latin typeface="Arial" charset="0"/>
                <a:ea typeface="ＭＳ Ｐゴシック" charset="0"/>
              </a:defRPr>
            </a:lvl1pPr>
          </a:lstStyle>
          <a:p>
            <a:pPr>
              <a:defRPr/>
            </a:pPr>
            <a:endParaRPr lang="en-AU"/>
          </a:p>
        </p:txBody>
      </p:sp>
      <p:sp>
        <p:nvSpPr>
          <p:cNvPr id="12295"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6661" tIns="48331" rIns="96661" bIns="48331" numCol="1" anchor="b" anchorCtr="0" compatLnSpc="1">
            <a:prstTxWarp prst="textNoShape">
              <a:avLst/>
            </a:prstTxWarp>
          </a:bodyPr>
          <a:lstStyle>
            <a:lvl1pPr algn="r">
              <a:defRPr>
                <a:latin typeface="Arial" pitchFamily="34" charset="0"/>
              </a:defRPr>
            </a:lvl1pPr>
          </a:lstStyle>
          <a:p>
            <a:pPr>
              <a:defRPr/>
            </a:pPr>
            <a:fld id="{998D040E-6C42-4DF7-9886-4B1FA1407644}" type="slidenum">
              <a:rPr lang="en-AU"/>
              <a:pPr>
                <a:defRPr/>
              </a:pPr>
              <a:t>‹#›</a:t>
            </a:fld>
            <a:endParaRPr lang="en-A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r>
              <a:rPr lang="en-US">
                <a:ea typeface="ＭＳ Ｐゴシック" pitchFamily="34" charset="-128"/>
              </a:rPr>
              <a:t>There is a shared space. Physically it is just one area for all process, i.e. there is only one copy of it, but because of virtual memory it appears to each sharing process that the shared memory region is in its address space When a process is not running, the process status information is stored in the register context.</a:t>
            </a:r>
          </a:p>
        </p:txBody>
      </p:sp>
      <p:sp>
        <p:nvSpPr>
          <p:cNvPr id="41988" name="Slide Number Placeholder 3"/>
          <p:cNvSpPr>
            <a:spLocks noGrp="1"/>
          </p:cNvSpPr>
          <p:nvPr>
            <p:ph type="sldNum" sz="quarter" idx="5"/>
          </p:nvPr>
        </p:nvSpPr>
        <p:spPr>
          <a:noFill/>
          <a:ln>
            <a:miter lim="800000"/>
            <a:headEnd/>
            <a:tailEnd/>
          </a:ln>
        </p:spPr>
        <p:txBody>
          <a:bodyPr/>
          <a:lstStyle/>
          <a:p>
            <a:fld id="{F738ECDA-E99A-4D75-8341-D0A27F2C48E5}" type="slidenum">
              <a:rPr lang="en-AU" smtClean="0">
                <a:latin typeface="Arial" charset="0"/>
              </a:rPr>
              <a:pPr/>
              <a:t>18</a:t>
            </a:fld>
            <a:endParaRPr lang="en-AU">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endParaRPr lang="en-US">
              <a:ea typeface="ＭＳ Ｐゴシック" pitchFamily="34" charset="-128"/>
            </a:endParaRPr>
          </a:p>
        </p:txBody>
      </p:sp>
      <p:sp>
        <p:nvSpPr>
          <p:cNvPr id="43012" name="Slide Number Placeholder 3"/>
          <p:cNvSpPr>
            <a:spLocks noGrp="1"/>
          </p:cNvSpPr>
          <p:nvPr>
            <p:ph type="sldNum" sz="quarter" idx="5"/>
          </p:nvPr>
        </p:nvSpPr>
        <p:spPr>
          <a:noFill/>
          <a:ln>
            <a:miter lim="800000"/>
            <a:headEnd/>
            <a:tailEnd/>
          </a:ln>
        </p:spPr>
        <p:txBody>
          <a:bodyPr/>
          <a:lstStyle/>
          <a:p>
            <a:fld id="{CA316812-DAA4-4B74-B063-A9D42043A2D0}" type="slidenum">
              <a:rPr lang="en-AU" smtClean="0">
                <a:latin typeface="Arial" charset="0"/>
              </a:rPr>
              <a:pPr/>
              <a:t>19</a:t>
            </a:fld>
            <a:endParaRPr lang="en-AU">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r>
              <a:rPr lang="en-US">
                <a:ea typeface="ＭＳ Ｐゴシック" pitchFamily="34" charset="-128"/>
              </a:rPr>
              <a:t>U Area Context, that kernel needs when executing a process in the context of the user. The third static portion is the per process region table - that defines the mapping from virtual to physical address space, as well the permissions e.g. read only.</a:t>
            </a:r>
          </a:p>
        </p:txBody>
      </p:sp>
      <p:sp>
        <p:nvSpPr>
          <p:cNvPr id="44036" name="Slide Number Placeholder 3"/>
          <p:cNvSpPr>
            <a:spLocks noGrp="1"/>
          </p:cNvSpPr>
          <p:nvPr>
            <p:ph type="sldNum" sz="quarter" idx="5"/>
          </p:nvPr>
        </p:nvSpPr>
        <p:spPr>
          <a:noFill/>
          <a:ln>
            <a:miter lim="800000"/>
            <a:headEnd/>
            <a:tailEnd/>
          </a:ln>
        </p:spPr>
        <p:txBody>
          <a:bodyPr/>
          <a:lstStyle/>
          <a:p>
            <a:fld id="{C9D0B1FC-6E5E-4830-8695-BAA99F6F7DA0}" type="slidenum">
              <a:rPr lang="en-AU" smtClean="0">
                <a:latin typeface="Arial" charset="0"/>
              </a:rPr>
              <a:pPr/>
              <a:t>20</a:t>
            </a:fld>
            <a:endParaRPr lang="en-AU">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p:spPr>
        <p:txBody>
          <a:bodyPr/>
          <a:lstStyle/>
          <a:p>
            <a:endParaRPr lang="en-US">
              <a:ea typeface="ＭＳ Ｐゴシック" pitchFamily="34" charset="-128"/>
            </a:endParaRPr>
          </a:p>
        </p:txBody>
      </p:sp>
      <p:sp>
        <p:nvSpPr>
          <p:cNvPr id="45060" name="Slide Number Placeholder 3"/>
          <p:cNvSpPr>
            <a:spLocks noGrp="1"/>
          </p:cNvSpPr>
          <p:nvPr>
            <p:ph type="sldNum" sz="quarter" idx="5"/>
          </p:nvPr>
        </p:nvSpPr>
        <p:spPr>
          <a:noFill/>
          <a:ln>
            <a:miter lim="800000"/>
            <a:headEnd/>
            <a:tailEnd/>
          </a:ln>
        </p:spPr>
        <p:txBody>
          <a:bodyPr/>
          <a:lstStyle/>
          <a:p>
            <a:fld id="{1E75255D-265F-4E9B-A25F-5B717F485BAE}" type="slidenum">
              <a:rPr lang="en-AU" smtClean="0">
                <a:latin typeface="Arial" charset="0"/>
              </a:rPr>
              <a:pPr/>
              <a:t>21</a:t>
            </a:fld>
            <a:endParaRPr lang="en-AU">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FD64CDE0-489E-4B0F-BC06-B4F563120E67}" type="datetime1">
              <a:rPr lang="en-AU"/>
              <a:pPr>
                <a:defRPr/>
              </a:pPr>
              <a:t>15/11/21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BMET Network setup and Database Preparation Project</a:t>
            </a:r>
          </a:p>
        </p:txBody>
      </p:sp>
      <p:sp>
        <p:nvSpPr>
          <p:cNvPr id="6" name="Slide Number Placeholder 5"/>
          <p:cNvSpPr>
            <a:spLocks noGrp="1"/>
          </p:cNvSpPr>
          <p:nvPr>
            <p:ph type="sldNum" sz="quarter" idx="12"/>
          </p:nvPr>
        </p:nvSpPr>
        <p:spPr/>
        <p:txBody>
          <a:bodyPr/>
          <a:lstStyle>
            <a:lvl1pPr>
              <a:defRPr/>
            </a:lvl1pPr>
          </a:lstStyle>
          <a:p>
            <a:pPr>
              <a:defRPr/>
            </a:pPr>
            <a:fld id="{D32C5F7A-0087-493D-A56D-D67CB10449C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B844043-B7ED-46C7-A237-E8AADC091770}" type="datetime1">
              <a:rPr lang="en-AU"/>
              <a:pPr>
                <a:defRPr/>
              </a:pPr>
              <a:t>15/11/21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BMET Network setup and Database Preparation Project</a:t>
            </a:r>
          </a:p>
        </p:txBody>
      </p:sp>
      <p:sp>
        <p:nvSpPr>
          <p:cNvPr id="6" name="Slide Number Placeholder 5"/>
          <p:cNvSpPr>
            <a:spLocks noGrp="1"/>
          </p:cNvSpPr>
          <p:nvPr>
            <p:ph type="sldNum" sz="quarter" idx="12"/>
          </p:nvPr>
        </p:nvSpPr>
        <p:spPr/>
        <p:txBody>
          <a:bodyPr/>
          <a:lstStyle>
            <a:lvl1pPr>
              <a:defRPr/>
            </a:lvl1pPr>
          </a:lstStyle>
          <a:p>
            <a:pPr>
              <a:defRPr/>
            </a:pPr>
            <a:fld id="{49CA8151-5617-4969-877E-996CDF525E9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50CB26-E6E1-442B-B9F4-18C0B75F61E7}" type="datetime1">
              <a:rPr lang="en-AU"/>
              <a:pPr>
                <a:defRPr/>
              </a:pPr>
              <a:t>15/11/21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BMET Network setup and Database Preparation Project</a:t>
            </a:r>
          </a:p>
        </p:txBody>
      </p:sp>
      <p:sp>
        <p:nvSpPr>
          <p:cNvPr id="6" name="Slide Number Placeholder 5"/>
          <p:cNvSpPr>
            <a:spLocks noGrp="1"/>
          </p:cNvSpPr>
          <p:nvPr>
            <p:ph type="sldNum" sz="quarter" idx="12"/>
          </p:nvPr>
        </p:nvSpPr>
        <p:spPr/>
        <p:txBody>
          <a:bodyPr/>
          <a:lstStyle>
            <a:lvl1pPr>
              <a:defRPr/>
            </a:lvl1pPr>
          </a:lstStyle>
          <a:p>
            <a:pPr>
              <a:defRPr/>
            </a:pPr>
            <a:fld id="{972B397B-C7B2-47D3-AB41-BE346CFEBCE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2275" y="333375"/>
            <a:ext cx="6629400" cy="4318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fld id="{F8CD20BB-88FC-4AFB-A379-E82AB092CCB5}" type="datetime1">
              <a:rPr lang="en-AU"/>
              <a:pPr>
                <a:defRPr/>
              </a:pPr>
              <a:t>15/11/21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t>BMET Network setup and Database Preparation Project</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pPr>
              <a:defRPr/>
            </a:pPr>
            <a:fld id="{5D7D5C79-673E-4FD9-A8B9-33C45181B7C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92275" y="333375"/>
            <a:ext cx="6629400" cy="4318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rtlCol="0">
            <a:normAutofit/>
          </a:bodyPr>
          <a:lstStyle/>
          <a:p>
            <a:pPr lvl="0"/>
            <a:endParaRPr lang="en-US" noProof="0"/>
          </a:p>
        </p:txBody>
      </p:sp>
      <p:sp>
        <p:nvSpPr>
          <p:cNvPr id="4" name="Date Placeholder 3"/>
          <p:cNvSpPr>
            <a:spLocks noGrp="1"/>
          </p:cNvSpPr>
          <p:nvPr>
            <p:ph type="dt" sz="half" idx="10"/>
          </p:nvPr>
        </p:nvSpPr>
        <p:spPr>
          <a:xfrm>
            <a:off x="685800" y="6248400"/>
            <a:ext cx="1905000" cy="457200"/>
          </a:xfrm>
        </p:spPr>
        <p:txBody>
          <a:bodyPr/>
          <a:lstStyle>
            <a:lvl1pPr>
              <a:defRPr/>
            </a:lvl1pPr>
          </a:lstStyle>
          <a:p>
            <a:pPr>
              <a:defRPr/>
            </a:pPr>
            <a:fld id="{9F46C722-7EF5-4B18-97B2-B3ECE2E229B0}" type="datetime1">
              <a:rPr lang="en-AU"/>
              <a:pPr>
                <a:defRPr/>
              </a:pPr>
              <a:t>15/11/21</a:t>
            </a:fld>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r>
              <a:rPr lang="en-US"/>
              <a:t>BMET Network setup and Database Preparation Project</a:t>
            </a:r>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pPr>
              <a:defRPr/>
            </a:pPr>
            <a:fld id="{4B42F13E-C944-4505-9E97-87655EE54DF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761A69F-EA9E-451A-BB8A-D2C2436D7C3E}" type="datetime1">
              <a:rPr lang="en-AU"/>
              <a:pPr>
                <a:defRPr/>
              </a:pPr>
              <a:t>15/11/21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BMET Network setup and Database Preparation Project</a:t>
            </a:r>
          </a:p>
        </p:txBody>
      </p:sp>
      <p:sp>
        <p:nvSpPr>
          <p:cNvPr id="6" name="Slide Number Placeholder 5"/>
          <p:cNvSpPr>
            <a:spLocks noGrp="1"/>
          </p:cNvSpPr>
          <p:nvPr>
            <p:ph type="sldNum" sz="quarter" idx="12"/>
          </p:nvPr>
        </p:nvSpPr>
        <p:spPr/>
        <p:txBody>
          <a:bodyPr/>
          <a:lstStyle>
            <a:lvl1pPr>
              <a:defRPr/>
            </a:lvl1pPr>
          </a:lstStyle>
          <a:p>
            <a:pPr>
              <a:defRPr/>
            </a:pPr>
            <a:fld id="{19581E56-2F16-4DE9-BAA6-926F490C466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Oval 3"/>
          <p:cNvSpPr/>
          <p:nvPr/>
        </p:nvSpPr>
        <p:spPr>
          <a:xfrm>
            <a:off x="4495800"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4695825"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4297363" y="3924300"/>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1371600"/>
            <a:ext cx="7772400" cy="2505075"/>
          </a:xfrm>
        </p:spPr>
        <p:txBody>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pPr>
              <a:defRPr/>
            </a:pPr>
            <a:fld id="{D1CB74F4-F807-4115-9148-28BDC05C20C7}" type="datetime1">
              <a:rPr lang="en-AU"/>
              <a:pPr>
                <a:defRPr/>
              </a:pPr>
              <a:t>15/11/21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BMET Network setup and Database Preparation Project</a:t>
            </a:r>
          </a:p>
        </p:txBody>
      </p:sp>
      <p:sp>
        <p:nvSpPr>
          <p:cNvPr id="9" name="Slide Number Placeholder 5"/>
          <p:cNvSpPr>
            <a:spLocks noGrp="1"/>
          </p:cNvSpPr>
          <p:nvPr>
            <p:ph type="sldNum" sz="quarter" idx="12"/>
          </p:nvPr>
        </p:nvSpPr>
        <p:spPr/>
        <p:txBody>
          <a:bodyPr/>
          <a:lstStyle>
            <a:lvl1pPr>
              <a:defRPr/>
            </a:lvl1pPr>
          </a:lstStyle>
          <a:p>
            <a:pPr>
              <a:defRPr/>
            </a:pPr>
            <a:fld id="{4927762E-AF9C-4F4D-9C4C-B1BD4D8121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4"/>
          </p:nvPr>
        </p:nvSpPr>
        <p:spPr/>
        <p:txBody>
          <a:bodyPr/>
          <a:lstStyle>
            <a:lvl1pPr>
              <a:defRPr/>
            </a:lvl1pPr>
          </a:lstStyle>
          <a:p>
            <a:pPr>
              <a:defRPr/>
            </a:pPr>
            <a:fld id="{8ECEF16E-3AB1-450C-9B89-F102C1B51551}" type="datetime1">
              <a:rPr lang="en-AU"/>
              <a:pPr>
                <a:defRPr/>
              </a:pPr>
              <a:t>15/11/21</a:t>
            </a:fld>
            <a:endParaRPr lang="en-US"/>
          </a:p>
        </p:txBody>
      </p:sp>
      <p:sp>
        <p:nvSpPr>
          <p:cNvPr id="6" name="Footer Placeholder 4"/>
          <p:cNvSpPr>
            <a:spLocks noGrp="1"/>
          </p:cNvSpPr>
          <p:nvPr>
            <p:ph type="ftr" sz="quarter" idx="15"/>
          </p:nvPr>
        </p:nvSpPr>
        <p:spPr/>
        <p:txBody>
          <a:bodyPr/>
          <a:lstStyle>
            <a:lvl1pPr>
              <a:defRPr/>
            </a:lvl1pPr>
          </a:lstStyle>
          <a:p>
            <a:pPr>
              <a:defRPr/>
            </a:pPr>
            <a:r>
              <a:rPr lang="en-US"/>
              <a:t>BMET Network setup and Database Preparation Project</a:t>
            </a:r>
          </a:p>
        </p:txBody>
      </p:sp>
      <p:sp>
        <p:nvSpPr>
          <p:cNvPr id="7" name="Slide Number Placeholder 5"/>
          <p:cNvSpPr>
            <a:spLocks noGrp="1"/>
          </p:cNvSpPr>
          <p:nvPr>
            <p:ph type="sldNum" sz="quarter" idx="16"/>
          </p:nvPr>
        </p:nvSpPr>
        <p:spPr/>
        <p:txBody>
          <a:bodyPr/>
          <a:lstStyle>
            <a:lvl1pPr>
              <a:defRPr/>
            </a:lvl1pPr>
          </a:lstStyle>
          <a:p>
            <a:pPr>
              <a:defRPr/>
            </a:pPr>
            <a:fld id="{52E41C96-CDA7-4E47-8595-A4EAE5838C3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5"/>
          </p:nvPr>
        </p:nvSpPr>
        <p:spPr/>
        <p:txBody>
          <a:bodyPr/>
          <a:lstStyle>
            <a:lvl1pPr>
              <a:defRPr/>
            </a:lvl1pPr>
          </a:lstStyle>
          <a:p>
            <a:pPr>
              <a:defRPr/>
            </a:pPr>
            <a:fld id="{462EF89D-020D-4F28-BA8B-554D6C05D75F}" type="datetime1">
              <a:rPr lang="en-AU"/>
              <a:pPr>
                <a:defRPr/>
              </a:pPr>
              <a:t>15/11/21</a:t>
            </a:fld>
            <a:endParaRPr lang="en-US"/>
          </a:p>
        </p:txBody>
      </p:sp>
      <p:sp>
        <p:nvSpPr>
          <p:cNvPr id="8" name="Footer Placeholder 4"/>
          <p:cNvSpPr>
            <a:spLocks noGrp="1"/>
          </p:cNvSpPr>
          <p:nvPr>
            <p:ph type="ftr" sz="quarter" idx="16"/>
          </p:nvPr>
        </p:nvSpPr>
        <p:spPr/>
        <p:txBody>
          <a:bodyPr/>
          <a:lstStyle>
            <a:lvl1pPr>
              <a:defRPr/>
            </a:lvl1pPr>
          </a:lstStyle>
          <a:p>
            <a:pPr>
              <a:defRPr/>
            </a:pPr>
            <a:r>
              <a:rPr lang="en-US"/>
              <a:t>BMET Network setup and Database Preparation Project</a:t>
            </a:r>
          </a:p>
        </p:txBody>
      </p:sp>
      <p:sp>
        <p:nvSpPr>
          <p:cNvPr id="9" name="Slide Number Placeholder 5"/>
          <p:cNvSpPr>
            <a:spLocks noGrp="1"/>
          </p:cNvSpPr>
          <p:nvPr>
            <p:ph type="sldNum" sz="quarter" idx="17"/>
          </p:nvPr>
        </p:nvSpPr>
        <p:spPr/>
        <p:txBody>
          <a:bodyPr/>
          <a:lstStyle>
            <a:lvl1pPr>
              <a:defRPr/>
            </a:lvl1pPr>
          </a:lstStyle>
          <a:p>
            <a:pPr>
              <a:defRPr/>
            </a:pPr>
            <a:fld id="{4B0A0061-0699-4C6A-BA13-C38CE57DA2C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FB28BDA4-EEA3-4468-AA2F-D03E03CA7141}" type="datetime1">
              <a:rPr lang="en-AU"/>
              <a:pPr>
                <a:defRPr/>
              </a:pPr>
              <a:t>15/11/21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BMET Network setup and Database Preparation Project</a:t>
            </a:r>
          </a:p>
        </p:txBody>
      </p:sp>
      <p:sp>
        <p:nvSpPr>
          <p:cNvPr id="5" name="Slide Number Placeholder 5"/>
          <p:cNvSpPr>
            <a:spLocks noGrp="1"/>
          </p:cNvSpPr>
          <p:nvPr>
            <p:ph type="sldNum" sz="quarter" idx="12"/>
          </p:nvPr>
        </p:nvSpPr>
        <p:spPr/>
        <p:txBody>
          <a:bodyPr/>
          <a:lstStyle>
            <a:lvl1pPr>
              <a:defRPr/>
            </a:lvl1pPr>
          </a:lstStyle>
          <a:p>
            <a:pPr>
              <a:defRPr/>
            </a:pPr>
            <a:fld id="{197EEA45-86C1-445D-9016-1DE24615E04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9A62C1E-38D1-4854-BA49-BECE9449A10B}" type="datetime1">
              <a:rPr lang="en-AU"/>
              <a:pPr>
                <a:defRPr/>
              </a:pPr>
              <a:t>15/11/21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BMET Network setup and Database Preparation Project</a:t>
            </a:r>
          </a:p>
        </p:txBody>
      </p:sp>
      <p:sp>
        <p:nvSpPr>
          <p:cNvPr id="4" name="Slide Number Placeholder 5"/>
          <p:cNvSpPr>
            <a:spLocks noGrp="1"/>
          </p:cNvSpPr>
          <p:nvPr>
            <p:ph type="sldNum" sz="quarter" idx="12"/>
          </p:nvPr>
        </p:nvSpPr>
        <p:spPr/>
        <p:txBody>
          <a:bodyPr/>
          <a:lstStyle>
            <a:lvl1pPr>
              <a:defRPr/>
            </a:lvl1pPr>
          </a:lstStyle>
          <a:p>
            <a:pPr>
              <a:defRPr/>
            </a:pPr>
            <a:fld id="{28A9773D-BC41-4A12-BB2D-E1147087AC9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DF323FB-F23A-4FEF-88BC-5684EAB2C1C2}" type="datetime1">
              <a:rPr lang="en-AU"/>
              <a:pPr>
                <a:defRPr/>
              </a:pPr>
              <a:t>15/11/21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BMET Network setup and Database Preparation Project</a:t>
            </a:r>
          </a:p>
        </p:txBody>
      </p:sp>
      <p:sp>
        <p:nvSpPr>
          <p:cNvPr id="7" name="Slide Number Placeholder 5"/>
          <p:cNvSpPr>
            <a:spLocks noGrp="1"/>
          </p:cNvSpPr>
          <p:nvPr>
            <p:ph type="sldNum" sz="quarter" idx="12"/>
          </p:nvPr>
        </p:nvSpPr>
        <p:spPr/>
        <p:txBody>
          <a:bodyPr/>
          <a:lstStyle>
            <a:lvl1pPr>
              <a:defRPr/>
            </a:lvl1pPr>
          </a:lstStyle>
          <a:p>
            <a:pPr>
              <a:defRPr/>
            </a:pPr>
            <a:fld id="{D8351958-E86C-46AA-85A9-70805DDA54D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13D1240-9EB5-4DD3-8DD2-C4360A1285C3}" type="datetime1">
              <a:rPr lang="en-AU"/>
              <a:pPr>
                <a:defRPr/>
              </a:pPr>
              <a:t>15/11/21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BMET Network setup and Database Preparation Project</a:t>
            </a:r>
          </a:p>
        </p:txBody>
      </p:sp>
      <p:sp>
        <p:nvSpPr>
          <p:cNvPr id="7" name="Slide Number Placeholder 5"/>
          <p:cNvSpPr>
            <a:spLocks noGrp="1"/>
          </p:cNvSpPr>
          <p:nvPr>
            <p:ph type="sldNum" sz="quarter" idx="12"/>
          </p:nvPr>
        </p:nvSpPr>
        <p:spPr/>
        <p:txBody>
          <a:bodyPr/>
          <a:lstStyle>
            <a:lvl1pPr>
              <a:defRPr/>
            </a:lvl1pPr>
          </a:lstStyle>
          <a:p>
            <a:pPr>
              <a:defRPr/>
            </a:pPr>
            <a:fld id="{7D4AC2E3-6E21-4AA8-8576-5883CF82EA3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362700" y="6356350"/>
            <a:ext cx="2085975" cy="365125"/>
          </a:xfrm>
          <a:prstGeom prst="rect">
            <a:avLst/>
          </a:prstGeom>
        </p:spPr>
        <p:txBody>
          <a:bodyPr vert="horz" wrap="square" lIns="91440" tIns="45720" rIns="45720" bIns="45720" numCol="1" anchor="ctr" anchorCtr="0" compatLnSpc="1">
            <a:prstTxWarp prst="textNoShape">
              <a:avLst/>
            </a:prstTxWarp>
          </a:bodyPr>
          <a:lstStyle>
            <a:lvl1pPr algn="r">
              <a:defRPr>
                <a:solidFill>
                  <a:srgbClr val="595959"/>
                </a:solidFill>
                <a:latin typeface="Century Gothic" pitchFamily="34" charset="0"/>
              </a:defRPr>
            </a:lvl1pPr>
          </a:lstStyle>
          <a:p>
            <a:pPr>
              <a:defRPr/>
            </a:pPr>
            <a:fld id="{861C9341-07A6-44FE-BF68-C2AD98EE33BB}" type="datetime1">
              <a:rPr lang="en-AU"/>
              <a:pPr>
                <a:defRPr/>
              </a:pPr>
              <a:t>15/11/21</a:t>
            </a:fld>
            <a:endParaRPr lang="en-US"/>
          </a:p>
        </p:txBody>
      </p:sp>
      <p:sp>
        <p:nvSpPr>
          <p:cNvPr id="5" name="Footer Placeholder 4"/>
          <p:cNvSpPr>
            <a:spLocks noGrp="1"/>
          </p:cNvSpPr>
          <p:nvPr>
            <p:ph type="ftr" sz="quarter" idx="3"/>
          </p:nvPr>
        </p:nvSpPr>
        <p:spPr>
          <a:xfrm>
            <a:off x="658813"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ea typeface="ＭＳ Ｐゴシック" charset="0"/>
              </a:defRPr>
            </a:lvl1pPr>
          </a:lstStyle>
          <a:p>
            <a:pPr>
              <a:defRPr/>
            </a:pPr>
            <a:r>
              <a:rPr lang="en-US"/>
              <a:t>BMET Network setup and Database Preparation Project</a:t>
            </a:r>
          </a:p>
        </p:txBody>
      </p:sp>
      <p:sp>
        <p:nvSpPr>
          <p:cNvPr id="6" name="Slide Number Placeholder 5"/>
          <p:cNvSpPr>
            <a:spLocks noGrp="1"/>
          </p:cNvSpPr>
          <p:nvPr>
            <p:ph type="sldNum" sz="quarter" idx="4"/>
          </p:nvPr>
        </p:nvSpPr>
        <p:spPr>
          <a:xfrm>
            <a:off x="8543925" y="6356350"/>
            <a:ext cx="561975" cy="365125"/>
          </a:xfrm>
          <a:prstGeom prst="rect">
            <a:avLst/>
          </a:prstGeom>
        </p:spPr>
        <p:txBody>
          <a:bodyPr vert="horz" wrap="square" lIns="27432" tIns="45720" rIns="45720" bIns="45720" numCol="1" anchor="ctr" anchorCtr="0" compatLnSpc="1">
            <a:prstTxWarp prst="textNoShape">
              <a:avLst/>
            </a:prstTxWarp>
          </a:bodyPr>
          <a:lstStyle>
            <a:lvl1pPr>
              <a:defRPr>
                <a:solidFill>
                  <a:srgbClr val="595959"/>
                </a:solidFill>
                <a:latin typeface="Century Gothic" pitchFamily="34" charset="0"/>
              </a:defRPr>
            </a:lvl1pPr>
          </a:lstStyle>
          <a:p>
            <a:pPr>
              <a:defRPr/>
            </a:pPr>
            <a:fld id="{29647F1B-AFDF-4821-A982-1E00E853F99F}" type="slidenum">
              <a:rPr lang="en-US"/>
              <a:pPr>
                <a:defRPr/>
              </a:pPr>
              <a:t>‹#›</a:t>
            </a:fld>
            <a:endParaRPr lang="en-US"/>
          </a:p>
        </p:txBody>
      </p:sp>
      <p:sp>
        <p:nvSpPr>
          <p:cNvPr id="7" name="Oval 6"/>
          <p:cNvSpPr/>
          <p:nvPr/>
        </p:nvSpPr>
        <p:spPr>
          <a:xfrm>
            <a:off x="8458200" y="6499225"/>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8" name="Oval 7"/>
          <p:cNvSpPr/>
          <p:nvPr/>
        </p:nvSpPr>
        <p:spPr>
          <a:xfrm>
            <a:off x="569913" y="6499225"/>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16"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7" r:id="rId12"/>
    <p:sldLayoutId id="2147483818" r:id="rId13"/>
  </p:sldLayoutIdLst>
  <p:txStyles>
    <p:titleStyle>
      <a:lvl1pPr algn="ctr" rtl="0" eaLnBrk="0" fontAlgn="base" hangingPunct="0">
        <a:lnSpc>
          <a:spcPts val="5800"/>
        </a:lnSpc>
        <a:spcBef>
          <a:spcPct val="0"/>
        </a:spcBef>
        <a:spcAft>
          <a:spcPct val="0"/>
        </a:spcAft>
        <a:defRPr sz="5400" kern="1200">
          <a:solidFill>
            <a:schemeClr val="tx2"/>
          </a:solidFill>
          <a:effectLst>
            <a:outerShdw blurRad="63500" dist="38100" dir="5400000" algn="t" rotWithShape="0">
              <a:prstClr val="black">
                <a:alpha val="25000"/>
              </a:prstClr>
            </a:outerShdw>
          </a:effectLst>
          <a:latin typeface="+mn-lt"/>
          <a:ea typeface="ＭＳ Ｐゴシック" pitchFamily="34" charset="-128"/>
          <a:cs typeface="+mj-cs"/>
        </a:defRPr>
      </a:lvl1pPr>
      <a:lvl2pPr algn="ctr" rtl="0" eaLnBrk="0" fontAlgn="base" hangingPunct="0">
        <a:lnSpc>
          <a:spcPts val="5800"/>
        </a:lnSpc>
        <a:spcBef>
          <a:spcPct val="0"/>
        </a:spcBef>
        <a:spcAft>
          <a:spcPct val="0"/>
        </a:spcAft>
        <a:defRPr sz="5400">
          <a:solidFill>
            <a:schemeClr val="tx2"/>
          </a:solidFill>
          <a:latin typeface="Palatino Linotype" pitchFamily="18" charset="0"/>
          <a:ea typeface="ＭＳ Ｐゴシック" pitchFamily="34" charset="-128"/>
        </a:defRPr>
      </a:lvl2pPr>
      <a:lvl3pPr algn="ctr" rtl="0" eaLnBrk="0" fontAlgn="base" hangingPunct="0">
        <a:lnSpc>
          <a:spcPts val="5800"/>
        </a:lnSpc>
        <a:spcBef>
          <a:spcPct val="0"/>
        </a:spcBef>
        <a:spcAft>
          <a:spcPct val="0"/>
        </a:spcAft>
        <a:defRPr sz="5400">
          <a:solidFill>
            <a:schemeClr val="tx2"/>
          </a:solidFill>
          <a:latin typeface="Palatino Linotype" pitchFamily="18" charset="0"/>
          <a:ea typeface="ＭＳ Ｐゴシック" pitchFamily="34" charset="-128"/>
        </a:defRPr>
      </a:lvl3pPr>
      <a:lvl4pPr algn="ctr" rtl="0" eaLnBrk="0" fontAlgn="base" hangingPunct="0">
        <a:lnSpc>
          <a:spcPts val="5800"/>
        </a:lnSpc>
        <a:spcBef>
          <a:spcPct val="0"/>
        </a:spcBef>
        <a:spcAft>
          <a:spcPct val="0"/>
        </a:spcAft>
        <a:defRPr sz="5400">
          <a:solidFill>
            <a:schemeClr val="tx2"/>
          </a:solidFill>
          <a:latin typeface="Palatino Linotype" pitchFamily="18" charset="0"/>
          <a:ea typeface="ＭＳ Ｐゴシック" pitchFamily="34" charset="-128"/>
        </a:defRPr>
      </a:lvl4pPr>
      <a:lvl5pPr algn="ctr" rtl="0" eaLnBrk="0" fontAlgn="base" hangingPunct="0">
        <a:lnSpc>
          <a:spcPts val="5800"/>
        </a:lnSpc>
        <a:spcBef>
          <a:spcPct val="0"/>
        </a:spcBef>
        <a:spcAft>
          <a:spcPct val="0"/>
        </a:spcAft>
        <a:defRPr sz="5400">
          <a:solidFill>
            <a:schemeClr val="tx2"/>
          </a:solidFill>
          <a:latin typeface="Palatino Linotype" pitchFamily="18" charset="0"/>
          <a:ea typeface="ＭＳ Ｐゴシック" pitchFamily="34" charset="-128"/>
        </a:defRPr>
      </a:lvl5pPr>
      <a:lvl6pPr marL="457200" algn="ctr" rtl="0" fontAlgn="base">
        <a:lnSpc>
          <a:spcPts val="5800"/>
        </a:lnSpc>
        <a:spcBef>
          <a:spcPct val="0"/>
        </a:spcBef>
        <a:spcAft>
          <a:spcPct val="0"/>
        </a:spcAft>
        <a:defRPr sz="5400">
          <a:solidFill>
            <a:schemeClr val="tx2"/>
          </a:solidFill>
          <a:latin typeface="Palatino Linotype" pitchFamily="18" charset="0"/>
          <a:ea typeface="ＭＳ Ｐゴシック" pitchFamily="34" charset="-128"/>
        </a:defRPr>
      </a:lvl6pPr>
      <a:lvl7pPr marL="914400" algn="ctr" rtl="0" fontAlgn="base">
        <a:lnSpc>
          <a:spcPts val="5800"/>
        </a:lnSpc>
        <a:spcBef>
          <a:spcPct val="0"/>
        </a:spcBef>
        <a:spcAft>
          <a:spcPct val="0"/>
        </a:spcAft>
        <a:defRPr sz="5400">
          <a:solidFill>
            <a:schemeClr val="tx2"/>
          </a:solidFill>
          <a:latin typeface="Palatino Linotype" pitchFamily="18" charset="0"/>
          <a:ea typeface="ＭＳ Ｐゴシック" pitchFamily="34" charset="-128"/>
        </a:defRPr>
      </a:lvl7pPr>
      <a:lvl8pPr marL="1371600" algn="ctr" rtl="0" fontAlgn="base">
        <a:lnSpc>
          <a:spcPts val="5800"/>
        </a:lnSpc>
        <a:spcBef>
          <a:spcPct val="0"/>
        </a:spcBef>
        <a:spcAft>
          <a:spcPct val="0"/>
        </a:spcAft>
        <a:defRPr sz="5400">
          <a:solidFill>
            <a:schemeClr val="tx2"/>
          </a:solidFill>
          <a:latin typeface="Palatino Linotype" pitchFamily="18" charset="0"/>
          <a:ea typeface="ＭＳ Ｐゴシック" pitchFamily="34" charset="-128"/>
        </a:defRPr>
      </a:lvl8pPr>
      <a:lvl9pPr marL="1828800" algn="ctr" rtl="0" fontAlgn="base">
        <a:lnSpc>
          <a:spcPts val="5800"/>
        </a:lnSpc>
        <a:spcBef>
          <a:spcPct val="0"/>
        </a:spcBef>
        <a:spcAft>
          <a:spcPct val="0"/>
        </a:spcAft>
        <a:defRPr sz="5400">
          <a:solidFill>
            <a:schemeClr val="tx2"/>
          </a:solidFill>
          <a:latin typeface="Palatino Linotype" pitchFamily="18" charset="0"/>
          <a:ea typeface="ＭＳ Ｐゴシック" pitchFamily="34" charset="-128"/>
        </a:defRPr>
      </a:lvl9pPr>
    </p:titleStyle>
    <p:bodyStyle>
      <a:lvl1pPr marL="342900" indent="-342900" algn="l" rtl="0" eaLnBrk="0" fontAlgn="base" hangingPunct="0">
        <a:spcBef>
          <a:spcPct val="20000"/>
        </a:spcBef>
        <a:spcAft>
          <a:spcPct val="0"/>
        </a:spcAft>
        <a:buFont typeface="Arial" charset="0"/>
        <a:buChar char="•"/>
        <a:defRPr sz="2400" kern="1200">
          <a:solidFill>
            <a:srgbClr val="7F7F7F"/>
          </a:solidFill>
          <a:latin typeface="+mj-lt"/>
          <a:ea typeface="ＭＳ Ｐゴシック" pitchFamily="34" charset="-128"/>
          <a:cs typeface="+mn-cs"/>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mj-lt"/>
          <a:ea typeface="ＭＳ Ｐゴシック" pitchFamily="34" charset="-128"/>
          <a:cs typeface="+mn-cs"/>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mj-lt"/>
          <a:ea typeface="ＭＳ Ｐゴシック" pitchFamily="34" charset="-128"/>
          <a:cs typeface="+mn-cs"/>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mj-lt"/>
          <a:ea typeface="ＭＳ Ｐゴシック" pitchFamily="34" charset="-128"/>
          <a:cs typeface="+mn-cs"/>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mj-lt"/>
          <a:ea typeface="ＭＳ Ｐゴシック" pitchFamily="34" charset="-128"/>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www.employees.org/~tjsundar/html/tutorials/unixprocesses.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Unix Kernel</a:t>
            </a:r>
          </a:p>
        </p:txBody>
      </p:sp>
      <p:sp>
        <p:nvSpPr>
          <p:cNvPr id="5123" name="Rectangle 3"/>
          <p:cNvSpPr>
            <a:spLocks noGrp="1" noChangeArrowheads="1"/>
          </p:cNvSpPr>
          <p:nvPr>
            <p:ph idx="1"/>
          </p:nvPr>
        </p:nvSpPr>
        <p:spPr>
          <a:xfrm>
            <a:off x="1331913" y="2565400"/>
            <a:ext cx="7056437" cy="2159000"/>
          </a:xfrm>
        </p:spPr>
        <p:txBody>
          <a:bodyPr/>
          <a:lstStyle/>
          <a:p>
            <a:pPr algn="ctr" eaLnBrk="1" hangingPunct="1">
              <a:buFontTx/>
              <a:buNone/>
            </a:pPr>
            <a:r>
              <a:rPr lang="en-US"/>
              <a:t>Sarmistha Neogy</a:t>
            </a:r>
          </a:p>
        </p:txBody>
      </p:sp>
      <p:sp>
        <p:nvSpPr>
          <p:cNvPr id="5124" name="Text Box 4"/>
          <p:cNvSpPr txBox="1">
            <a:spLocks noChangeArrowheads="1"/>
          </p:cNvSpPr>
          <p:nvPr/>
        </p:nvSpPr>
        <p:spPr bwMode="auto">
          <a:xfrm>
            <a:off x="971550" y="4941888"/>
            <a:ext cx="7704138" cy="1054100"/>
          </a:xfrm>
          <a:prstGeom prst="rect">
            <a:avLst/>
          </a:prstGeom>
          <a:noFill/>
          <a:ln w="9525">
            <a:noFill/>
            <a:miter lim="800000"/>
            <a:headEnd/>
            <a:tailEnd/>
          </a:ln>
        </p:spPr>
        <p:txBody>
          <a:bodyPr>
            <a:spAutoFit/>
          </a:bodyPr>
          <a:lstStyle/>
          <a:p>
            <a:pPr>
              <a:spcBef>
                <a:spcPct val="50000"/>
              </a:spcBef>
            </a:pPr>
            <a:r>
              <a:rPr lang="en-US" sz="1800">
                <a:solidFill>
                  <a:srgbClr val="A50021"/>
                </a:solidFill>
              </a:rPr>
              <a:t>Reference: </a:t>
            </a:r>
          </a:p>
          <a:p>
            <a:pPr>
              <a:spcBef>
                <a:spcPct val="50000"/>
              </a:spcBef>
            </a:pPr>
            <a:r>
              <a:rPr lang="en-US" sz="1800">
                <a:solidFill>
                  <a:srgbClr val="A50021"/>
                </a:solidFill>
              </a:rPr>
              <a:t>The Design of the UNIX Operating System</a:t>
            </a:r>
          </a:p>
          <a:p>
            <a:r>
              <a:rPr lang="en-US" sz="1800">
                <a:solidFill>
                  <a:srgbClr val="A50021"/>
                </a:solidFill>
              </a:rPr>
              <a:t>          	   by Maurice J. Bach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0"/>
            <a:ext cx="8229600" cy="1052513"/>
          </a:xfrm>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Process</a:t>
            </a:r>
          </a:p>
        </p:txBody>
      </p:sp>
      <p:sp>
        <p:nvSpPr>
          <p:cNvPr id="14339" name="Rectangle 3"/>
          <p:cNvSpPr>
            <a:spLocks noGrp="1" noChangeArrowheads="1"/>
          </p:cNvSpPr>
          <p:nvPr>
            <p:ph idx="1"/>
          </p:nvPr>
        </p:nvSpPr>
        <p:spPr>
          <a:xfrm>
            <a:off x="323850" y="1484313"/>
            <a:ext cx="8424863" cy="4681537"/>
          </a:xfrm>
        </p:spPr>
        <p:txBody>
          <a:bodyPr/>
          <a:lstStyle/>
          <a:p>
            <a:pPr eaLnBrk="1" hangingPunct="1"/>
            <a:r>
              <a:rPr lang="en-US" sz="2800"/>
              <a:t>A process is a program in execution</a:t>
            </a:r>
          </a:p>
          <a:p>
            <a:pPr eaLnBrk="1" hangingPunct="1"/>
            <a:r>
              <a:rPr lang="en-US" sz="2800"/>
              <a:t>A process consists of </a:t>
            </a:r>
            <a:r>
              <a:rPr lang="en-US" sz="2800">
                <a:solidFill>
                  <a:srgbClr val="A50021"/>
                </a:solidFill>
              </a:rPr>
              <a:t>text</a:t>
            </a:r>
            <a:r>
              <a:rPr lang="en-US" sz="2800"/>
              <a:t> (machine code), </a:t>
            </a:r>
            <a:r>
              <a:rPr lang="en-US" sz="2800">
                <a:solidFill>
                  <a:srgbClr val="A50021"/>
                </a:solidFill>
              </a:rPr>
              <a:t>data</a:t>
            </a:r>
            <a:r>
              <a:rPr lang="en-US" sz="2800"/>
              <a:t> and </a:t>
            </a:r>
            <a:r>
              <a:rPr lang="en-US" sz="2800">
                <a:solidFill>
                  <a:srgbClr val="A50021"/>
                </a:solidFill>
              </a:rPr>
              <a:t>stack</a:t>
            </a:r>
          </a:p>
          <a:p>
            <a:pPr eaLnBrk="1" hangingPunct="1"/>
            <a:r>
              <a:rPr lang="en-US" sz="2800"/>
              <a:t>A process reads and writes its data and stack sections, but it cannot (and should not) read or write the data and stack of other processes</a:t>
            </a:r>
          </a:p>
          <a:p>
            <a:pPr eaLnBrk="1" hangingPunct="1"/>
            <a:r>
              <a:rPr lang="en-US" sz="2800"/>
              <a:t>A process communicates with other processes and the rest of the world via </a:t>
            </a:r>
            <a:r>
              <a:rPr lang="en-US" sz="2800">
                <a:solidFill>
                  <a:srgbClr val="A50021"/>
                </a:solidFill>
              </a:rPr>
              <a:t>system</a:t>
            </a:r>
            <a:r>
              <a:rPr lang="en-US" sz="2800" b="1">
                <a:solidFill>
                  <a:srgbClr val="A50021"/>
                </a:solidFill>
              </a:rPr>
              <a:t> </a:t>
            </a:r>
            <a:r>
              <a:rPr lang="en-US" sz="2800">
                <a:solidFill>
                  <a:srgbClr val="A50021"/>
                </a:solidFill>
              </a:rPr>
              <a:t>calls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975"/>
          </a:xfrm>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Process …</a:t>
            </a:r>
          </a:p>
        </p:txBody>
      </p:sp>
      <p:sp>
        <p:nvSpPr>
          <p:cNvPr id="15363" name="Content Placeholder 2"/>
          <p:cNvSpPr>
            <a:spLocks noGrp="1"/>
          </p:cNvSpPr>
          <p:nvPr>
            <p:ph idx="1"/>
          </p:nvPr>
        </p:nvSpPr>
        <p:spPr/>
        <p:txBody>
          <a:bodyPr/>
          <a:lstStyle/>
          <a:p>
            <a:pPr eaLnBrk="1" hangingPunct="1"/>
            <a:r>
              <a:rPr lang="en-US" sz="3200">
                <a:latin typeface="Arial" charset="0"/>
              </a:rPr>
              <a:t>A number of processes can run simultaneously as kernel schedules them for execution</a:t>
            </a:r>
          </a:p>
          <a:p>
            <a:pPr eaLnBrk="1" hangingPunct="1"/>
            <a:r>
              <a:rPr lang="en-US" sz="3200">
                <a:latin typeface="Arial" charset="0"/>
              </a:rPr>
              <a:t>Several processes may be instances of one program</a:t>
            </a:r>
          </a:p>
          <a:p>
            <a:pPr eaLnBrk="1" hangingPunct="1"/>
            <a:endParaRPr 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57200" y="0"/>
            <a:ext cx="8229600" cy="1268413"/>
          </a:xfrm>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Process ..</a:t>
            </a:r>
          </a:p>
        </p:txBody>
      </p:sp>
      <p:sp>
        <p:nvSpPr>
          <p:cNvPr id="16387" name="Rectangle 3"/>
          <p:cNvSpPr>
            <a:spLocks noGrp="1" noChangeArrowheads="1"/>
          </p:cNvSpPr>
          <p:nvPr>
            <p:ph idx="1"/>
          </p:nvPr>
        </p:nvSpPr>
        <p:spPr>
          <a:xfrm>
            <a:off x="395288" y="1773238"/>
            <a:ext cx="8353425" cy="4679950"/>
          </a:xfrm>
        </p:spPr>
        <p:txBody>
          <a:bodyPr/>
          <a:lstStyle/>
          <a:p>
            <a:pPr eaLnBrk="1" hangingPunct="1"/>
            <a:r>
              <a:rPr lang="en-US" sz="3200">
                <a:latin typeface="Arial" charset="0"/>
              </a:rPr>
              <a:t>Kernel has a </a:t>
            </a:r>
            <a:r>
              <a:rPr lang="en-US" sz="3200">
                <a:solidFill>
                  <a:srgbClr val="A50021"/>
                </a:solidFill>
                <a:latin typeface="Arial" charset="0"/>
              </a:rPr>
              <a:t>process table</a:t>
            </a:r>
            <a:r>
              <a:rPr lang="en-US" sz="3200">
                <a:latin typeface="Arial" charset="0"/>
              </a:rPr>
              <a:t> that keeps track of all active processes</a:t>
            </a:r>
          </a:p>
          <a:p>
            <a:pPr eaLnBrk="1" hangingPunct="1"/>
            <a:r>
              <a:rPr lang="en-US" sz="3200">
                <a:latin typeface="Arial" charset="0"/>
              </a:rPr>
              <a:t>Each entry in the process table contains pointers to the text, data, stack and the U Area of a process.</a:t>
            </a:r>
          </a:p>
          <a:p>
            <a:pPr eaLnBrk="1" hangingPunct="1"/>
            <a:r>
              <a:rPr lang="en-US" sz="3200">
                <a:latin typeface="Arial" charset="0"/>
              </a:rPr>
              <a:t>All processes in UNIX system, except the very first process (process 0) which is created by the system boot code, are created by the </a:t>
            </a:r>
            <a:r>
              <a:rPr lang="en-US" sz="3200">
                <a:solidFill>
                  <a:srgbClr val="A50021"/>
                </a:solidFill>
                <a:latin typeface="Arial" charset="0"/>
              </a:rPr>
              <a:t>fork</a:t>
            </a:r>
            <a:r>
              <a:rPr lang="en-US" sz="3200">
                <a:latin typeface="Arial" charset="0"/>
              </a:rPr>
              <a:t> system call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200" y="0"/>
            <a:ext cx="8229600" cy="1268413"/>
          </a:xfrm>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Kernel Support for Process</a:t>
            </a:r>
          </a:p>
        </p:txBody>
      </p:sp>
      <p:graphicFrame>
        <p:nvGraphicFramePr>
          <p:cNvPr id="122961" name="Group 81"/>
          <p:cNvGraphicFramePr>
            <a:graphicFrameLocks noGrp="1"/>
          </p:cNvGraphicFramePr>
          <p:nvPr>
            <p:ph sz="half" idx="2"/>
          </p:nvPr>
        </p:nvGraphicFramePr>
        <p:xfrm>
          <a:off x="2987675" y="2236788"/>
          <a:ext cx="720725" cy="1554480"/>
        </p:xfrm>
        <a:graphic>
          <a:graphicData uri="http://schemas.openxmlformats.org/drawingml/2006/table">
            <a:tbl>
              <a:tblPr/>
              <a:tblGrid>
                <a:gridCol w="720725">
                  <a:extLst>
                    <a:ext uri="{9D8B030D-6E8A-4147-A177-3AD203B41FA5}">
                      <a16:colId xmlns:a16="http://schemas.microsoft.com/office/drawing/2014/main" val="20000"/>
                    </a:ext>
                  </a:extLst>
                </a:gridCol>
              </a:tblGrid>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Narrow"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Narrow"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Narrow"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2962" name="Group 82"/>
          <p:cNvGraphicFramePr>
            <a:graphicFrameLocks noGrp="1"/>
          </p:cNvGraphicFramePr>
          <p:nvPr>
            <p:ph sz="quarter" idx="13"/>
          </p:nvPr>
        </p:nvGraphicFramePr>
        <p:xfrm>
          <a:off x="6659563" y="1947863"/>
          <a:ext cx="720725" cy="1554480"/>
        </p:xfrm>
        <a:graphic>
          <a:graphicData uri="http://schemas.openxmlformats.org/drawingml/2006/table">
            <a:tbl>
              <a:tblPr/>
              <a:tblGrid>
                <a:gridCol w="720725">
                  <a:extLst>
                    <a:ext uri="{9D8B030D-6E8A-4147-A177-3AD203B41FA5}">
                      <a16:colId xmlns:a16="http://schemas.microsoft.com/office/drawing/2014/main" val="20000"/>
                    </a:ext>
                  </a:extLst>
                </a:gridCol>
              </a:tblGrid>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Narrow"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Narrow"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Narrow"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7431" name="Rectangle 4"/>
          <p:cNvSpPr>
            <a:spLocks noChangeArrowheads="1"/>
          </p:cNvSpPr>
          <p:nvPr/>
        </p:nvSpPr>
        <p:spPr bwMode="auto">
          <a:xfrm>
            <a:off x="684213" y="2058988"/>
            <a:ext cx="792162" cy="4465637"/>
          </a:xfrm>
          <a:prstGeom prst="rect">
            <a:avLst/>
          </a:prstGeom>
          <a:noFill/>
          <a:ln w="9525">
            <a:solidFill>
              <a:srgbClr val="000000"/>
            </a:solidFill>
            <a:miter lim="800000"/>
            <a:headEnd/>
            <a:tailEnd/>
          </a:ln>
        </p:spPr>
        <p:txBody>
          <a:bodyPr wrap="none" anchor="ctr"/>
          <a:lstStyle/>
          <a:p>
            <a:endParaRPr lang="en-US"/>
          </a:p>
        </p:txBody>
      </p:sp>
      <p:sp>
        <p:nvSpPr>
          <p:cNvPr id="17432" name="Rectangle 5"/>
          <p:cNvSpPr>
            <a:spLocks noChangeArrowheads="1"/>
          </p:cNvSpPr>
          <p:nvPr/>
        </p:nvSpPr>
        <p:spPr bwMode="auto">
          <a:xfrm>
            <a:off x="2124075" y="2058988"/>
            <a:ext cx="4103688" cy="4465637"/>
          </a:xfrm>
          <a:prstGeom prst="rect">
            <a:avLst/>
          </a:prstGeom>
          <a:noFill/>
          <a:ln w="9525">
            <a:solidFill>
              <a:srgbClr val="000000"/>
            </a:solidFill>
            <a:miter lim="800000"/>
            <a:headEnd/>
            <a:tailEnd/>
          </a:ln>
        </p:spPr>
        <p:txBody>
          <a:bodyPr wrap="none" anchor="ctr"/>
          <a:lstStyle/>
          <a:p>
            <a:endParaRPr lang="en-US"/>
          </a:p>
        </p:txBody>
      </p:sp>
      <p:sp>
        <p:nvSpPr>
          <p:cNvPr id="17433" name="Text Box 52"/>
          <p:cNvSpPr txBox="1">
            <a:spLocks noChangeArrowheads="1"/>
          </p:cNvSpPr>
          <p:nvPr/>
        </p:nvSpPr>
        <p:spPr bwMode="auto">
          <a:xfrm>
            <a:off x="4932363" y="4391025"/>
            <a:ext cx="1100137" cy="406400"/>
          </a:xfrm>
          <a:prstGeom prst="rect">
            <a:avLst/>
          </a:prstGeom>
          <a:noFill/>
          <a:ln w="9525">
            <a:solidFill>
              <a:schemeClr val="tx1"/>
            </a:solidFill>
            <a:miter lim="800000"/>
            <a:headEnd/>
            <a:tailEnd/>
          </a:ln>
        </p:spPr>
        <p:txBody>
          <a:bodyPr>
            <a:spAutoFit/>
          </a:bodyPr>
          <a:lstStyle/>
          <a:p>
            <a:pPr algn="ctr"/>
            <a:r>
              <a:rPr lang="en-US" sz="2000" b="1"/>
              <a:t>Text</a:t>
            </a:r>
          </a:p>
        </p:txBody>
      </p:sp>
      <p:sp>
        <p:nvSpPr>
          <p:cNvPr id="17434" name="Text Box 53"/>
          <p:cNvSpPr txBox="1">
            <a:spLocks noChangeArrowheads="1"/>
          </p:cNvSpPr>
          <p:nvPr/>
        </p:nvSpPr>
        <p:spPr bwMode="auto">
          <a:xfrm>
            <a:off x="4932363" y="5686425"/>
            <a:ext cx="1100137" cy="406400"/>
          </a:xfrm>
          <a:prstGeom prst="rect">
            <a:avLst/>
          </a:prstGeom>
          <a:noFill/>
          <a:ln w="9525">
            <a:solidFill>
              <a:schemeClr val="tx1"/>
            </a:solidFill>
            <a:miter lim="800000"/>
            <a:headEnd/>
            <a:tailEnd/>
          </a:ln>
        </p:spPr>
        <p:txBody>
          <a:bodyPr>
            <a:spAutoFit/>
          </a:bodyPr>
          <a:lstStyle/>
          <a:p>
            <a:pPr algn="ctr"/>
            <a:r>
              <a:rPr lang="en-US" sz="2000" b="1"/>
              <a:t>Stack</a:t>
            </a:r>
          </a:p>
        </p:txBody>
      </p:sp>
      <p:sp>
        <p:nvSpPr>
          <p:cNvPr id="17435" name="Text Box 54"/>
          <p:cNvSpPr txBox="1">
            <a:spLocks noChangeArrowheads="1"/>
          </p:cNvSpPr>
          <p:nvPr/>
        </p:nvSpPr>
        <p:spPr bwMode="auto">
          <a:xfrm>
            <a:off x="4932363" y="5038725"/>
            <a:ext cx="1100137" cy="406400"/>
          </a:xfrm>
          <a:prstGeom prst="rect">
            <a:avLst/>
          </a:prstGeom>
          <a:noFill/>
          <a:ln w="9525">
            <a:solidFill>
              <a:schemeClr val="tx1"/>
            </a:solidFill>
            <a:miter lim="800000"/>
            <a:headEnd/>
            <a:tailEnd/>
          </a:ln>
        </p:spPr>
        <p:txBody>
          <a:bodyPr>
            <a:spAutoFit/>
          </a:bodyPr>
          <a:lstStyle/>
          <a:p>
            <a:pPr algn="ctr"/>
            <a:r>
              <a:rPr lang="en-US" sz="2000" b="1"/>
              <a:t>Data</a:t>
            </a:r>
          </a:p>
        </p:txBody>
      </p:sp>
      <p:sp>
        <p:nvSpPr>
          <p:cNvPr id="17436" name="Rectangle 55"/>
          <p:cNvSpPr>
            <a:spLocks noChangeArrowheads="1"/>
          </p:cNvSpPr>
          <p:nvPr/>
        </p:nvSpPr>
        <p:spPr bwMode="auto">
          <a:xfrm>
            <a:off x="2411413" y="4652963"/>
            <a:ext cx="2160587" cy="1368425"/>
          </a:xfrm>
          <a:prstGeom prst="rect">
            <a:avLst/>
          </a:prstGeom>
          <a:noFill/>
          <a:ln w="9525">
            <a:solidFill>
              <a:srgbClr val="000000"/>
            </a:solidFill>
            <a:miter lim="800000"/>
            <a:headEnd/>
            <a:tailEnd/>
          </a:ln>
        </p:spPr>
        <p:txBody>
          <a:bodyPr wrap="none" anchor="ctr"/>
          <a:lstStyle/>
          <a:p>
            <a:pPr algn="ctr"/>
            <a:r>
              <a:rPr lang="en-US" sz="1400" b="1"/>
              <a:t>File Descriptor Table</a:t>
            </a:r>
          </a:p>
        </p:txBody>
      </p:sp>
      <p:sp>
        <p:nvSpPr>
          <p:cNvPr id="17437" name="Text Box 56"/>
          <p:cNvSpPr txBox="1">
            <a:spLocks noChangeArrowheads="1"/>
          </p:cNvSpPr>
          <p:nvPr/>
        </p:nvSpPr>
        <p:spPr bwMode="auto">
          <a:xfrm>
            <a:off x="2268538" y="3824288"/>
            <a:ext cx="3317875" cy="396875"/>
          </a:xfrm>
          <a:prstGeom prst="rect">
            <a:avLst/>
          </a:prstGeom>
          <a:noFill/>
          <a:ln w="9525">
            <a:noFill/>
            <a:miter lim="800000"/>
            <a:headEnd/>
            <a:tailEnd/>
          </a:ln>
        </p:spPr>
        <p:txBody>
          <a:bodyPr wrap="none">
            <a:spAutoFit/>
          </a:bodyPr>
          <a:lstStyle/>
          <a:p>
            <a:r>
              <a:rPr lang="en-US" sz="2000" b="1">
                <a:solidFill>
                  <a:srgbClr val="A50021"/>
                </a:solidFill>
              </a:rPr>
              <a:t>Per Process Region Table</a:t>
            </a:r>
          </a:p>
        </p:txBody>
      </p:sp>
      <p:cxnSp>
        <p:nvCxnSpPr>
          <p:cNvPr id="17438" name="AutoShape 85"/>
          <p:cNvCxnSpPr>
            <a:cxnSpLocks noChangeShapeType="1"/>
          </p:cNvCxnSpPr>
          <p:nvPr/>
        </p:nvCxnSpPr>
        <p:spPr bwMode="auto">
          <a:xfrm>
            <a:off x="684213" y="3933825"/>
            <a:ext cx="792162" cy="0"/>
          </a:xfrm>
          <a:prstGeom prst="straightConnector1">
            <a:avLst/>
          </a:prstGeom>
          <a:noFill/>
          <a:ln w="9525">
            <a:solidFill>
              <a:srgbClr val="000000"/>
            </a:solidFill>
            <a:round/>
            <a:headEnd/>
            <a:tailEnd/>
          </a:ln>
        </p:spPr>
      </p:cxnSp>
      <p:sp>
        <p:nvSpPr>
          <p:cNvPr id="17439" name="Line 86"/>
          <p:cNvSpPr>
            <a:spLocks noChangeShapeType="1"/>
          </p:cNvSpPr>
          <p:nvPr/>
        </p:nvSpPr>
        <p:spPr bwMode="auto">
          <a:xfrm>
            <a:off x="684213" y="3429000"/>
            <a:ext cx="792162" cy="0"/>
          </a:xfrm>
          <a:prstGeom prst="line">
            <a:avLst/>
          </a:prstGeom>
          <a:noFill/>
          <a:ln w="9525">
            <a:solidFill>
              <a:srgbClr val="000000"/>
            </a:solidFill>
            <a:round/>
            <a:headEnd/>
            <a:tailEnd/>
          </a:ln>
        </p:spPr>
        <p:txBody>
          <a:bodyPr/>
          <a:lstStyle/>
          <a:p>
            <a:endParaRPr lang="en-US"/>
          </a:p>
        </p:txBody>
      </p:sp>
      <p:sp>
        <p:nvSpPr>
          <p:cNvPr id="17440" name="Line 88"/>
          <p:cNvSpPr>
            <a:spLocks noChangeShapeType="1"/>
          </p:cNvSpPr>
          <p:nvPr/>
        </p:nvSpPr>
        <p:spPr bwMode="auto">
          <a:xfrm flipV="1">
            <a:off x="1042988" y="2708275"/>
            <a:ext cx="1944687" cy="936625"/>
          </a:xfrm>
          <a:prstGeom prst="line">
            <a:avLst/>
          </a:prstGeom>
          <a:noFill/>
          <a:ln w="9525">
            <a:solidFill>
              <a:srgbClr val="000000"/>
            </a:solidFill>
            <a:round/>
            <a:headEnd/>
            <a:tailEnd type="triangle" w="med" len="med"/>
          </a:ln>
        </p:spPr>
        <p:txBody>
          <a:bodyPr/>
          <a:lstStyle/>
          <a:p>
            <a:endParaRPr lang="en-US"/>
          </a:p>
        </p:txBody>
      </p:sp>
      <p:sp>
        <p:nvSpPr>
          <p:cNvPr id="17441" name="Line 89"/>
          <p:cNvSpPr>
            <a:spLocks noChangeShapeType="1"/>
          </p:cNvSpPr>
          <p:nvPr/>
        </p:nvSpPr>
        <p:spPr bwMode="auto">
          <a:xfrm>
            <a:off x="1042988" y="3644900"/>
            <a:ext cx="1800225" cy="1008063"/>
          </a:xfrm>
          <a:prstGeom prst="line">
            <a:avLst/>
          </a:prstGeom>
          <a:noFill/>
          <a:ln w="9525">
            <a:solidFill>
              <a:srgbClr val="000000"/>
            </a:solidFill>
            <a:round/>
            <a:headEnd/>
            <a:tailEnd type="triangle" w="med" len="med"/>
          </a:ln>
        </p:spPr>
        <p:txBody>
          <a:bodyPr/>
          <a:lstStyle/>
          <a:p>
            <a:endParaRPr lang="en-US"/>
          </a:p>
        </p:txBody>
      </p:sp>
      <p:sp>
        <p:nvSpPr>
          <p:cNvPr id="17442" name="Line 90"/>
          <p:cNvSpPr>
            <a:spLocks noChangeShapeType="1"/>
          </p:cNvSpPr>
          <p:nvPr/>
        </p:nvSpPr>
        <p:spPr bwMode="auto">
          <a:xfrm flipV="1">
            <a:off x="3348038" y="2133600"/>
            <a:ext cx="3311525" cy="215900"/>
          </a:xfrm>
          <a:prstGeom prst="line">
            <a:avLst/>
          </a:prstGeom>
          <a:noFill/>
          <a:ln w="9525">
            <a:solidFill>
              <a:srgbClr val="000000"/>
            </a:solidFill>
            <a:round/>
            <a:headEnd/>
            <a:tailEnd type="triangle" w="med" len="med"/>
          </a:ln>
        </p:spPr>
        <p:txBody>
          <a:bodyPr/>
          <a:lstStyle/>
          <a:p>
            <a:endParaRPr lang="en-US"/>
          </a:p>
        </p:txBody>
      </p:sp>
      <p:sp>
        <p:nvSpPr>
          <p:cNvPr id="17443" name="Line 91"/>
          <p:cNvSpPr>
            <a:spLocks noChangeShapeType="1"/>
          </p:cNvSpPr>
          <p:nvPr/>
        </p:nvSpPr>
        <p:spPr bwMode="auto">
          <a:xfrm flipV="1">
            <a:off x="3348038" y="2636838"/>
            <a:ext cx="3311525" cy="287337"/>
          </a:xfrm>
          <a:prstGeom prst="line">
            <a:avLst/>
          </a:prstGeom>
          <a:noFill/>
          <a:ln w="9525">
            <a:solidFill>
              <a:srgbClr val="000000"/>
            </a:solidFill>
            <a:round/>
            <a:headEnd/>
            <a:tailEnd type="triangle" w="med" len="med"/>
          </a:ln>
        </p:spPr>
        <p:txBody>
          <a:bodyPr/>
          <a:lstStyle/>
          <a:p>
            <a:endParaRPr lang="en-US"/>
          </a:p>
        </p:txBody>
      </p:sp>
      <p:sp>
        <p:nvSpPr>
          <p:cNvPr id="17444" name="Line 92"/>
          <p:cNvSpPr>
            <a:spLocks noChangeShapeType="1"/>
          </p:cNvSpPr>
          <p:nvPr/>
        </p:nvSpPr>
        <p:spPr bwMode="auto">
          <a:xfrm flipV="1">
            <a:off x="3348038" y="3211513"/>
            <a:ext cx="3311525" cy="288925"/>
          </a:xfrm>
          <a:prstGeom prst="line">
            <a:avLst/>
          </a:prstGeom>
          <a:noFill/>
          <a:ln w="9525">
            <a:solidFill>
              <a:srgbClr val="000000"/>
            </a:solidFill>
            <a:round/>
            <a:headEnd/>
            <a:tailEnd type="triangle" w="med" len="med"/>
          </a:ln>
        </p:spPr>
        <p:txBody>
          <a:bodyPr/>
          <a:lstStyle/>
          <a:p>
            <a:endParaRPr lang="en-US"/>
          </a:p>
        </p:txBody>
      </p:sp>
      <p:sp>
        <p:nvSpPr>
          <p:cNvPr id="17445" name="Line 93"/>
          <p:cNvSpPr>
            <a:spLocks noChangeShapeType="1"/>
          </p:cNvSpPr>
          <p:nvPr/>
        </p:nvSpPr>
        <p:spPr bwMode="auto">
          <a:xfrm>
            <a:off x="7380288" y="2205038"/>
            <a:ext cx="1512887" cy="0"/>
          </a:xfrm>
          <a:prstGeom prst="line">
            <a:avLst/>
          </a:prstGeom>
          <a:noFill/>
          <a:ln w="9525">
            <a:solidFill>
              <a:srgbClr val="000000"/>
            </a:solidFill>
            <a:round/>
            <a:headEnd/>
            <a:tailEnd/>
          </a:ln>
        </p:spPr>
        <p:txBody>
          <a:bodyPr/>
          <a:lstStyle/>
          <a:p>
            <a:endParaRPr lang="en-US"/>
          </a:p>
        </p:txBody>
      </p:sp>
      <p:sp>
        <p:nvSpPr>
          <p:cNvPr id="17446" name="Line 94"/>
          <p:cNvSpPr>
            <a:spLocks noChangeShapeType="1"/>
          </p:cNvSpPr>
          <p:nvPr/>
        </p:nvSpPr>
        <p:spPr bwMode="auto">
          <a:xfrm>
            <a:off x="8893175" y="2205038"/>
            <a:ext cx="0" cy="3671887"/>
          </a:xfrm>
          <a:prstGeom prst="line">
            <a:avLst/>
          </a:prstGeom>
          <a:noFill/>
          <a:ln w="9525">
            <a:solidFill>
              <a:srgbClr val="000000"/>
            </a:solidFill>
            <a:round/>
            <a:headEnd/>
            <a:tailEnd/>
          </a:ln>
        </p:spPr>
        <p:txBody>
          <a:bodyPr/>
          <a:lstStyle/>
          <a:p>
            <a:endParaRPr lang="en-US"/>
          </a:p>
        </p:txBody>
      </p:sp>
      <p:sp>
        <p:nvSpPr>
          <p:cNvPr id="17447" name="Line 95"/>
          <p:cNvSpPr>
            <a:spLocks noChangeShapeType="1"/>
          </p:cNvSpPr>
          <p:nvPr/>
        </p:nvSpPr>
        <p:spPr bwMode="auto">
          <a:xfrm flipH="1">
            <a:off x="6011863" y="5876925"/>
            <a:ext cx="2881312" cy="0"/>
          </a:xfrm>
          <a:prstGeom prst="line">
            <a:avLst/>
          </a:prstGeom>
          <a:noFill/>
          <a:ln w="9525">
            <a:solidFill>
              <a:srgbClr val="000000"/>
            </a:solidFill>
            <a:round/>
            <a:headEnd/>
            <a:tailEnd type="triangle" w="med" len="med"/>
          </a:ln>
        </p:spPr>
        <p:txBody>
          <a:bodyPr/>
          <a:lstStyle/>
          <a:p>
            <a:endParaRPr lang="en-US"/>
          </a:p>
        </p:txBody>
      </p:sp>
      <p:sp>
        <p:nvSpPr>
          <p:cNvPr id="17448" name="Line 96"/>
          <p:cNvSpPr>
            <a:spLocks noChangeShapeType="1"/>
          </p:cNvSpPr>
          <p:nvPr/>
        </p:nvSpPr>
        <p:spPr bwMode="auto">
          <a:xfrm>
            <a:off x="7380288" y="2708275"/>
            <a:ext cx="1079500" cy="0"/>
          </a:xfrm>
          <a:prstGeom prst="line">
            <a:avLst/>
          </a:prstGeom>
          <a:noFill/>
          <a:ln w="9525">
            <a:solidFill>
              <a:srgbClr val="000000"/>
            </a:solidFill>
            <a:round/>
            <a:headEnd/>
            <a:tailEnd/>
          </a:ln>
        </p:spPr>
        <p:txBody>
          <a:bodyPr/>
          <a:lstStyle/>
          <a:p>
            <a:endParaRPr lang="en-US"/>
          </a:p>
        </p:txBody>
      </p:sp>
      <p:sp>
        <p:nvSpPr>
          <p:cNvPr id="17449" name="Line 97"/>
          <p:cNvSpPr>
            <a:spLocks noChangeShapeType="1"/>
          </p:cNvSpPr>
          <p:nvPr/>
        </p:nvSpPr>
        <p:spPr bwMode="auto">
          <a:xfrm>
            <a:off x="8459788" y="2708275"/>
            <a:ext cx="0" cy="2520950"/>
          </a:xfrm>
          <a:prstGeom prst="line">
            <a:avLst/>
          </a:prstGeom>
          <a:noFill/>
          <a:ln w="9525">
            <a:solidFill>
              <a:srgbClr val="000000"/>
            </a:solidFill>
            <a:round/>
            <a:headEnd/>
            <a:tailEnd/>
          </a:ln>
        </p:spPr>
        <p:txBody>
          <a:bodyPr/>
          <a:lstStyle/>
          <a:p>
            <a:endParaRPr lang="en-US"/>
          </a:p>
        </p:txBody>
      </p:sp>
      <p:sp>
        <p:nvSpPr>
          <p:cNvPr id="17450" name="Line 98"/>
          <p:cNvSpPr>
            <a:spLocks noChangeShapeType="1"/>
          </p:cNvSpPr>
          <p:nvPr/>
        </p:nvSpPr>
        <p:spPr bwMode="auto">
          <a:xfrm flipH="1">
            <a:off x="6011863" y="5229225"/>
            <a:ext cx="2447925" cy="0"/>
          </a:xfrm>
          <a:prstGeom prst="line">
            <a:avLst/>
          </a:prstGeom>
          <a:noFill/>
          <a:ln w="9525">
            <a:solidFill>
              <a:srgbClr val="000000"/>
            </a:solidFill>
            <a:round/>
            <a:headEnd/>
            <a:tailEnd type="triangle" w="med" len="med"/>
          </a:ln>
        </p:spPr>
        <p:txBody>
          <a:bodyPr/>
          <a:lstStyle/>
          <a:p>
            <a:endParaRPr lang="en-US"/>
          </a:p>
        </p:txBody>
      </p:sp>
      <p:sp>
        <p:nvSpPr>
          <p:cNvPr id="17451" name="Line 99"/>
          <p:cNvSpPr>
            <a:spLocks noChangeShapeType="1"/>
          </p:cNvSpPr>
          <p:nvPr/>
        </p:nvSpPr>
        <p:spPr bwMode="auto">
          <a:xfrm>
            <a:off x="7380288" y="3213100"/>
            <a:ext cx="647700" cy="0"/>
          </a:xfrm>
          <a:prstGeom prst="line">
            <a:avLst/>
          </a:prstGeom>
          <a:noFill/>
          <a:ln w="9525">
            <a:solidFill>
              <a:srgbClr val="000000"/>
            </a:solidFill>
            <a:round/>
            <a:headEnd/>
            <a:tailEnd/>
          </a:ln>
        </p:spPr>
        <p:txBody>
          <a:bodyPr/>
          <a:lstStyle/>
          <a:p>
            <a:endParaRPr lang="en-US"/>
          </a:p>
        </p:txBody>
      </p:sp>
      <p:sp>
        <p:nvSpPr>
          <p:cNvPr id="17452" name="Line 100"/>
          <p:cNvSpPr>
            <a:spLocks noChangeShapeType="1"/>
          </p:cNvSpPr>
          <p:nvPr/>
        </p:nvSpPr>
        <p:spPr bwMode="auto">
          <a:xfrm>
            <a:off x="8027988" y="3213100"/>
            <a:ext cx="0" cy="1368425"/>
          </a:xfrm>
          <a:prstGeom prst="line">
            <a:avLst/>
          </a:prstGeom>
          <a:noFill/>
          <a:ln w="9525">
            <a:solidFill>
              <a:srgbClr val="000000"/>
            </a:solidFill>
            <a:round/>
            <a:headEnd/>
            <a:tailEnd/>
          </a:ln>
        </p:spPr>
        <p:txBody>
          <a:bodyPr/>
          <a:lstStyle/>
          <a:p>
            <a:endParaRPr lang="en-US"/>
          </a:p>
        </p:txBody>
      </p:sp>
      <p:sp>
        <p:nvSpPr>
          <p:cNvPr id="17453" name="Line 101"/>
          <p:cNvSpPr>
            <a:spLocks noChangeShapeType="1"/>
          </p:cNvSpPr>
          <p:nvPr/>
        </p:nvSpPr>
        <p:spPr bwMode="auto">
          <a:xfrm flipH="1">
            <a:off x="6011863" y="4581525"/>
            <a:ext cx="2016125" cy="0"/>
          </a:xfrm>
          <a:prstGeom prst="line">
            <a:avLst/>
          </a:prstGeom>
          <a:noFill/>
          <a:ln w="9525">
            <a:solidFill>
              <a:srgbClr val="000000"/>
            </a:solidFill>
            <a:round/>
            <a:headEnd/>
            <a:tailEnd type="triangle" w="med" len="med"/>
          </a:ln>
        </p:spPr>
        <p:txBody>
          <a:bodyPr/>
          <a:lstStyle/>
          <a:p>
            <a:endParaRPr lang="en-US"/>
          </a:p>
        </p:txBody>
      </p:sp>
      <p:sp>
        <p:nvSpPr>
          <p:cNvPr id="17454" name="Text Box 102"/>
          <p:cNvSpPr txBox="1">
            <a:spLocks noChangeArrowheads="1"/>
          </p:cNvSpPr>
          <p:nvPr/>
        </p:nvSpPr>
        <p:spPr bwMode="auto">
          <a:xfrm>
            <a:off x="107950" y="1293813"/>
            <a:ext cx="2159000" cy="701675"/>
          </a:xfrm>
          <a:prstGeom prst="rect">
            <a:avLst/>
          </a:prstGeom>
          <a:noFill/>
          <a:ln w="9525">
            <a:noFill/>
            <a:miter lim="800000"/>
            <a:headEnd/>
            <a:tailEnd/>
          </a:ln>
        </p:spPr>
        <p:txBody>
          <a:bodyPr>
            <a:spAutoFit/>
          </a:bodyPr>
          <a:lstStyle/>
          <a:p>
            <a:pPr algn="ctr"/>
            <a:r>
              <a:rPr lang="en-US" sz="2000" b="1">
                <a:solidFill>
                  <a:srgbClr val="A50021"/>
                </a:solidFill>
              </a:rPr>
              <a:t>Kernel Process Table</a:t>
            </a:r>
          </a:p>
        </p:txBody>
      </p:sp>
      <p:sp>
        <p:nvSpPr>
          <p:cNvPr id="17455" name="Text Box 103"/>
          <p:cNvSpPr txBox="1">
            <a:spLocks noChangeArrowheads="1"/>
          </p:cNvSpPr>
          <p:nvPr/>
        </p:nvSpPr>
        <p:spPr bwMode="auto">
          <a:xfrm>
            <a:off x="6229350" y="1268413"/>
            <a:ext cx="2159000" cy="701675"/>
          </a:xfrm>
          <a:prstGeom prst="rect">
            <a:avLst/>
          </a:prstGeom>
          <a:noFill/>
          <a:ln w="9525">
            <a:noFill/>
            <a:miter lim="800000"/>
            <a:headEnd/>
            <a:tailEnd/>
          </a:ln>
        </p:spPr>
        <p:txBody>
          <a:bodyPr>
            <a:spAutoFit/>
          </a:bodyPr>
          <a:lstStyle/>
          <a:p>
            <a:pPr algn="ctr"/>
            <a:r>
              <a:rPr lang="en-US" sz="2000" b="1">
                <a:solidFill>
                  <a:srgbClr val="A50021"/>
                </a:solidFill>
              </a:rPr>
              <a:t>Kernel Region Table</a:t>
            </a:r>
          </a:p>
        </p:txBody>
      </p:sp>
      <p:sp>
        <p:nvSpPr>
          <p:cNvPr id="17456" name="Text Box 104"/>
          <p:cNvSpPr txBox="1">
            <a:spLocks noChangeArrowheads="1"/>
          </p:cNvSpPr>
          <p:nvPr/>
        </p:nvSpPr>
        <p:spPr bwMode="auto">
          <a:xfrm>
            <a:off x="2773363" y="1519238"/>
            <a:ext cx="2159000" cy="396875"/>
          </a:xfrm>
          <a:prstGeom prst="rect">
            <a:avLst/>
          </a:prstGeom>
          <a:noFill/>
          <a:ln w="9525">
            <a:noFill/>
            <a:miter lim="800000"/>
            <a:headEnd/>
            <a:tailEnd/>
          </a:ln>
        </p:spPr>
        <p:txBody>
          <a:bodyPr>
            <a:spAutoFit/>
          </a:bodyPr>
          <a:lstStyle/>
          <a:p>
            <a:pPr algn="ctr"/>
            <a:r>
              <a:rPr lang="en-US" sz="2000" b="1">
                <a:solidFill>
                  <a:srgbClr val="A50021"/>
                </a:solidFill>
              </a:rPr>
              <a:t>A Process</a:t>
            </a:r>
          </a:p>
        </p:txBody>
      </p:sp>
      <p:sp>
        <p:nvSpPr>
          <p:cNvPr id="17457" name="Text Box 106"/>
          <p:cNvSpPr txBox="1">
            <a:spLocks noChangeArrowheads="1"/>
          </p:cNvSpPr>
          <p:nvPr/>
        </p:nvSpPr>
        <p:spPr bwMode="auto">
          <a:xfrm>
            <a:off x="3063875" y="6021388"/>
            <a:ext cx="1003300" cy="396875"/>
          </a:xfrm>
          <a:prstGeom prst="rect">
            <a:avLst/>
          </a:prstGeom>
          <a:noFill/>
          <a:ln w="9525">
            <a:noFill/>
            <a:miter lim="800000"/>
            <a:headEnd/>
            <a:tailEnd/>
          </a:ln>
        </p:spPr>
        <p:txBody>
          <a:bodyPr wrap="none">
            <a:spAutoFit/>
          </a:bodyPr>
          <a:lstStyle/>
          <a:p>
            <a:r>
              <a:rPr lang="en-US" sz="2000" b="1">
                <a:solidFill>
                  <a:srgbClr val="A50021"/>
                </a:solidFill>
              </a:rPr>
              <a:t>U Area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0"/>
            <a:ext cx="8229600" cy="1268413"/>
          </a:xfrm>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Process: Region Table</a:t>
            </a:r>
          </a:p>
        </p:txBody>
      </p:sp>
      <p:sp>
        <p:nvSpPr>
          <p:cNvPr id="18435" name="Rectangle 3"/>
          <p:cNvSpPr>
            <a:spLocks noGrp="1" noChangeArrowheads="1"/>
          </p:cNvSpPr>
          <p:nvPr>
            <p:ph idx="1"/>
          </p:nvPr>
        </p:nvSpPr>
        <p:spPr/>
        <p:txBody>
          <a:bodyPr/>
          <a:lstStyle/>
          <a:p>
            <a:pPr eaLnBrk="1" hangingPunct="1"/>
            <a:r>
              <a:rPr lang="en-US" sz="3200"/>
              <a:t> </a:t>
            </a:r>
            <a:r>
              <a:rPr lang="en-US" sz="3200">
                <a:latin typeface="Arial" charset="0"/>
                <a:cs typeface="Arial" charset="0"/>
              </a:rPr>
              <a:t>A region is a contiguous area of a process's address space, such as text, data and stack. </a:t>
            </a:r>
            <a:r>
              <a:rPr lang="en-US" sz="3200">
                <a:latin typeface="Arial" charset="0"/>
              </a:rPr>
              <a:t>Region table entries describes the attributes of the region, such as whether it contains text or data, whether it is shared or private</a:t>
            </a:r>
          </a:p>
          <a:p>
            <a:pPr eaLnBrk="1" hangingPunct="1"/>
            <a:r>
              <a:rPr lang="en-US" sz="3200">
                <a:latin typeface="Arial" charset="0"/>
              </a:rPr>
              <a:t>The extra level from the per process region table to kernel region table allows independent processes to </a:t>
            </a:r>
            <a:r>
              <a:rPr lang="en-US" sz="3200">
                <a:solidFill>
                  <a:srgbClr val="A50021"/>
                </a:solidFill>
                <a:latin typeface="Arial" charset="0"/>
              </a:rPr>
              <a:t>share</a:t>
            </a:r>
            <a:r>
              <a:rPr lang="en-US" sz="3200">
                <a:latin typeface="Arial" charset="0"/>
              </a:rPr>
              <a:t> regions.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57200" y="0"/>
            <a:ext cx="8229600" cy="1341438"/>
          </a:xfrm>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Process: U Area</a:t>
            </a:r>
          </a:p>
        </p:txBody>
      </p:sp>
      <p:sp>
        <p:nvSpPr>
          <p:cNvPr id="19459" name="Rectangle 3"/>
          <p:cNvSpPr>
            <a:spLocks noGrp="1" noChangeArrowheads="1"/>
          </p:cNvSpPr>
          <p:nvPr>
            <p:ph idx="1"/>
          </p:nvPr>
        </p:nvSpPr>
        <p:spPr>
          <a:xfrm>
            <a:off x="468313" y="1412875"/>
            <a:ext cx="8424862" cy="5040313"/>
          </a:xfrm>
        </p:spPr>
        <p:txBody>
          <a:bodyPr/>
          <a:lstStyle/>
          <a:p>
            <a:pPr eaLnBrk="1" hangingPunct="1">
              <a:lnSpc>
                <a:spcPct val="80000"/>
              </a:lnSpc>
            </a:pPr>
            <a:r>
              <a:rPr lang="en-US" sz="2800"/>
              <a:t>U Area is the extension of process table entry.</a:t>
            </a:r>
          </a:p>
          <a:p>
            <a:pPr eaLnBrk="1" hangingPunct="1">
              <a:lnSpc>
                <a:spcPct val="80000"/>
              </a:lnSpc>
            </a:pPr>
            <a:r>
              <a:rPr lang="en-US" sz="2800"/>
              <a:t>Fields of process table entry:</a:t>
            </a:r>
          </a:p>
          <a:p>
            <a:pPr lvl="1" eaLnBrk="1" hangingPunct="1">
              <a:lnSpc>
                <a:spcPct val="80000"/>
              </a:lnSpc>
            </a:pPr>
            <a:r>
              <a:rPr lang="en-US" sz="2400"/>
              <a:t>State field</a:t>
            </a:r>
          </a:p>
          <a:p>
            <a:pPr lvl="1" eaLnBrk="1" hangingPunct="1">
              <a:lnSpc>
                <a:spcPct val="80000"/>
              </a:lnSpc>
            </a:pPr>
            <a:r>
              <a:rPr lang="en-US" sz="2400"/>
              <a:t>User ID (UID)</a:t>
            </a:r>
          </a:p>
          <a:p>
            <a:pPr eaLnBrk="1" hangingPunct="1">
              <a:lnSpc>
                <a:spcPct val="80000"/>
              </a:lnSpc>
            </a:pPr>
            <a:r>
              <a:rPr lang="en-US" sz="2800"/>
              <a:t>Fields of U Area</a:t>
            </a:r>
          </a:p>
          <a:p>
            <a:pPr lvl="1" eaLnBrk="1" hangingPunct="1">
              <a:lnSpc>
                <a:spcPct val="80000"/>
              </a:lnSpc>
            </a:pPr>
            <a:r>
              <a:rPr lang="en-US" sz="2400"/>
              <a:t>Pointer to process table entry</a:t>
            </a:r>
          </a:p>
          <a:p>
            <a:pPr lvl="1" eaLnBrk="1" hangingPunct="1">
              <a:lnSpc>
                <a:spcPct val="80000"/>
              </a:lnSpc>
            </a:pPr>
            <a:r>
              <a:rPr lang="en-US" sz="2400"/>
              <a:t>File descriptors of all open files</a:t>
            </a:r>
          </a:p>
          <a:p>
            <a:pPr lvl="1" eaLnBrk="1" hangingPunct="1">
              <a:lnSpc>
                <a:spcPct val="80000"/>
              </a:lnSpc>
            </a:pPr>
            <a:r>
              <a:rPr lang="en-US" sz="2400"/>
              <a:t>Current directory and current root</a:t>
            </a:r>
          </a:p>
          <a:p>
            <a:pPr lvl="1" eaLnBrk="1" hangingPunct="1">
              <a:lnSpc>
                <a:spcPct val="80000"/>
              </a:lnSpc>
            </a:pPr>
            <a:r>
              <a:rPr lang="en-US" sz="2400"/>
              <a:t>I/O parameters</a:t>
            </a:r>
          </a:p>
          <a:p>
            <a:pPr lvl="1" eaLnBrk="1" hangingPunct="1">
              <a:lnSpc>
                <a:spcPct val="80000"/>
              </a:lnSpc>
            </a:pPr>
            <a:r>
              <a:rPr lang="en-US" sz="2400"/>
              <a:t>Process and file size limit</a:t>
            </a:r>
          </a:p>
          <a:p>
            <a:pPr lvl="1" eaLnBrk="1" hangingPunct="1">
              <a:lnSpc>
                <a:spcPct val="80000"/>
              </a:lnSpc>
            </a:pPr>
            <a:r>
              <a:rPr lang="en-US" sz="2400"/>
              <a:t>Signal handlers</a:t>
            </a:r>
          </a:p>
          <a:p>
            <a:pPr lvl="1" eaLnBrk="1" hangingPunct="1">
              <a:lnSpc>
                <a:spcPct val="80000"/>
              </a:lnSpc>
            </a:pPr>
            <a:r>
              <a:rPr lang="en-US" sz="2400"/>
              <a:t>Timers</a:t>
            </a:r>
          </a:p>
          <a:p>
            <a:pPr lvl="1" eaLnBrk="1" hangingPunct="1">
              <a:lnSpc>
                <a:spcPct val="80000"/>
              </a:lnSpc>
            </a:pPr>
            <a:r>
              <a:rPr lang="en-US" sz="2400"/>
              <a:t>User identifiers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57200" y="0"/>
            <a:ext cx="8229600" cy="1341438"/>
          </a:xfrm>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Process: U Area</a:t>
            </a:r>
          </a:p>
        </p:txBody>
      </p:sp>
      <p:sp>
        <p:nvSpPr>
          <p:cNvPr id="20483" name="Rectangle 3"/>
          <p:cNvSpPr>
            <a:spLocks noGrp="1" noChangeArrowheads="1"/>
          </p:cNvSpPr>
          <p:nvPr>
            <p:ph idx="1"/>
          </p:nvPr>
        </p:nvSpPr>
        <p:spPr>
          <a:xfrm>
            <a:off x="468313" y="1412875"/>
            <a:ext cx="8424862" cy="5040313"/>
          </a:xfrm>
        </p:spPr>
        <p:txBody>
          <a:bodyPr/>
          <a:lstStyle/>
          <a:p>
            <a:pPr eaLnBrk="1" hangingPunct="1">
              <a:lnSpc>
                <a:spcPct val="80000"/>
              </a:lnSpc>
            </a:pPr>
            <a:r>
              <a:rPr lang="en-US" sz="2800"/>
              <a:t>Kernel can directly access fields of the U Area of the executing process but not the U Area of other processes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229600" cy="1196975"/>
          </a:xfrm>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Process Context</a:t>
            </a:r>
          </a:p>
        </p:txBody>
      </p:sp>
      <p:sp>
        <p:nvSpPr>
          <p:cNvPr id="21507" name="Rectangle 3"/>
          <p:cNvSpPr>
            <a:spLocks noGrp="1" noChangeArrowheads="1"/>
          </p:cNvSpPr>
          <p:nvPr>
            <p:ph idx="1"/>
          </p:nvPr>
        </p:nvSpPr>
        <p:spPr/>
        <p:txBody>
          <a:bodyPr/>
          <a:lstStyle/>
          <a:p>
            <a:pPr eaLnBrk="1" hangingPunct="1"/>
            <a:r>
              <a:rPr lang="en-US" sz="2800">
                <a:latin typeface="Arial" charset="0"/>
              </a:rPr>
              <a:t>The context of a process is its state:</a:t>
            </a:r>
          </a:p>
          <a:p>
            <a:pPr lvl="1" eaLnBrk="1" hangingPunct="1"/>
            <a:r>
              <a:rPr lang="en-US" sz="2800">
                <a:latin typeface="Arial" charset="0"/>
              </a:rPr>
              <a:t>Text, data( variable), register</a:t>
            </a:r>
          </a:p>
          <a:p>
            <a:pPr lvl="1" eaLnBrk="1" hangingPunct="1"/>
            <a:r>
              <a:rPr lang="en-US" sz="2800">
                <a:latin typeface="Arial" charset="0"/>
              </a:rPr>
              <a:t>Process region table, U Area, </a:t>
            </a:r>
          </a:p>
          <a:p>
            <a:pPr lvl="1" eaLnBrk="1" hangingPunct="1"/>
            <a:r>
              <a:rPr lang="en-US" sz="2800">
                <a:latin typeface="Arial" charset="0"/>
              </a:rPr>
              <a:t>User stack and kernel stack</a:t>
            </a:r>
          </a:p>
          <a:p>
            <a:pPr eaLnBrk="1" hangingPunct="1"/>
            <a:r>
              <a:rPr lang="en-US" sz="2800">
                <a:latin typeface="Arial" charset="0"/>
              </a:rPr>
              <a:t>When executing a process, the system is said to be executing in the </a:t>
            </a:r>
            <a:r>
              <a:rPr lang="en-US" sz="2800">
                <a:solidFill>
                  <a:srgbClr val="A50021"/>
                </a:solidFill>
                <a:latin typeface="Arial" charset="0"/>
              </a:rPr>
              <a:t>context of the process</a:t>
            </a:r>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229600" cy="1196975"/>
          </a:xfrm>
        </p:spPr>
        <p:txBody>
          <a:bodyPr wrap="square" numCol="1" anchorCtr="0" compatLnSpc="1">
            <a:prstTxWarp prst="textNoShape">
              <a:avLst/>
            </a:prstTxWarp>
          </a:bodyPr>
          <a:lstStyle/>
          <a:p>
            <a:pPr eaLnBrk="1" hangingPunct="1">
              <a:defRPr/>
            </a:pPr>
            <a:r>
              <a:rPr lang="en-US" sz="4000" dirty="0">
                <a:effectLst>
                  <a:outerShdw blurRad="38100" dist="38100" dir="2700000" algn="tl">
                    <a:srgbClr val="C0C0C0"/>
                  </a:outerShdw>
                </a:effectLst>
              </a:rPr>
              <a:t>User level Context</a:t>
            </a:r>
          </a:p>
        </p:txBody>
      </p:sp>
      <p:sp>
        <p:nvSpPr>
          <p:cNvPr id="22531" name="Rectangle 3"/>
          <p:cNvSpPr>
            <a:spLocks noGrp="1" noChangeArrowheads="1"/>
          </p:cNvSpPr>
          <p:nvPr>
            <p:ph idx="1"/>
          </p:nvPr>
        </p:nvSpPr>
        <p:spPr/>
        <p:txBody>
          <a:bodyPr/>
          <a:lstStyle/>
          <a:p>
            <a:pPr eaLnBrk="1" hangingPunct="1"/>
            <a:r>
              <a:rPr lang="en-US" sz="2800"/>
              <a:t>Consists of user programs and can be generated from the compiled object file. User program is separated into text and data. Text area is read only (i.e. the program), and data is the data that program needs. User stack is used for procedure calls etc.</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229600" cy="1196975"/>
          </a:xfrm>
        </p:spPr>
        <p:txBody>
          <a:bodyPr wrap="square" numCol="1" anchorCtr="0" compatLnSpc="1">
            <a:prstTxWarp prst="textNoShape">
              <a:avLst/>
            </a:prstTxWarp>
          </a:bodyPr>
          <a:lstStyle/>
          <a:p>
            <a:pPr eaLnBrk="1" hangingPunct="1">
              <a:defRPr/>
            </a:pPr>
            <a:r>
              <a:rPr lang="en-US" sz="4000" dirty="0">
                <a:effectLst>
                  <a:outerShdw blurRad="38100" dist="38100" dir="2700000" algn="tl">
                    <a:srgbClr val="C0C0C0"/>
                  </a:outerShdw>
                </a:effectLst>
              </a:rPr>
              <a:t>Register Context</a:t>
            </a:r>
          </a:p>
        </p:txBody>
      </p:sp>
      <p:sp>
        <p:nvSpPr>
          <p:cNvPr id="23555" name="Rectangle 3"/>
          <p:cNvSpPr>
            <a:spLocks noGrp="1" noChangeArrowheads="1"/>
          </p:cNvSpPr>
          <p:nvPr>
            <p:ph idx="1"/>
          </p:nvPr>
        </p:nvSpPr>
        <p:spPr/>
        <p:txBody>
          <a:bodyPr/>
          <a:lstStyle/>
          <a:p>
            <a:pPr eaLnBrk="1" hangingPunct="1"/>
            <a:r>
              <a:rPr lang="en-US"/>
              <a:t>Program Counter</a:t>
            </a:r>
          </a:p>
          <a:p>
            <a:pPr eaLnBrk="1" hangingPunct="1"/>
            <a:r>
              <a:rPr lang="en-US"/>
              <a:t>Processor Status Register</a:t>
            </a:r>
          </a:p>
          <a:p>
            <a:pPr eaLnBrk="1" hangingPunct="1"/>
            <a:r>
              <a:rPr lang="en-US"/>
              <a:t>Stack Pointer</a:t>
            </a:r>
          </a:p>
          <a:p>
            <a:pPr eaLnBrk="1" hangingPunct="1"/>
            <a:r>
              <a:rPr lang="en-US"/>
              <a:t>General-purpose Registers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Introduction to Kernel</a:t>
            </a:r>
          </a:p>
        </p:txBody>
      </p:sp>
      <p:sp>
        <p:nvSpPr>
          <p:cNvPr id="6147" name="Rectangle 3"/>
          <p:cNvSpPr>
            <a:spLocks noGrp="1" noChangeArrowheads="1"/>
          </p:cNvSpPr>
          <p:nvPr>
            <p:ph idx="1"/>
          </p:nvPr>
        </p:nvSpPr>
        <p:spPr>
          <a:xfrm>
            <a:off x="1331913" y="2276475"/>
            <a:ext cx="7056437" cy="2447925"/>
          </a:xfrm>
        </p:spPr>
        <p:txBody>
          <a:bodyPr/>
          <a:lstStyle/>
          <a:p>
            <a:pPr eaLnBrk="1" hangingPunct="1">
              <a:buFontTx/>
              <a:buNone/>
            </a:pPr>
            <a:endParaRPr lang="en-US" sz="3600"/>
          </a:p>
          <a:p>
            <a:pPr lvl="1" eaLnBrk="1" hangingPunct="1"/>
            <a:r>
              <a:rPr lang="en-US" sz="2400"/>
              <a:t>Kernel Architecture</a:t>
            </a:r>
          </a:p>
          <a:p>
            <a:pPr lvl="1" eaLnBrk="1" hangingPunct="1"/>
            <a:r>
              <a:rPr lang="en-US" sz="2400"/>
              <a:t>File System</a:t>
            </a:r>
          </a:p>
          <a:p>
            <a:pPr lvl="1" eaLnBrk="1" hangingPunct="1"/>
            <a:r>
              <a:rPr lang="en-US" sz="2400"/>
              <a:t>Process</a:t>
            </a:r>
          </a:p>
          <a:p>
            <a:pPr lvl="1" eaLnBrk="1" hangingPunct="1"/>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229600" cy="1196975"/>
          </a:xfrm>
        </p:spPr>
        <p:txBody>
          <a:bodyPr wrap="square" numCol="1" anchorCtr="0" compatLnSpc="1">
            <a:prstTxWarp prst="textNoShape">
              <a:avLst/>
            </a:prstTxWarp>
          </a:bodyPr>
          <a:lstStyle/>
          <a:p>
            <a:pPr eaLnBrk="1" hangingPunct="1">
              <a:defRPr/>
            </a:pPr>
            <a:r>
              <a:rPr lang="en-US" sz="4000" dirty="0">
                <a:effectLst>
                  <a:outerShdw blurRad="38100" dist="38100" dir="2700000" algn="tl">
                    <a:srgbClr val="C0C0C0"/>
                  </a:outerShdw>
                </a:effectLst>
              </a:rPr>
              <a:t>System level Context</a:t>
            </a:r>
          </a:p>
        </p:txBody>
      </p:sp>
      <p:sp>
        <p:nvSpPr>
          <p:cNvPr id="24579" name="Rectangle 3"/>
          <p:cNvSpPr>
            <a:spLocks noGrp="1" noChangeArrowheads="1"/>
          </p:cNvSpPr>
          <p:nvPr>
            <p:ph idx="1"/>
          </p:nvPr>
        </p:nvSpPr>
        <p:spPr/>
        <p:txBody>
          <a:bodyPr/>
          <a:lstStyle/>
          <a:p>
            <a:pPr eaLnBrk="1" hangingPunct="1"/>
            <a:r>
              <a:rPr lang="en-US"/>
              <a:t>Static – </a:t>
            </a:r>
          </a:p>
          <a:p>
            <a:pPr eaLnBrk="1" hangingPunct="1"/>
            <a:r>
              <a:rPr lang="en-US"/>
              <a:t>process table entry - Process table entry consists of information about current state of process, process id, priority, memory status –whether it is in main or swapped out, pointer to next link (process) in the ready Q</a:t>
            </a:r>
          </a:p>
          <a:p>
            <a:pPr eaLnBrk="1" hangingPunct="1"/>
            <a:r>
              <a:rPr lang="en-US"/>
              <a:t>U Area Context</a:t>
            </a:r>
          </a:p>
          <a:p>
            <a:pPr eaLnBrk="1" hangingPunct="1"/>
            <a:r>
              <a:rPr lang="en-US"/>
              <a:t>per process region table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0"/>
            <a:ext cx="8229600" cy="1196975"/>
          </a:xfrm>
        </p:spPr>
        <p:txBody>
          <a:bodyPr wrap="square" numCol="1" anchorCtr="0" compatLnSpc="1">
            <a:prstTxWarp prst="textNoShape">
              <a:avLst/>
            </a:prstTxWarp>
          </a:bodyPr>
          <a:lstStyle/>
          <a:p>
            <a:pPr eaLnBrk="1" hangingPunct="1">
              <a:defRPr/>
            </a:pPr>
            <a:r>
              <a:rPr lang="en-US" sz="4000" dirty="0">
                <a:effectLst>
                  <a:outerShdw blurRad="38100" dist="38100" dir="2700000" algn="tl">
                    <a:srgbClr val="C0C0C0"/>
                  </a:outerShdw>
                </a:effectLst>
              </a:rPr>
              <a:t>System level Context</a:t>
            </a:r>
          </a:p>
        </p:txBody>
      </p:sp>
      <p:sp>
        <p:nvSpPr>
          <p:cNvPr id="25603" name="Rectangle 3"/>
          <p:cNvSpPr>
            <a:spLocks noGrp="1" noChangeArrowheads="1"/>
          </p:cNvSpPr>
          <p:nvPr>
            <p:ph idx="1"/>
          </p:nvPr>
        </p:nvSpPr>
        <p:spPr/>
        <p:txBody>
          <a:bodyPr/>
          <a:lstStyle/>
          <a:p>
            <a:pPr eaLnBrk="1" hangingPunct="1"/>
            <a:r>
              <a:rPr lang="en-US"/>
              <a:t>Dynamic  – </a:t>
            </a:r>
          </a:p>
          <a:p>
            <a:pPr eaLnBrk="1" hangingPunct="1"/>
            <a:r>
              <a:rPr lang="en-US"/>
              <a:t> kernel stack – used in kernel mode - contains the information that must be saved and restored as procedure calls and interrupts occur.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57200" y="0"/>
            <a:ext cx="8229600" cy="1268413"/>
          </a:xfrm>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Context Switch</a:t>
            </a:r>
          </a:p>
        </p:txBody>
      </p:sp>
      <p:sp>
        <p:nvSpPr>
          <p:cNvPr id="26627" name="Rectangle 3"/>
          <p:cNvSpPr>
            <a:spLocks noGrp="1" noChangeArrowheads="1"/>
          </p:cNvSpPr>
          <p:nvPr>
            <p:ph idx="1"/>
          </p:nvPr>
        </p:nvSpPr>
        <p:spPr/>
        <p:txBody>
          <a:bodyPr/>
          <a:lstStyle/>
          <a:p>
            <a:pPr eaLnBrk="1" hangingPunct="1"/>
            <a:r>
              <a:rPr lang="en-US" sz="3200">
                <a:latin typeface="Arial" charset="0"/>
              </a:rPr>
              <a:t>When the kernel decides that it should execute another process, it does a context switch, so that the system executes in the context of the other process</a:t>
            </a:r>
          </a:p>
          <a:p>
            <a:pPr eaLnBrk="1" hangingPunct="1"/>
            <a:r>
              <a:rPr lang="en-US" sz="3200">
                <a:latin typeface="Arial" charset="0"/>
              </a:rPr>
              <a:t>When doing a context switch, the kernel saves enough information so that it can later switch back to the first process and resume its execution.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57200" y="0"/>
            <a:ext cx="8229600" cy="1268413"/>
          </a:xfrm>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Mode of Process Execution</a:t>
            </a:r>
          </a:p>
        </p:txBody>
      </p:sp>
      <p:sp>
        <p:nvSpPr>
          <p:cNvPr id="27651" name="Rectangle 3"/>
          <p:cNvSpPr>
            <a:spLocks noGrp="1" noChangeArrowheads="1"/>
          </p:cNvSpPr>
          <p:nvPr>
            <p:ph idx="1"/>
          </p:nvPr>
        </p:nvSpPr>
        <p:spPr/>
        <p:txBody>
          <a:bodyPr/>
          <a:lstStyle/>
          <a:p>
            <a:pPr eaLnBrk="1" hangingPunct="1">
              <a:lnSpc>
                <a:spcPct val="90000"/>
              </a:lnSpc>
            </a:pPr>
            <a:r>
              <a:rPr lang="en-US" sz="2800"/>
              <a:t>A process in UNIX may run in two modes:</a:t>
            </a:r>
          </a:p>
          <a:p>
            <a:pPr lvl="1" eaLnBrk="1" hangingPunct="1">
              <a:lnSpc>
                <a:spcPct val="90000"/>
              </a:lnSpc>
            </a:pPr>
            <a:r>
              <a:rPr lang="en-US" sz="2400" b="1">
                <a:solidFill>
                  <a:srgbClr val="A50021"/>
                </a:solidFill>
              </a:rPr>
              <a:t>User mode</a:t>
            </a:r>
          </a:p>
          <a:p>
            <a:pPr lvl="2" eaLnBrk="1" hangingPunct="1">
              <a:lnSpc>
                <a:spcPct val="90000"/>
              </a:lnSpc>
            </a:pPr>
            <a:r>
              <a:rPr lang="en-US" sz="2400"/>
              <a:t>Can access its own instructions and data, but not kernel instruction and data</a:t>
            </a:r>
          </a:p>
          <a:p>
            <a:pPr lvl="1" eaLnBrk="1" hangingPunct="1">
              <a:lnSpc>
                <a:spcPct val="90000"/>
              </a:lnSpc>
            </a:pPr>
            <a:r>
              <a:rPr lang="en-US" sz="2400" b="1">
                <a:solidFill>
                  <a:srgbClr val="A50021"/>
                </a:solidFill>
              </a:rPr>
              <a:t>Kernel mode</a:t>
            </a:r>
          </a:p>
          <a:p>
            <a:pPr lvl="2" eaLnBrk="1" hangingPunct="1">
              <a:lnSpc>
                <a:spcPct val="90000"/>
              </a:lnSpc>
            </a:pPr>
            <a:r>
              <a:rPr lang="en-US" sz="2400"/>
              <a:t>Can access kernel and user instructions and data</a:t>
            </a:r>
          </a:p>
          <a:p>
            <a:pPr eaLnBrk="1" hangingPunct="1">
              <a:lnSpc>
                <a:spcPct val="90000"/>
              </a:lnSpc>
            </a:pPr>
            <a:r>
              <a:rPr lang="en-US" sz="2800"/>
              <a:t>When a process executes a system call, the execution mode of the process changes from </a:t>
            </a:r>
            <a:r>
              <a:rPr lang="en-US" sz="2800">
                <a:solidFill>
                  <a:srgbClr val="A50021"/>
                </a:solidFill>
              </a:rPr>
              <a:t>user mode</a:t>
            </a:r>
            <a:r>
              <a:rPr lang="en-US" sz="2800"/>
              <a:t> to </a:t>
            </a:r>
            <a:r>
              <a:rPr lang="en-US" sz="2800">
                <a:solidFill>
                  <a:srgbClr val="A50021"/>
                </a:solidFill>
              </a:rPr>
              <a:t>kernel mode</a:t>
            </a:r>
          </a:p>
          <a:p>
            <a:pPr lvl="1" eaLnBrk="1" hangingPunct="1">
              <a:lnSpc>
                <a:spcPct val="90000"/>
              </a:lnSpc>
            </a:pP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57200" y="0"/>
            <a:ext cx="8229600" cy="1268413"/>
          </a:xfrm>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Mode of Process Execution ..</a:t>
            </a:r>
          </a:p>
        </p:txBody>
      </p:sp>
      <p:sp>
        <p:nvSpPr>
          <p:cNvPr id="28675" name="Rectangle 3"/>
          <p:cNvSpPr>
            <a:spLocks noGrp="1" noChangeArrowheads="1"/>
          </p:cNvSpPr>
          <p:nvPr>
            <p:ph idx="1"/>
          </p:nvPr>
        </p:nvSpPr>
        <p:spPr/>
        <p:txBody>
          <a:bodyPr/>
          <a:lstStyle/>
          <a:p>
            <a:pPr eaLnBrk="1" hangingPunct="1"/>
            <a:r>
              <a:rPr lang="en-US" sz="3200"/>
              <a:t>When moving from user to kernel mode, the kernel saves enough information so that it can later return to user mode and continue execution from where it left off. </a:t>
            </a:r>
          </a:p>
          <a:p>
            <a:pPr eaLnBrk="1" hangingPunct="1"/>
            <a:r>
              <a:rPr lang="en-US" sz="3200"/>
              <a:t>Mode change is </a:t>
            </a:r>
            <a:r>
              <a:rPr lang="en-US" sz="3200">
                <a:solidFill>
                  <a:srgbClr val="A50021"/>
                </a:solidFill>
              </a:rPr>
              <a:t>not a context switch</a:t>
            </a:r>
            <a:r>
              <a:rPr lang="en-US" sz="3200"/>
              <a:t>, just change in mode.</a:t>
            </a:r>
          </a:p>
          <a:p>
            <a:pPr eaLnBrk="1" hangingPunct="1"/>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457200" y="0"/>
            <a:ext cx="8229600" cy="1341438"/>
          </a:xfrm>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Process States</a:t>
            </a:r>
          </a:p>
        </p:txBody>
      </p:sp>
      <p:sp>
        <p:nvSpPr>
          <p:cNvPr id="29699" name="Rectangle 3"/>
          <p:cNvSpPr>
            <a:spLocks noGrp="1" noChangeArrowheads="1"/>
          </p:cNvSpPr>
          <p:nvPr>
            <p:ph idx="1"/>
          </p:nvPr>
        </p:nvSpPr>
        <p:spPr>
          <a:xfrm>
            <a:off x="539750" y="1628775"/>
            <a:ext cx="8135938" cy="4467225"/>
          </a:xfrm>
        </p:spPr>
        <p:txBody>
          <a:bodyPr/>
          <a:lstStyle/>
          <a:p>
            <a:pPr eaLnBrk="1" hangingPunct="1">
              <a:buFontTx/>
              <a:buNone/>
            </a:pPr>
            <a:r>
              <a:rPr lang="en-US" sz="2800"/>
              <a:t>Process mode and states:</a:t>
            </a:r>
          </a:p>
          <a:p>
            <a:pPr lvl="1" eaLnBrk="1" hangingPunct="1"/>
            <a:r>
              <a:rPr lang="en-US" sz="2800"/>
              <a:t>The process is running in user mode</a:t>
            </a:r>
          </a:p>
          <a:p>
            <a:pPr lvl="1" eaLnBrk="1" hangingPunct="1"/>
            <a:r>
              <a:rPr lang="en-US" sz="2800"/>
              <a:t>The process is running in kernel mode</a:t>
            </a:r>
          </a:p>
          <a:p>
            <a:pPr lvl="1" eaLnBrk="1" hangingPunct="1"/>
            <a:r>
              <a:rPr lang="en-US" sz="2800"/>
              <a:t>The process is not executing, but it is ready to run as soon as the scheduler chooses it</a:t>
            </a:r>
          </a:p>
          <a:p>
            <a:pPr lvl="1" eaLnBrk="1" hangingPunct="1"/>
            <a:r>
              <a:rPr lang="en-US" sz="2800"/>
              <a:t>The process is sleeping  </a:t>
            </a:r>
          </a:p>
          <a:p>
            <a:pPr lvl="2" eaLnBrk="1" hangingPunct="1"/>
            <a:r>
              <a:rPr lang="en-US" sz="2800"/>
              <a:t>Such as waiting for I/O to complete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57200" y="0"/>
            <a:ext cx="8229600" cy="1125538"/>
          </a:xfrm>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Process State Transition</a:t>
            </a:r>
          </a:p>
        </p:txBody>
      </p:sp>
      <p:sp>
        <p:nvSpPr>
          <p:cNvPr id="30723" name="Oval 4"/>
          <p:cNvSpPr>
            <a:spLocks noChangeArrowheads="1"/>
          </p:cNvSpPr>
          <p:nvPr/>
        </p:nvSpPr>
        <p:spPr bwMode="auto">
          <a:xfrm>
            <a:off x="4233863" y="3019425"/>
            <a:ext cx="914400" cy="914400"/>
          </a:xfrm>
          <a:prstGeom prst="ellipse">
            <a:avLst/>
          </a:prstGeom>
          <a:noFill/>
          <a:ln w="9525">
            <a:solidFill>
              <a:srgbClr val="000000"/>
            </a:solidFill>
            <a:round/>
            <a:headEnd/>
            <a:tailEnd/>
          </a:ln>
        </p:spPr>
        <p:txBody>
          <a:bodyPr wrap="none" anchor="ctr"/>
          <a:lstStyle/>
          <a:p>
            <a:pPr algn="ctr"/>
            <a:r>
              <a:rPr lang="en-US" sz="2400"/>
              <a:t>2</a:t>
            </a:r>
          </a:p>
        </p:txBody>
      </p:sp>
      <p:sp>
        <p:nvSpPr>
          <p:cNvPr id="30724" name="Oval 5"/>
          <p:cNvSpPr>
            <a:spLocks noChangeArrowheads="1"/>
          </p:cNvSpPr>
          <p:nvPr/>
        </p:nvSpPr>
        <p:spPr bwMode="auto">
          <a:xfrm>
            <a:off x="2001838" y="5157788"/>
            <a:ext cx="914400" cy="914400"/>
          </a:xfrm>
          <a:prstGeom prst="ellipse">
            <a:avLst/>
          </a:prstGeom>
          <a:noFill/>
          <a:ln w="9525">
            <a:solidFill>
              <a:srgbClr val="000000"/>
            </a:solidFill>
            <a:round/>
            <a:headEnd/>
            <a:tailEnd/>
          </a:ln>
        </p:spPr>
        <p:txBody>
          <a:bodyPr wrap="none" anchor="ctr"/>
          <a:lstStyle/>
          <a:p>
            <a:pPr algn="ctr"/>
            <a:r>
              <a:rPr lang="en-US" sz="2400"/>
              <a:t>4</a:t>
            </a:r>
          </a:p>
        </p:txBody>
      </p:sp>
      <p:sp>
        <p:nvSpPr>
          <p:cNvPr id="30725" name="Oval 6"/>
          <p:cNvSpPr>
            <a:spLocks noChangeArrowheads="1"/>
          </p:cNvSpPr>
          <p:nvPr/>
        </p:nvSpPr>
        <p:spPr bwMode="auto">
          <a:xfrm>
            <a:off x="4233863" y="1268413"/>
            <a:ext cx="914400" cy="914400"/>
          </a:xfrm>
          <a:prstGeom prst="ellipse">
            <a:avLst/>
          </a:prstGeom>
          <a:noFill/>
          <a:ln w="9525">
            <a:solidFill>
              <a:srgbClr val="000000"/>
            </a:solidFill>
            <a:round/>
            <a:headEnd/>
            <a:tailEnd/>
          </a:ln>
        </p:spPr>
        <p:txBody>
          <a:bodyPr wrap="none" anchor="ctr"/>
          <a:lstStyle/>
          <a:p>
            <a:pPr algn="ctr"/>
            <a:r>
              <a:rPr lang="en-US" sz="2400"/>
              <a:t>1</a:t>
            </a:r>
          </a:p>
        </p:txBody>
      </p:sp>
      <p:sp>
        <p:nvSpPr>
          <p:cNvPr id="30726" name="Oval 7"/>
          <p:cNvSpPr>
            <a:spLocks noChangeArrowheads="1"/>
          </p:cNvSpPr>
          <p:nvPr/>
        </p:nvSpPr>
        <p:spPr bwMode="auto">
          <a:xfrm>
            <a:off x="6227763" y="5084763"/>
            <a:ext cx="914400" cy="914400"/>
          </a:xfrm>
          <a:prstGeom prst="ellipse">
            <a:avLst/>
          </a:prstGeom>
          <a:noFill/>
          <a:ln w="9525">
            <a:solidFill>
              <a:srgbClr val="000000"/>
            </a:solidFill>
            <a:round/>
            <a:headEnd/>
            <a:tailEnd/>
          </a:ln>
        </p:spPr>
        <p:txBody>
          <a:bodyPr wrap="none" anchor="ctr"/>
          <a:lstStyle/>
          <a:p>
            <a:pPr algn="ctr"/>
            <a:r>
              <a:rPr lang="en-US" sz="2400"/>
              <a:t>3</a:t>
            </a:r>
          </a:p>
        </p:txBody>
      </p:sp>
      <p:sp>
        <p:nvSpPr>
          <p:cNvPr id="30727" name="Text Box 8"/>
          <p:cNvSpPr txBox="1">
            <a:spLocks noChangeArrowheads="1"/>
          </p:cNvSpPr>
          <p:nvPr/>
        </p:nvSpPr>
        <p:spPr bwMode="auto">
          <a:xfrm>
            <a:off x="890588" y="5373688"/>
            <a:ext cx="974725" cy="396875"/>
          </a:xfrm>
          <a:prstGeom prst="rect">
            <a:avLst/>
          </a:prstGeom>
          <a:noFill/>
          <a:ln w="9525">
            <a:noFill/>
            <a:miter lim="800000"/>
            <a:headEnd/>
            <a:tailEnd/>
          </a:ln>
        </p:spPr>
        <p:txBody>
          <a:bodyPr wrap="none">
            <a:spAutoFit/>
          </a:bodyPr>
          <a:lstStyle/>
          <a:p>
            <a:r>
              <a:rPr lang="en-US" sz="2000" b="1">
                <a:solidFill>
                  <a:srgbClr val="A50021"/>
                </a:solidFill>
              </a:rPr>
              <a:t>asleep</a:t>
            </a:r>
          </a:p>
        </p:txBody>
      </p:sp>
      <p:sp>
        <p:nvSpPr>
          <p:cNvPr id="30728" name="Text Box 9"/>
          <p:cNvSpPr txBox="1">
            <a:spLocks noChangeArrowheads="1"/>
          </p:cNvSpPr>
          <p:nvPr/>
        </p:nvSpPr>
        <p:spPr bwMode="auto">
          <a:xfrm>
            <a:off x="2433638" y="1412875"/>
            <a:ext cx="1736725" cy="396875"/>
          </a:xfrm>
          <a:prstGeom prst="rect">
            <a:avLst/>
          </a:prstGeom>
          <a:noFill/>
          <a:ln w="9525">
            <a:noFill/>
            <a:miter lim="800000"/>
            <a:headEnd/>
            <a:tailEnd/>
          </a:ln>
        </p:spPr>
        <p:txBody>
          <a:bodyPr wrap="none">
            <a:spAutoFit/>
          </a:bodyPr>
          <a:lstStyle/>
          <a:p>
            <a:r>
              <a:rPr lang="en-US" sz="2000" b="1">
                <a:solidFill>
                  <a:srgbClr val="A50021"/>
                </a:solidFill>
              </a:rPr>
              <a:t>user running</a:t>
            </a:r>
          </a:p>
        </p:txBody>
      </p:sp>
      <p:sp>
        <p:nvSpPr>
          <p:cNvPr id="30729" name="Text Box 10"/>
          <p:cNvSpPr txBox="1">
            <a:spLocks noChangeArrowheads="1"/>
          </p:cNvSpPr>
          <p:nvPr/>
        </p:nvSpPr>
        <p:spPr bwMode="auto">
          <a:xfrm>
            <a:off x="2051050" y="3213100"/>
            <a:ext cx="1947863" cy="396875"/>
          </a:xfrm>
          <a:prstGeom prst="rect">
            <a:avLst/>
          </a:prstGeom>
          <a:noFill/>
          <a:ln w="9525">
            <a:noFill/>
            <a:miter lim="800000"/>
            <a:headEnd/>
            <a:tailEnd/>
          </a:ln>
        </p:spPr>
        <p:txBody>
          <a:bodyPr wrap="none">
            <a:spAutoFit/>
          </a:bodyPr>
          <a:lstStyle/>
          <a:p>
            <a:r>
              <a:rPr lang="en-US" sz="2000" b="1">
                <a:solidFill>
                  <a:srgbClr val="A50021"/>
                </a:solidFill>
              </a:rPr>
              <a:t>kernel running</a:t>
            </a:r>
          </a:p>
        </p:txBody>
      </p:sp>
      <p:sp>
        <p:nvSpPr>
          <p:cNvPr id="30730" name="Text Box 11"/>
          <p:cNvSpPr txBox="1">
            <a:spLocks noChangeArrowheads="1"/>
          </p:cNvSpPr>
          <p:nvPr/>
        </p:nvSpPr>
        <p:spPr bwMode="auto">
          <a:xfrm>
            <a:off x="7156450" y="5264150"/>
            <a:ext cx="1651000" cy="396875"/>
          </a:xfrm>
          <a:prstGeom prst="rect">
            <a:avLst/>
          </a:prstGeom>
          <a:noFill/>
          <a:ln w="9525">
            <a:noFill/>
            <a:miter lim="800000"/>
            <a:headEnd/>
            <a:tailEnd/>
          </a:ln>
        </p:spPr>
        <p:txBody>
          <a:bodyPr wrap="none">
            <a:spAutoFit/>
          </a:bodyPr>
          <a:lstStyle/>
          <a:p>
            <a:r>
              <a:rPr lang="en-US" sz="2000" b="1">
                <a:solidFill>
                  <a:srgbClr val="A50021"/>
                </a:solidFill>
              </a:rPr>
              <a:t>ready to run</a:t>
            </a:r>
          </a:p>
        </p:txBody>
      </p:sp>
      <p:cxnSp>
        <p:nvCxnSpPr>
          <p:cNvPr id="30731" name="AutoShape 12"/>
          <p:cNvCxnSpPr>
            <a:cxnSpLocks noChangeShapeType="1"/>
            <a:stCxn id="30723" idx="3"/>
            <a:endCxn id="30724" idx="7"/>
          </p:cNvCxnSpPr>
          <p:nvPr/>
        </p:nvCxnSpPr>
        <p:spPr bwMode="auto">
          <a:xfrm flipH="1">
            <a:off x="2782888" y="3800475"/>
            <a:ext cx="1584325" cy="1490663"/>
          </a:xfrm>
          <a:prstGeom prst="straightConnector1">
            <a:avLst/>
          </a:prstGeom>
          <a:noFill/>
          <a:ln w="9525">
            <a:solidFill>
              <a:srgbClr val="000000"/>
            </a:solidFill>
            <a:round/>
            <a:headEnd/>
            <a:tailEnd type="triangle" w="med" len="med"/>
          </a:ln>
        </p:spPr>
      </p:cxnSp>
      <p:cxnSp>
        <p:nvCxnSpPr>
          <p:cNvPr id="30732" name="AutoShape 13"/>
          <p:cNvCxnSpPr>
            <a:cxnSpLocks noChangeShapeType="1"/>
            <a:stCxn id="30724" idx="6"/>
            <a:endCxn id="30726" idx="2"/>
          </p:cNvCxnSpPr>
          <p:nvPr/>
        </p:nvCxnSpPr>
        <p:spPr bwMode="auto">
          <a:xfrm flipV="1">
            <a:off x="2916238" y="5541963"/>
            <a:ext cx="3311525" cy="73025"/>
          </a:xfrm>
          <a:prstGeom prst="straightConnector1">
            <a:avLst/>
          </a:prstGeom>
          <a:noFill/>
          <a:ln w="9525">
            <a:solidFill>
              <a:srgbClr val="000000"/>
            </a:solidFill>
            <a:round/>
            <a:headEnd/>
            <a:tailEnd type="triangle" w="med" len="med"/>
          </a:ln>
        </p:spPr>
      </p:cxnSp>
      <p:cxnSp>
        <p:nvCxnSpPr>
          <p:cNvPr id="30733" name="AutoShape 14"/>
          <p:cNvCxnSpPr>
            <a:cxnSpLocks noChangeShapeType="1"/>
            <a:stCxn id="30726" idx="1"/>
            <a:endCxn id="30723" idx="5"/>
          </p:cNvCxnSpPr>
          <p:nvPr/>
        </p:nvCxnSpPr>
        <p:spPr bwMode="auto">
          <a:xfrm flipH="1" flipV="1">
            <a:off x="5014913" y="3800475"/>
            <a:ext cx="1346200" cy="1417638"/>
          </a:xfrm>
          <a:prstGeom prst="straightConnector1">
            <a:avLst/>
          </a:prstGeom>
          <a:noFill/>
          <a:ln w="9525">
            <a:solidFill>
              <a:srgbClr val="000000"/>
            </a:solidFill>
            <a:round/>
            <a:headEnd/>
            <a:tailEnd type="triangle" w="med" len="med"/>
          </a:ln>
        </p:spPr>
      </p:cxnSp>
      <p:cxnSp>
        <p:nvCxnSpPr>
          <p:cNvPr id="30734" name="AutoShape 15"/>
          <p:cNvCxnSpPr>
            <a:cxnSpLocks noChangeShapeType="1"/>
            <a:stCxn id="30725" idx="3"/>
            <a:endCxn id="30723" idx="1"/>
          </p:cNvCxnSpPr>
          <p:nvPr/>
        </p:nvCxnSpPr>
        <p:spPr bwMode="auto">
          <a:xfrm>
            <a:off x="4367213" y="2049463"/>
            <a:ext cx="0" cy="1103312"/>
          </a:xfrm>
          <a:prstGeom prst="straightConnector1">
            <a:avLst/>
          </a:prstGeom>
          <a:noFill/>
          <a:ln w="9525">
            <a:solidFill>
              <a:srgbClr val="000000"/>
            </a:solidFill>
            <a:round/>
            <a:headEnd/>
            <a:tailEnd type="triangle" w="med" len="med"/>
          </a:ln>
        </p:spPr>
      </p:cxnSp>
      <p:cxnSp>
        <p:nvCxnSpPr>
          <p:cNvPr id="30735" name="AutoShape 16"/>
          <p:cNvCxnSpPr>
            <a:cxnSpLocks noChangeShapeType="1"/>
            <a:stCxn id="30723" idx="7"/>
            <a:endCxn id="30725" idx="5"/>
          </p:cNvCxnSpPr>
          <p:nvPr/>
        </p:nvCxnSpPr>
        <p:spPr bwMode="auto">
          <a:xfrm flipV="1">
            <a:off x="5014913" y="2049463"/>
            <a:ext cx="0" cy="1103312"/>
          </a:xfrm>
          <a:prstGeom prst="straightConnector1">
            <a:avLst/>
          </a:prstGeom>
          <a:noFill/>
          <a:ln w="9525">
            <a:solidFill>
              <a:srgbClr val="000000"/>
            </a:solidFill>
            <a:round/>
            <a:headEnd/>
            <a:tailEnd type="triangle" w="med" len="med"/>
          </a:ln>
        </p:spPr>
      </p:cxnSp>
      <p:sp>
        <p:nvSpPr>
          <p:cNvPr id="30736" name="Text Box 17"/>
          <p:cNvSpPr txBox="1">
            <a:spLocks noChangeArrowheads="1"/>
          </p:cNvSpPr>
          <p:nvPr/>
        </p:nvSpPr>
        <p:spPr bwMode="auto">
          <a:xfrm>
            <a:off x="3132138" y="2276475"/>
            <a:ext cx="1225550" cy="581025"/>
          </a:xfrm>
          <a:prstGeom prst="rect">
            <a:avLst/>
          </a:prstGeom>
          <a:noFill/>
          <a:ln w="9525">
            <a:noFill/>
            <a:miter lim="800000"/>
            <a:headEnd/>
            <a:tailEnd/>
          </a:ln>
        </p:spPr>
        <p:txBody>
          <a:bodyPr wrap="none">
            <a:spAutoFit/>
          </a:bodyPr>
          <a:lstStyle/>
          <a:p>
            <a:r>
              <a:rPr lang="en-US" sz="1600"/>
              <a:t>system call</a:t>
            </a:r>
          </a:p>
          <a:p>
            <a:r>
              <a:rPr lang="en-US" sz="1600"/>
              <a:t> or interrupt</a:t>
            </a:r>
          </a:p>
        </p:txBody>
      </p:sp>
      <p:sp>
        <p:nvSpPr>
          <p:cNvPr id="30737" name="Freeform 21"/>
          <p:cNvSpPr>
            <a:spLocks/>
          </p:cNvSpPr>
          <p:nvPr/>
        </p:nvSpPr>
        <p:spPr bwMode="auto">
          <a:xfrm>
            <a:off x="5076825" y="2816225"/>
            <a:ext cx="935038" cy="768350"/>
          </a:xfrm>
          <a:custGeom>
            <a:avLst/>
            <a:gdLst>
              <a:gd name="T0" fmla="*/ 0 w 589"/>
              <a:gd name="T1" fmla="*/ 2147483647 h 484"/>
              <a:gd name="T2" fmla="*/ 2147483647 w 589"/>
              <a:gd name="T3" fmla="*/ 2147483647 h 484"/>
              <a:gd name="T4" fmla="*/ 2147483647 w 589"/>
              <a:gd name="T5" fmla="*/ 2147483647 h 484"/>
              <a:gd name="T6" fmla="*/ 2147483647 w 589"/>
              <a:gd name="T7" fmla="*/ 2147483647 h 484"/>
              <a:gd name="T8" fmla="*/ 2147483647 w 589"/>
              <a:gd name="T9" fmla="*/ 2147483647 h 484"/>
              <a:gd name="T10" fmla="*/ 0 60000 65536"/>
              <a:gd name="T11" fmla="*/ 0 60000 65536"/>
              <a:gd name="T12" fmla="*/ 0 60000 65536"/>
              <a:gd name="T13" fmla="*/ 0 60000 65536"/>
              <a:gd name="T14" fmla="*/ 0 60000 65536"/>
              <a:gd name="T15" fmla="*/ 0 w 589"/>
              <a:gd name="T16" fmla="*/ 0 h 484"/>
              <a:gd name="T17" fmla="*/ 589 w 589"/>
              <a:gd name="T18" fmla="*/ 484 h 484"/>
            </a:gdLst>
            <a:ahLst/>
            <a:cxnLst>
              <a:cxn ang="T10">
                <a:pos x="T0" y="T1"/>
              </a:cxn>
              <a:cxn ang="T11">
                <a:pos x="T2" y="T3"/>
              </a:cxn>
              <a:cxn ang="T12">
                <a:pos x="T4" y="T5"/>
              </a:cxn>
              <a:cxn ang="T13">
                <a:pos x="T6" y="T7"/>
              </a:cxn>
              <a:cxn ang="T14">
                <a:pos x="T8" y="T9"/>
              </a:cxn>
            </a:cxnLst>
            <a:rect l="T15" t="T16" r="T17" b="T18"/>
            <a:pathLst>
              <a:path w="589" h="484">
                <a:moveTo>
                  <a:pt x="0" y="295"/>
                </a:moveTo>
                <a:cubicBezTo>
                  <a:pt x="132" y="170"/>
                  <a:pt x="264" y="46"/>
                  <a:pt x="362" y="23"/>
                </a:cubicBezTo>
                <a:cubicBezTo>
                  <a:pt x="460" y="0"/>
                  <a:pt x="589" y="91"/>
                  <a:pt x="589" y="159"/>
                </a:cubicBezTo>
                <a:cubicBezTo>
                  <a:pt x="589" y="227"/>
                  <a:pt x="453" y="378"/>
                  <a:pt x="362" y="431"/>
                </a:cubicBezTo>
                <a:cubicBezTo>
                  <a:pt x="271" y="484"/>
                  <a:pt x="83" y="432"/>
                  <a:pt x="45" y="477"/>
                </a:cubicBezTo>
              </a:path>
            </a:pathLst>
          </a:custGeom>
          <a:noFill/>
          <a:ln w="9525" cap="flat" cmpd="sng">
            <a:solidFill>
              <a:srgbClr val="000000"/>
            </a:solidFill>
            <a:prstDash val="solid"/>
            <a:round/>
            <a:headEnd/>
            <a:tailEnd type="triangle" w="lg" len="lg"/>
          </a:ln>
        </p:spPr>
        <p:txBody>
          <a:bodyPr/>
          <a:lstStyle/>
          <a:p>
            <a:endParaRPr lang="en-US"/>
          </a:p>
        </p:txBody>
      </p:sp>
      <p:sp>
        <p:nvSpPr>
          <p:cNvPr id="30738" name="Text Box 23"/>
          <p:cNvSpPr txBox="1">
            <a:spLocks noChangeArrowheads="1"/>
          </p:cNvSpPr>
          <p:nvPr/>
        </p:nvSpPr>
        <p:spPr bwMode="auto">
          <a:xfrm>
            <a:off x="5940425" y="3021013"/>
            <a:ext cx="1531938" cy="336550"/>
          </a:xfrm>
          <a:prstGeom prst="rect">
            <a:avLst/>
          </a:prstGeom>
          <a:noFill/>
          <a:ln w="9525">
            <a:noFill/>
            <a:miter lim="800000"/>
            <a:headEnd/>
            <a:tailEnd/>
          </a:ln>
        </p:spPr>
        <p:txBody>
          <a:bodyPr wrap="none">
            <a:spAutoFit/>
          </a:bodyPr>
          <a:lstStyle/>
          <a:p>
            <a:r>
              <a:rPr lang="en-US" sz="1600"/>
              <a:t>Interrupt return</a:t>
            </a:r>
          </a:p>
        </p:txBody>
      </p:sp>
      <p:sp>
        <p:nvSpPr>
          <p:cNvPr id="30739" name="Text Box 24"/>
          <p:cNvSpPr txBox="1">
            <a:spLocks noChangeArrowheads="1"/>
          </p:cNvSpPr>
          <p:nvPr/>
        </p:nvSpPr>
        <p:spPr bwMode="auto">
          <a:xfrm>
            <a:off x="5724525" y="4221163"/>
            <a:ext cx="1763713" cy="336550"/>
          </a:xfrm>
          <a:prstGeom prst="rect">
            <a:avLst/>
          </a:prstGeom>
          <a:noFill/>
          <a:ln w="9525">
            <a:noFill/>
            <a:miter lim="800000"/>
            <a:headEnd/>
            <a:tailEnd/>
          </a:ln>
        </p:spPr>
        <p:txBody>
          <a:bodyPr wrap="none">
            <a:spAutoFit/>
          </a:bodyPr>
          <a:lstStyle/>
          <a:p>
            <a:r>
              <a:rPr lang="en-US" sz="1600"/>
              <a:t>schedule process</a:t>
            </a:r>
          </a:p>
        </p:txBody>
      </p:sp>
      <p:sp>
        <p:nvSpPr>
          <p:cNvPr id="30740" name="Text Box 25"/>
          <p:cNvSpPr txBox="1">
            <a:spLocks noChangeArrowheads="1"/>
          </p:cNvSpPr>
          <p:nvPr/>
        </p:nvSpPr>
        <p:spPr bwMode="auto">
          <a:xfrm>
            <a:off x="3635375" y="4316413"/>
            <a:ext cx="668338" cy="336550"/>
          </a:xfrm>
          <a:prstGeom prst="rect">
            <a:avLst/>
          </a:prstGeom>
          <a:noFill/>
          <a:ln w="9525">
            <a:noFill/>
            <a:miter lim="800000"/>
            <a:headEnd/>
            <a:tailEnd/>
          </a:ln>
        </p:spPr>
        <p:txBody>
          <a:bodyPr wrap="none">
            <a:spAutoFit/>
          </a:bodyPr>
          <a:lstStyle/>
          <a:p>
            <a:r>
              <a:rPr lang="en-US" sz="1600"/>
              <a:t>sleep</a:t>
            </a:r>
          </a:p>
        </p:txBody>
      </p:sp>
      <p:sp>
        <p:nvSpPr>
          <p:cNvPr id="30741" name="Text Box 26"/>
          <p:cNvSpPr txBox="1">
            <a:spLocks noChangeArrowheads="1"/>
          </p:cNvSpPr>
          <p:nvPr/>
        </p:nvSpPr>
        <p:spPr bwMode="auto">
          <a:xfrm>
            <a:off x="4219575" y="5589588"/>
            <a:ext cx="882650" cy="336550"/>
          </a:xfrm>
          <a:prstGeom prst="rect">
            <a:avLst/>
          </a:prstGeom>
          <a:noFill/>
          <a:ln w="9525">
            <a:noFill/>
            <a:miter lim="800000"/>
            <a:headEnd/>
            <a:tailEnd/>
          </a:ln>
        </p:spPr>
        <p:txBody>
          <a:bodyPr wrap="none">
            <a:spAutoFit/>
          </a:bodyPr>
          <a:lstStyle/>
          <a:p>
            <a:r>
              <a:rPr lang="en-US" sz="1600"/>
              <a:t>wakeup</a:t>
            </a:r>
          </a:p>
        </p:txBody>
      </p:sp>
      <p:sp>
        <p:nvSpPr>
          <p:cNvPr id="30742" name="Text Box 27"/>
          <p:cNvSpPr txBox="1">
            <a:spLocks noChangeArrowheads="1"/>
          </p:cNvSpPr>
          <p:nvPr/>
        </p:nvSpPr>
        <p:spPr bwMode="auto">
          <a:xfrm>
            <a:off x="5003800" y="2349500"/>
            <a:ext cx="715963" cy="336550"/>
          </a:xfrm>
          <a:prstGeom prst="rect">
            <a:avLst/>
          </a:prstGeom>
          <a:noFill/>
          <a:ln w="9525">
            <a:noFill/>
            <a:miter lim="800000"/>
            <a:headEnd/>
            <a:tailEnd/>
          </a:ln>
        </p:spPr>
        <p:txBody>
          <a:bodyPr wrap="none">
            <a:spAutoFit/>
          </a:bodyPr>
          <a:lstStyle/>
          <a:p>
            <a:r>
              <a:rPr lang="en-US" sz="1600"/>
              <a:t>return</a:t>
            </a:r>
          </a:p>
        </p:txBody>
      </p:sp>
      <p:sp>
        <p:nvSpPr>
          <p:cNvPr id="30743" name="Text Box 28"/>
          <p:cNvSpPr txBox="1">
            <a:spLocks noChangeArrowheads="1"/>
          </p:cNvSpPr>
          <p:nvPr/>
        </p:nvSpPr>
        <p:spPr bwMode="auto">
          <a:xfrm>
            <a:off x="1692275" y="6040438"/>
            <a:ext cx="1847850" cy="701675"/>
          </a:xfrm>
          <a:prstGeom prst="rect">
            <a:avLst/>
          </a:prstGeom>
          <a:noFill/>
          <a:ln w="9525">
            <a:noFill/>
            <a:miter lim="800000"/>
            <a:headEnd/>
            <a:tailEnd/>
          </a:ln>
        </p:spPr>
        <p:txBody>
          <a:bodyPr wrap="none">
            <a:spAutoFit/>
          </a:bodyPr>
          <a:lstStyle/>
          <a:p>
            <a:r>
              <a:rPr lang="en-US" sz="2000"/>
              <a:t>context  switch</a:t>
            </a:r>
          </a:p>
          <a:p>
            <a:r>
              <a:rPr lang="en-US" sz="2000"/>
              <a:t> permissible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57200" y="0"/>
            <a:ext cx="8229600" cy="1341438"/>
          </a:xfrm>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Process State Transition ..</a:t>
            </a:r>
          </a:p>
        </p:txBody>
      </p:sp>
      <p:sp>
        <p:nvSpPr>
          <p:cNvPr id="31747" name="Rectangle 3"/>
          <p:cNvSpPr>
            <a:spLocks noGrp="1" noChangeArrowheads="1"/>
          </p:cNvSpPr>
          <p:nvPr>
            <p:ph idx="1"/>
          </p:nvPr>
        </p:nvSpPr>
        <p:spPr>
          <a:xfrm>
            <a:off x="457200" y="1844675"/>
            <a:ext cx="8229600" cy="4281488"/>
          </a:xfrm>
        </p:spPr>
        <p:txBody>
          <a:bodyPr/>
          <a:lstStyle/>
          <a:p>
            <a:pPr eaLnBrk="1" hangingPunct="1"/>
            <a:r>
              <a:rPr lang="en-US" sz="3200">
                <a:latin typeface="Arial" charset="0"/>
              </a:rPr>
              <a:t>The kernel allows a context switch only when a process moves from the state kernel running to the state asleep</a:t>
            </a:r>
          </a:p>
          <a:p>
            <a:pPr eaLnBrk="1" hangingPunct="1"/>
            <a:r>
              <a:rPr lang="en-US" sz="3200">
                <a:latin typeface="Arial" charset="0"/>
              </a:rPr>
              <a:t>Process running in kernel mode cannot be preempted by other processes.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050"/>
          </a:xfrm>
        </p:spPr>
        <p:txBody>
          <a:bodyPr/>
          <a:lstStyle/>
          <a:p>
            <a:pPr>
              <a:defRPr/>
            </a:pPr>
            <a:endParaRPr lang="en-US" dirty="0"/>
          </a:p>
        </p:txBody>
      </p:sp>
      <p:pic>
        <p:nvPicPr>
          <p:cNvPr id="32771" name="Content Placeholder 3" descr="processes-control-block-operating-system-51-638.jpg"/>
          <p:cNvPicPr>
            <a:picLocks noGrp="1" noChangeAspect="1"/>
          </p:cNvPicPr>
          <p:nvPr>
            <p:ph idx="1"/>
          </p:nvPr>
        </p:nvPicPr>
        <p:blipFill>
          <a:blip r:embed="rId2"/>
          <a:srcRect/>
          <a:stretch>
            <a:fillRect/>
          </a:stretch>
        </p:blipFill>
        <p:spPr>
          <a:xfrm>
            <a:off x="755650" y="549275"/>
            <a:ext cx="7488238" cy="5903913"/>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Fork</a:t>
            </a:r>
            <a:endParaRPr lang="en-US" dirty="0"/>
          </a:p>
        </p:txBody>
      </p:sp>
      <p:sp>
        <p:nvSpPr>
          <p:cNvPr id="37891" name="Content Placeholder 2"/>
          <p:cNvSpPr>
            <a:spLocks noGrp="1"/>
          </p:cNvSpPr>
          <p:nvPr>
            <p:ph idx="1"/>
          </p:nvPr>
        </p:nvSpPr>
        <p:spPr/>
        <p:txBody>
          <a:bodyPr/>
          <a:lstStyle/>
          <a:p>
            <a:r>
              <a:rPr lang="en-US" dirty="0"/>
              <a:t> The following figure shows the relevant data structures of a running process. </a:t>
            </a:r>
          </a:p>
          <a:p>
            <a:r>
              <a:rPr lang="en-US" dirty="0"/>
              <a:t>When a process issues a fork system call, the kernel duplicates the address space of the old process, allowing processes to share regions when possible and making a physical copy otherwise. When a process issues a exit call, the kernel frees the regions the process had used.  The process table points to a per process region table with pointers to the region table entries for the text, data and stack regions of the process.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7200" y="0"/>
            <a:ext cx="8229600" cy="1196975"/>
          </a:xfrm>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Kernel Architecture (UNIX)</a:t>
            </a:r>
          </a:p>
        </p:txBody>
      </p:sp>
      <p:sp>
        <p:nvSpPr>
          <p:cNvPr id="7171" name="Rectangle 4"/>
          <p:cNvSpPr>
            <a:spLocks noChangeArrowheads="1"/>
          </p:cNvSpPr>
          <p:nvPr/>
        </p:nvSpPr>
        <p:spPr bwMode="auto">
          <a:xfrm>
            <a:off x="3938588" y="1484313"/>
            <a:ext cx="1927225" cy="360362"/>
          </a:xfrm>
          <a:prstGeom prst="rect">
            <a:avLst/>
          </a:prstGeom>
          <a:noFill/>
          <a:ln w="9525">
            <a:solidFill>
              <a:srgbClr val="000000"/>
            </a:solidFill>
            <a:miter lim="800000"/>
            <a:headEnd/>
            <a:tailEnd/>
          </a:ln>
        </p:spPr>
        <p:txBody>
          <a:bodyPr wrap="none" anchor="ctr"/>
          <a:lstStyle/>
          <a:p>
            <a:pPr algn="ctr"/>
            <a:r>
              <a:rPr lang="en-US" sz="2000"/>
              <a:t>Library</a:t>
            </a:r>
          </a:p>
        </p:txBody>
      </p:sp>
      <p:sp>
        <p:nvSpPr>
          <p:cNvPr id="7172" name="Line 5"/>
          <p:cNvSpPr>
            <a:spLocks noChangeShapeType="1"/>
          </p:cNvSpPr>
          <p:nvPr/>
        </p:nvSpPr>
        <p:spPr bwMode="auto">
          <a:xfrm>
            <a:off x="395288" y="1989138"/>
            <a:ext cx="8497887" cy="0"/>
          </a:xfrm>
          <a:prstGeom prst="line">
            <a:avLst/>
          </a:prstGeom>
          <a:noFill/>
          <a:ln w="9525">
            <a:solidFill>
              <a:srgbClr val="000000"/>
            </a:solidFill>
            <a:prstDash val="dash"/>
            <a:round/>
            <a:headEnd/>
            <a:tailEnd/>
          </a:ln>
        </p:spPr>
        <p:txBody>
          <a:bodyPr/>
          <a:lstStyle/>
          <a:p>
            <a:endParaRPr lang="en-US"/>
          </a:p>
        </p:txBody>
      </p:sp>
      <p:sp>
        <p:nvSpPr>
          <p:cNvPr id="7173" name="Line 6"/>
          <p:cNvSpPr>
            <a:spLocks noChangeShapeType="1"/>
          </p:cNvSpPr>
          <p:nvPr/>
        </p:nvSpPr>
        <p:spPr bwMode="auto">
          <a:xfrm>
            <a:off x="395288" y="6021388"/>
            <a:ext cx="8497887" cy="0"/>
          </a:xfrm>
          <a:prstGeom prst="line">
            <a:avLst/>
          </a:prstGeom>
          <a:noFill/>
          <a:ln w="9525">
            <a:solidFill>
              <a:srgbClr val="000000"/>
            </a:solidFill>
            <a:prstDash val="dash"/>
            <a:round/>
            <a:headEnd/>
            <a:tailEnd/>
          </a:ln>
        </p:spPr>
        <p:txBody>
          <a:bodyPr/>
          <a:lstStyle/>
          <a:p>
            <a:endParaRPr lang="en-US"/>
          </a:p>
        </p:txBody>
      </p:sp>
      <p:sp>
        <p:nvSpPr>
          <p:cNvPr id="7174" name="Rectangle 7"/>
          <p:cNvSpPr>
            <a:spLocks noChangeArrowheads="1"/>
          </p:cNvSpPr>
          <p:nvPr/>
        </p:nvSpPr>
        <p:spPr bwMode="auto">
          <a:xfrm>
            <a:off x="468313" y="6237288"/>
            <a:ext cx="8062912" cy="431800"/>
          </a:xfrm>
          <a:prstGeom prst="rect">
            <a:avLst/>
          </a:prstGeom>
          <a:noFill/>
          <a:ln w="9525">
            <a:solidFill>
              <a:srgbClr val="000000"/>
            </a:solidFill>
            <a:miter lim="800000"/>
            <a:headEnd/>
            <a:tailEnd/>
          </a:ln>
        </p:spPr>
        <p:txBody>
          <a:bodyPr wrap="none" anchor="ctr"/>
          <a:lstStyle/>
          <a:p>
            <a:pPr algn="ctr"/>
            <a:r>
              <a:rPr lang="en-US" sz="2000" b="1">
                <a:solidFill>
                  <a:srgbClr val="A50021"/>
                </a:solidFill>
              </a:rPr>
              <a:t>hardware</a:t>
            </a:r>
          </a:p>
        </p:txBody>
      </p:sp>
      <p:sp>
        <p:nvSpPr>
          <p:cNvPr id="7175" name="Rectangle 8"/>
          <p:cNvSpPr>
            <a:spLocks noChangeArrowheads="1"/>
          </p:cNvSpPr>
          <p:nvPr/>
        </p:nvSpPr>
        <p:spPr bwMode="auto">
          <a:xfrm>
            <a:off x="395288" y="2708275"/>
            <a:ext cx="2921000" cy="647700"/>
          </a:xfrm>
          <a:prstGeom prst="rect">
            <a:avLst/>
          </a:prstGeom>
          <a:noFill/>
          <a:ln w="9525">
            <a:solidFill>
              <a:srgbClr val="000000"/>
            </a:solidFill>
            <a:miter lim="800000"/>
            <a:headEnd/>
            <a:tailEnd/>
          </a:ln>
        </p:spPr>
        <p:txBody>
          <a:bodyPr wrap="none" anchor="ctr"/>
          <a:lstStyle/>
          <a:p>
            <a:pPr algn="ctr"/>
            <a:r>
              <a:rPr lang="en-US" sz="2000"/>
              <a:t>File Subsystem</a:t>
            </a:r>
          </a:p>
        </p:txBody>
      </p:sp>
      <p:sp>
        <p:nvSpPr>
          <p:cNvPr id="7176" name="Rectangle 9"/>
          <p:cNvSpPr>
            <a:spLocks noChangeArrowheads="1"/>
          </p:cNvSpPr>
          <p:nvPr/>
        </p:nvSpPr>
        <p:spPr bwMode="auto">
          <a:xfrm>
            <a:off x="395288" y="4149725"/>
            <a:ext cx="2921000" cy="504825"/>
          </a:xfrm>
          <a:prstGeom prst="rect">
            <a:avLst/>
          </a:prstGeom>
          <a:noFill/>
          <a:ln w="9525">
            <a:solidFill>
              <a:srgbClr val="000000"/>
            </a:solidFill>
            <a:miter lim="800000"/>
            <a:headEnd/>
            <a:tailEnd/>
          </a:ln>
        </p:spPr>
        <p:txBody>
          <a:bodyPr wrap="none" anchor="ctr"/>
          <a:lstStyle/>
          <a:p>
            <a:r>
              <a:rPr lang="en-US" sz="2000">
                <a:solidFill>
                  <a:srgbClr val="A50021"/>
                </a:solidFill>
              </a:rPr>
              <a:t>  character        block</a:t>
            </a:r>
          </a:p>
        </p:txBody>
      </p:sp>
      <p:sp>
        <p:nvSpPr>
          <p:cNvPr id="7177" name="Rectangle 10"/>
          <p:cNvSpPr>
            <a:spLocks noChangeArrowheads="1"/>
          </p:cNvSpPr>
          <p:nvPr/>
        </p:nvSpPr>
        <p:spPr bwMode="auto">
          <a:xfrm>
            <a:off x="395288" y="5445125"/>
            <a:ext cx="7272337" cy="431800"/>
          </a:xfrm>
          <a:prstGeom prst="rect">
            <a:avLst/>
          </a:prstGeom>
          <a:noFill/>
          <a:ln w="9525">
            <a:solidFill>
              <a:srgbClr val="000000"/>
            </a:solidFill>
            <a:miter lim="800000"/>
            <a:headEnd/>
            <a:tailEnd/>
          </a:ln>
        </p:spPr>
        <p:txBody>
          <a:bodyPr wrap="none" anchor="ctr"/>
          <a:lstStyle/>
          <a:p>
            <a:pPr algn="ctr"/>
            <a:r>
              <a:rPr lang="en-US" sz="2000" b="1">
                <a:solidFill>
                  <a:srgbClr val="A50021"/>
                </a:solidFill>
              </a:rPr>
              <a:t>Hardware control</a:t>
            </a:r>
          </a:p>
        </p:txBody>
      </p:sp>
      <p:sp>
        <p:nvSpPr>
          <p:cNvPr id="7178" name="Rectangle 11"/>
          <p:cNvSpPr>
            <a:spLocks noChangeArrowheads="1"/>
          </p:cNvSpPr>
          <p:nvPr/>
        </p:nvSpPr>
        <p:spPr bwMode="auto">
          <a:xfrm>
            <a:off x="1824038" y="3502025"/>
            <a:ext cx="1431925" cy="431800"/>
          </a:xfrm>
          <a:prstGeom prst="rect">
            <a:avLst/>
          </a:prstGeom>
          <a:noFill/>
          <a:ln w="9525">
            <a:solidFill>
              <a:srgbClr val="000000"/>
            </a:solidFill>
            <a:miter lim="800000"/>
            <a:headEnd/>
            <a:tailEnd/>
          </a:ln>
        </p:spPr>
        <p:txBody>
          <a:bodyPr wrap="none" anchor="ctr"/>
          <a:lstStyle/>
          <a:p>
            <a:pPr algn="ctr"/>
            <a:r>
              <a:rPr lang="en-US" sz="1800"/>
              <a:t>Buffer Cache</a:t>
            </a:r>
          </a:p>
        </p:txBody>
      </p:sp>
      <p:sp>
        <p:nvSpPr>
          <p:cNvPr id="7179" name="Rectangle 12"/>
          <p:cNvSpPr>
            <a:spLocks noChangeArrowheads="1"/>
          </p:cNvSpPr>
          <p:nvPr/>
        </p:nvSpPr>
        <p:spPr bwMode="auto">
          <a:xfrm>
            <a:off x="395288" y="2133600"/>
            <a:ext cx="7272337" cy="431800"/>
          </a:xfrm>
          <a:prstGeom prst="rect">
            <a:avLst/>
          </a:prstGeom>
          <a:noFill/>
          <a:ln w="9525">
            <a:solidFill>
              <a:srgbClr val="000000"/>
            </a:solidFill>
            <a:miter lim="800000"/>
            <a:headEnd/>
            <a:tailEnd/>
          </a:ln>
        </p:spPr>
        <p:txBody>
          <a:bodyPr wrap="none" anchor="ctr"/>
          <a:lstStyle/>
          <a:p>
            <a:pPr algn="ctr"/>
            <a:r>
              <a:rPr lang="en-US" sz="2000" b="1">
                <a:solidFill>
                  <a:srgbClr val="A50021"/>
                </a:solidFill>
              </a:rPr>
              <a:t>system call interface</a:t>
            </a:r>
          </a:p>
        </p:txBody>
      </p:sp>
      <p:sp>
        <p:nvSpPr>
          <p:cNvPr id="7180" name="Rectangle 13"/>
          <p:cNvSpPr>
            <a:spLocks noChangeArrowheads="1"/>
          </p:cNvSpPr>
          <p:nvPr/>
        </p:nvSpPr>
        <p:spPr bwMode="auto">
          <a:xfrm>
            <a:off x="396875" y="4652963"/>
            <a:ext cx="2921000" cy="504825"/>
          </a:xfrm>
          <a:prstGeom prst="rect">
            <a:avLst/>
          </a:prstGeom>
          <a:noFill/>
          <a:ln w="9525">
            <a:solidFill>
              <a:srgbClr val="000000"/>
            </a:solidFill>
            <a:miter lim="800000"/>
            <a:headEnd/>
            <a:tailEnd/>
          </a:ln>
        </p:spPr>
        <p:txBody>
          <a:bodyPr wrap="none" anchor="ctr"/>
          <a:lstStyle/>
          <a:p>
            <a:pPr algn="ctr"/>
            <a:r>
              <a:rPr lang="en-US" sz="2000">
                <a:solidFill>
                  <a:srgbClr val="A50021"/>
                </a:solidFill>
              </a:rPr>
              <a:t>Device driver</a:t>
            </a:r>
          </a:p>
        </p:txBody>
      </p:sp>
      <p:sp>
        <p:nvSpPr>
          <p:cNvPr id="7181" name="Line 14"/>
          <p:cNvSpPr>
            <a:spLocks noChangeShapeType="1"/>
          </p:cNvSpPr>
          <p:nvPr/>
        </p:nvSpPr>
        <p:spPr bwMode="auto">
          <a:xfrm>
            <a:off x="1763713" y="4149725"/>
            <a:ext cx="0" cy="504825"/>
          </a:xfrm>
          <a:prstGeom prst="line">
            <a:avLst/>
          </a:prstGeom>
          <a:noFill/>
          <a:ln w="9525">
            <a:solidFill>
              <a:srgbClr val="000000"/>
            </a:solidFill>
            <a:round/>
            <a:headEnd/>
            <a:tailEnd/>
          </a:ln>
        </p:spPr>
        <p:txBody>
          <a:bodyPr/>
          <a:lstStyle/>
          <a:p>
            <a:endParaRPr lang="en-US"/>
          </a:p>
        </p:txBody>
      </p:sp>
      <p:sp>
        <p:nvSpPr>
          <p:cNvPr id="7182" name="Rectangle 15"/>
          <p:cNvSpPr>
            <a:spLocks noChangeArrowheads="1"/>
          </p:cNvSpPr>
          <p:nvPr/>
        </p:nvSpPr>
        <p:spPr bwMode="auto">
          <a:xfrm>
            <a:off x="4000500" y="2708275"/>
            <a:ext cx="3667125" cy="2016125"/>
          </a:xfrm>
          <a:prstGeom prst="rect">
            <a:avLst/>
          </a:prstGeom>
          <a:noFill/>
          <a:ln w="9525">
            <a:solidFill>
              <a:srgbClr val="000000"/>
            </a:solidFill>
            <a:miter lim="800000"/>
            <a:headEnd/>
            <a:tailEnd/>
          </a:ln>
        </p:spPr>
        <p:txBody>
          <a:bodyPr wrap="none" anchor="ctr"/>
          <a:lstStyle/>
          <a:p>
            <a:endParaRPr lang="en-US"/>
          </a:p>
        </p:txBody>
      </p:sp>
      <p:sp>
        <p:nvSpPr>
          <p:cNvPr id="7183" name="Line 16"/>
          <p:cNvSpPr>
            <a:spLocks noChangeShapeType="1"/>
          </p:cNvSpPr>
          <p:nvPr/>
        </p:nvSpPr>
        <p:spPr bwMode="auto">
          <a:xfrm>
            <a:off x="6053138" y="2708275"/>
            <a:ext cx="0" cy="2016125"/>
          </a:xfrm>
          <a:prstGeom prst="line">
            <a:avLst/>
          </a:prstGeom>
          <a:noFill/>
          <a:ln w="9525">
            <a:solidFill>
              <a:srgbClr val="000000"/>
            </a:solidFill>
            <a:round/>
            <a:headEnd/>
            <a:tailEnd/>
          </a:ln>
        </p:spPr>
        <p:txBody>
          <a:bodyPr/>
          <a:lstStyle/>
          <a:p>
            <a:endParaRPr lang="en-US"/>
          </a:p>
        </p:txBody>
      </p:sp>
      <p:sp>
        <p:nvSpPr>
          <p:cNvPr id="7184" name="Text Box 18"/>
          <p:cNvSpPr txBox="1">
            <a:spLocks noChangeArrowheads="1"/>
          </p:cNvSpPr>
          <p:nvPr/>
        </p:nvSpPr>
        <p:spPr bwMode="auto">
          <a:xfrm>
            <a:off x="5983288" y="2728913"/>
            <a:ext cx="1719262" cy="641350"/>
          </a:xfrm>
          <a:prstGeom prst="rect">
            <a:avLst/>
          </a:prstGeom>
          <a:noFill/>
          <a:ln w="9525">
            <a:noFill/>
            <a:miter lim="800000"/>
            <a:headEnd/>
            <a:tailEnd/>
          </a:ln>
        </p:spPr>
        <p:txBody>
          <a:bodyPr wrap="none">
            <a:spAutoFit/>
          </a:bodyPr>
          <a:lstStyle/>
          <a:p>
            <a:pPr algn="ctr"/>
            <a:r>
              <a:rPr lang="en-US" sz="1800"/>
              <a:t>Inter process </a:t>
            </a:r>
          </a:p>
          <a:p>
            <a:pPr algn="ctr"/>
            <a:r>
              <a:rPr lang="en-US" sz="1800"/>
              <a:t>communication</a:t>
            </a:r>
          </a:p>
        </p:txBody>
      </p:sp>
      <p:sp>
        <p:nvSpPr>
          <p:cNvPr id="7185" name="Text Box 19"/>
          <p:cNvSpPr txBox="1">
            <a:spLocks noChangeArrowheads="1"/>
          </p:cNvSpPr>
          <p:nvPr/>
        </p:nvSpPr>
        <p:spPr bwMode="auto">
          <a:xfrm>
            <a:off x="6113463" y="3494088"/>
            <a:ext cx="1493837" cy="366712"/>
          </a:xfrm>
          <a:prstGeom prst="rect">
            <a:avLst/>
          </a:prstGeom>
          <a:noFill/>
          <a:ln w="9525">
            <a:noFill/>
            <a:miter lim="800000"/>
            <a:headEnd/>
            <a:tailEnd/>
          </a:ln>
        </p:spPr>
        <p:txBody>
          <a:bodyPr>
            <a:spAutoFit/>
          </a:bodyPr>
          <a:lstStyle/>
          <a:p>
            <a:pPr algn="ctr"/>
            <a:r>
              <a:rPr lang="en-US" sz="1800"/>
              <a:t>Scheduler</a:t>
            </a:r>
          </a:p>
        </p:txBody>
      </p:sp>
      <p:sp>
        <p:nvSpPr>
          <p:cNvPr id="7186" name="Text Box 20"/>
          <p:cNvSpPr txBox="1">
            <a:spLocks noChangeArrowheads="1"/>
          </p:cNvSpPr>
          <p:nvPr/>
        </p:nvSpPr>
        <p:spPr bwMode="auto">
          <a:xfrm>
            <a:off x="5795963" y="3933825"/>
            <a:ext cx="2171700" cy="646113"/>
          </a:xfrm>
          <a:prstGeom prst="rect">
            <a:avLst/>
          </a:prstGeom>
          <a:noFill/>
          <a:ln w="9525">
            <a:noFill/>
            <a:miter lim="800000"/>
            <a:headEnd/>
            <a:tailEnd/>
          </a:ln>
        </p:spPr>
        <p:txBody>
          <a:bodyPr>
            <a:spAutoFit/>
          </a:bodyPr>
          <a:lstStyle/>
          <a:p>
            <a:pPr algn="ctr"/>
            <a:r>
              <a:rPr lang="en-US" sz="1800"/>
              <a:t>Memory Management</a:t>
            </a:r>
          </a:p>
        </p:txBody>
      </p:sp>
      <p:sp>
        <p:nvSpPr>
          <p:cNvPr id="7187" name="Line 21"/>
          <p:cNvSpPr>
            <a:spLocks noChangeShapeType="1"/>
          </p:cNvSpPr>
          <p:nvPr/>
        </p:nvSpPr>
        <p:spPr bwMode="auto">
          <a:xfrm>
            <a:off x="6053138" y="3429000"/>
            <a:ext cx="1614487" cy="0"/>
          </a:xfrm>
          <a:prstGeom prst="line">
            <a:avLst/>
          </a:prstGeom>
          <a:noFill/>
          <a:ln w="9525">
            <a:solidFill>
              <a:srgbClr val="000000"/>
            </a:solidFill>
            <a:round/>
            <a:headEnd/>
            <a:tailEnd/>
          </a:ln>
        </p:spPr>
        <p:txBody>
          <a:bodyPr/>
          <a:lstStyle/>
          <a:p>
            <a:endParaRPr lang="en-US"/>
          </a:p>
        </p:txBody>
      </p:sp>
      <p:sp>
        <p:nvSpPr>
          <p:cNvPr id="7188" name="Line 22"/>
          <p:cNvSpPr>
            <a:spLocks noChangeShapeType="1"/>
          </p:cNvSpPr>
          <p:nvPr/>
        </p:nvSpPr>
        <p:spPr bwMode="auto">
          <a:xfrm>
            <a:off x="6053138" y="3933825"/>
            <a:ext cx="1614487" cy="0"/>
          </a:xfrm>
          <a:prstGeom prst="line">
            <a:avLst/>
          </a:prstGeom>
          <a:noFill/>
          <a:ln w="9525">
            <a:solidFill>
              <a:srgbClr val="000000"/>
            </a:solidFill>
            <a:round/>
            <a:headEnd/>
            <a:tailEnd/>
          </a:ln>
        </p:spPr>
        <p:txBody>
          <a:bodyPr/>
          <a:lstStyle/>
          <a:p>
            <a:endParaRPr lang="en-US"/>
          </a:p>
        </p:txBody>
      </p:sp>
      <p:sp>
        <p:nvSpPr>
          <p:cNvPr id="7189" name="Text Box 23"/>
          <p:cNvSpPr txBox="1">
            <a:spLocks noChangeArrowheads="1"/>
          </p:cNvSpPr>
          <p:nvPr/>
        </p:nvSpPr>
        <p:spPr bwMode="auto">
          <a:xfrm>
            <a:off x="4067175" y="3448050"/>
            <a:ext cx="1990725" cy="701675"/>
          </a:xfrm>
          <a:prstGeom prst="rect">
            <a:avLst/>
          </a:prstGeom>
          <a:noFill/>
          <a:ln w="9525">
            <a:noFill/>
            <a:miter lim="800000"/>
            <a:headEnd/>
            <a:tailEnd/>
          </a:ln>
        </p:spPr>
        <p:txBody>
          <a:bodyPr wrap="none">
            <a:spAutoFit/>
          </a:bodyPr>
          <a:lstStyle/>
          <a:p>
            <a:r>
              <a:rPr lang="en-US" sz="2000"/>
              <a:t>Process Control</a:t>
            </a:r>
          </a:p>
          <a:p>
            <a:r>
              <a:rPr lang="en-US" sz="2000"/>
              <a:t> Subsystem</a:t>
            </a:r>
          </a:p>
        </p:txBody>
      </p:sp>
      <p:sp>
        <p:nvSpPr>
          <p:cNvPr id="7190" name="Text Box 24"/>
          <p:cNvSpPr txBox="1">
            <a:spLocks noChangeArrowheads="1"/>
          </p:cNvSpPr>
          <p:nvPr/>
        </p:nvSpPr>
        <p:spPr bwMode="auto">
          <a:xfrm>
            <a:off x="1908175" y="1117600"/>
            <a:ext cx="1581150" cy="366713"/>
          </a:xfrm>
          <a:prstGeom prst="rect">
            <a:avLst/>
          </a:prstGeom>
          <a:noFill/>
          <a:ln w="9525">
            <a:noFill/>
            <a:miter lim="800000"/>
            <a:headEnd/>
            <a:tailEnd/>
          </a:ln>
        </p:spPr>
        <p:txBody>
          <a:bodyPr wrap="none">
            <a:spAutoFit/>
          </a:bodyPr>
          <a:lstStyle/>
          <a:p>
            <a:r>
              <a:rPr lang="en-US" sz="1800"/>
              <a:t>User program</a:t>
            </a:r>
          </a:p>
        </p:txBody>
      </p:sp>
      <p:sp>
        <p:nvSpPr>
          <p:cNvPr id="7191" name="Text Box 26"/>
          <p:cNvSpPr txBox="1">
            <a:spLocks noChangeArrowheads="1"/>
          </p:cNvSpPr>
          <p:nvPr/>
        </p:nvSpPr>
        <p:spPr bwMode="auto">
          <a:xfrm>
            <a:off x="7864475" y="1431925"/>
            <a:ext cx="1200150" cy="366713"/>
          </a:xfrm>
          <a:prstGeom prst="rect">
            <a:avLst/>
          </a:prstGeom>
          <a:noFill/>
          <a:ln w="9525">
            <a:noFill/>
            <a:miter lim="800000"/>
            <a:headEnd/>
            <a:tailEnd/>
          </a:ln>
        </p:spPr>
        <p:txBody>
          <a:bodyPr wrap="none">
            <a:spAutoFit/>
          </a:bodyPr>
          <a:lstStyle/>
          <a:p>
            <a:r>
              <a:rPr lang="en-US" sz="1800"/>
              <a:t>User level</a:t>
            </a:r>
          </a:p>
        </p:txBody>
      </p:sp>
      <p:sp>
        <p:nvSpPr>
          <p:cNvPr id="7192" name="Text Box 27"/>
          <p:cNvSpPr txBox="1">
            <a:spLocks noChangeArrowheads="1"/>
          </p:cNvSpPr>
          <p:nvPr/>
        </p:nvSpPr>
        <p:spPr bwMode="auto">
          <a:xfrm>
            <a:off x="7835900" y="5438775"/>
            <a:ext cx="1339850" cy="366713"/>
          </a:xfrm>
          <a:prstGeom prst="rect">
            <a:avLst/>
          </a:prstGeom>
          <a:noFill/>
          <a:ln w="9525">
            <a:noFill/>
            <a:miter lim="800000"/>
            <a:headEnd/>
            <a:tailEnd/>
          </a:ln>
        </p:spPr>
        <p:txBody>
          <a:bodyPr wrap="none">
            <a:spAutoFit/>
          </a:bodyPr>
          <a:lstStyle/>
          <a:p>
            <a:r>
              <a:rPr lang="en-US" sz="1800"/>
              <a:t>kernel level</a:t>
            </a:r>
          </a:p>
        </p:txBody>
      </p:sp>
      <p:sp>
        <p:nvSpPr>
          <p:cNvPr id="7193" name="Text Box 29"/>
          <p:cNvSpPr txBox="1">
            <a:spLocks noChangeArrowheads="1"/>
          </p:cNvSpPr>
          <p:nvPr/>
        </p:nvSpPr>
        <p:spPr bwMode="auto">
          <a:xfrm>
            <a:off x="7812088" y="2125663"/>
            <a:ext cx="1339850" cy="366712"/>
          </a:xfrm>
          <a:prstGeom prst="rect">
            <a:avLst/>
          </a:prstGeom>
          <a:noFill/>
          <a:ln w="9525">
            <a:noFill/>
            <a:miter lim="800000"/>
            <a:headEnd/>
            <a:tailEnd/>
          </a:ln>
        </p:spPr>
        <p:txBody>
          <a:bodyPr wrap="none">
            <a:spAutoFit/>
          </a:bodyPr>
          <a:lstStyle/>
          <a:p>
            <a:r>
              <a:rPr lang="en-US" sz="1800"/>
              <a:t>kernel level</a:t>
            </a:r>
          </a:p>
        </p:txBody>
      </p:sp>
      <p:cxnSp>
        <p:nvCxnSpPr>
          <p:cNvPr id="7194" name="AutoShape 30"/>
          <p:cNvCxnSpPr>
            <a:cxnSpLocks noChangeShapeType="1"/>
            <a:stCxn id="7190" idx="3"/>
            <a:endCxn id="7171" idx="1"/>
          </p:cNvCxnSpPr>
          <p:nvPr/>
        </p:nvCxnSpPr>
        <p:spPr bwMode="auto">
          <a:xfrm>
            <a:off x="3489325" y="1301750"/>
            <a:ext cx="449263" cy="363538"/>
          </a:xfrm>
          <a:prstGeom prst="straightConnector1">
            <a:avLst/>
          </a:prstGeom>
          <a:noFill/>
          <a:ln w="9525">
            <a:solidFill>
              <a:srgbClr val="000000"/>
            </a:solidFill>
            <a:round/>
            <a:headEnd type="triangle" w="med" len="med"/>
            <a:tailEnd type="triangle" w="med" len="med"/>
          </a:ln>
        </p:spPr>
      </p:cxnSp>
      <p:sp>
        <p:nvSpPr>
          <p:cNvPr id="7195" name="Line 32"/>
          <p:cNvSpPr>
            <a:spLocks noChangeShapeType="1"/>
          </p:cNvSpPr>
          <p:nvPr/>
        </p:nvSpPr>
        <p:spPr bwMode="auto">
          <a:xfrm>
            <a:off x="2555875" y="1484313"/>
            <a:ext cx="0" cy="649287"/>
          </a:xfrm>
          <a:prstGeom prst="line">
            <a:avLst/>
          </a:prstGeom>
          <a:noFill/>
          <a:ln w="9525">
            <a:solidFill>
              <a:srgbClr val="000000"/>
            </a:solidFill>
            <a:round/>
            <a:headEnd type="triangle" w="med" len="med"/>
            <a:tailEnd type="triangle" w="med" len="med"/>
          </a:ln>
        </p:spPr>
        <p:txBody>
          <a:bodyPr/>
          <a:lstStyle/>
          <a:p>
            <a:endParaRPr lang="en-US"/>
          </a:p>
        </p:txBody>
      </p:sp>
      <p:sp>
        <p:nvSpPr>
          <p:cNvPr id="7196" name="Line 33"/>
          <p:cNvSpPr>
            <a:spLocks noChangeShapeType="1"/>
          </p:cNvSpPr>
          <p:nvPr/>
        </p:nvSpPr>
        <p:spPr bwMode="auto">
          <a:xfrm>
            <a:off x="684213" y="2349500"/>
            <a:ext cx="0" cy="719138"/>
          </a:xfrm>
          <a:prstGeom prst="line">
            <a:avLst/>
          </a:prstGeom>
          <a:noFill/>
          <a:ln w="9525">
            <a:solidFill>
              <a:srgbClr val="000000"/>
            </a:solidFill>
            <a:round/>
            <a:headEnd type="triangle" w="med" len="med"/>
            <a:tailEnd type="triangle" w="med" len="med"/>
          </a:ln>
        </p:spPr>
        <p:txBody>
          <a:bodyPr/>
          <a:lstStyle/>
          <a:p>
            <a:endParaRPr lang="en-US"/>
          </a:p>
        </p:txBody>
      </p:sp>
      <p:sp>
        <p:nvSpPr>
          <p:cNvPr id="7197" name="Line 35"/>
          <p:cNvSpPr>
            <a:spLocks noChangeShapeType="1"/>
          </p:cNvSpPr>
          <p:nvPr/>
        </p:nvSpPr>
        <p:spPr bwMode="auto">
          <a:xfrm>
            <a:off x="5651500" y="2349500"/>
            <a:ext cx="0" cy="719138"/>
          </a:xfrm>
          <a:prstGeom prst="line">
            <a:avLst/>
          </a:prstGeom>
          <a:noFill/>
          <a:ln w="9525">
            <a:solidFill>
              <a:srgbClr val="000000"/>
            </a:solidFill>
            <a:round/>
            <a:headEnd type="triangle" w="med" len="med"/>
            <a:tailEnd type="triangle" w="med" len="med"/>
          </a:ln>
        </p:spPr>
        <p:txBody>
          <a:bodyPr/>
          <a:lstStyle/>
          <a:p>
            <a:endParaRPr lang="en-US"/>
          </a:p>
        </p:txBody>
      </p:sp>
      <p:sp>
        <p:nvSpPr>
          <p:cNvPr id="7198" name="Line 36"/>
          <p:cNvSpPr>
            <a:spLocks noChangeShapeType="1"/>
          </p:cNvSpPr>
          <p:nvPr/>
        </p:nvSpPr>
        <p:spPr bwMode="auto">
          <a:xfrm>
            <a:off x="3132138" y="2997200"/>
            <a:ext cx="1295400" cy="0"/>
          </a:xfrm>
          <a:prstGeom prst="line">
            <a:avLst/>
          </a:prstGeom>
          <a:noFill/>
          <a:ln w="9525">
            <a:solidFill>
              <a:srgbClr val="000000"/>
            </a:solidFill>
            <a:round/>
            <a:headEnd type="triangle" w="med" len="med"/>
            <a:tailEnd type="triangle" w="med" len="med"/>
          </a:ln>
        </p:spPr>
        <p:txBody>
          <a:bodyPr/>
          <a:lstStyle/>
          <a:p>
            <a:endParaRPr lang="en-US"/>
          </a:p>
        </p:txBody>
      </p:sp>
      <p:sp>
        <p:nvSpPr>
          <p:cNvPr id="7199" name="Line 37"/>
          <p:cNvSpPr>
            <a:spLocks noChangeShapeType="1"/>
          </p:cNvSpPr>
          <p:nvPr/>
        </p:nvSpPr>
        <p:spPr bwMode="auto">
          <a:xfrm>
            <a:off x="2843213" y="3141663"/>
            <a:ext cx="0" cy="431800"/>
          </a:xfrm>
          <a:prstGeom prst="line">
            <a:avLst/>
          </a:prstGeom>
          <a:noFill/>
          <a:ln w="9525">
            <a:solidFill>
              <a:srgbClr val="000000"/>
            </a:solidFill>
            <a:round/>
            <a:headEnd type="triangle" w="med" len="med"/>
            <a:tailEnd type="triangle" w="med" len="med"/>
          </a:ln>
        </p:spPr>
        <p:txBody>
          <a:bodyPr/>
          <a:lstStyle/>
          <a:p>
            <a:endParaRPr lang="en-US"/>
          </a:p>
        </p:txBody>
      </p:sp>
      <p:sp>
        <p:nvSpPr>
          <p:cNvPr id="7200" name="Line 38"/>
          <p:cNvSpPr>
            <a:spLocks noChangeShapeType="1"/>
          </p:cNvSpPr>
          <p:nvPr/>
        </p:nvSpPr>
        <p:spPr bwMode="auto">
          <a:xfrm>
            <a:off x="2484438" y="3789363"/>
            <a:ext cx="0" cy="431800"/>
          </a:xfrm>
          <a:prstGeom prst="line">
            <a:avLst/>
          </a:prstGeom>
          <a:noFill/>
          <a:ln w="9525">
            <a:solidFill>
              <a:srgbClr val="000000"/>
            </a:solidFill>
            <a:round/>
            <a:headEnd type="triangle" w="med" len="med"/>
            <a:tailEnd type="triangle" w="med" len="med"/>
          </a:ln>
        </p:spPr>
        <p:txBody>
          <a:bodyPr/>
          <a:lstStyle/>
          <a:p>
            <a:endParaRPr lang="en-US"/>
          </a:p>
        </p:txBody>
      </p:sp>
      <p:sp>
        <p:nvSpPr>
          <p:cNvPr id="7201" name="Line 39"/>
          <p:cNvSpPr>
            <a:spLocks noChangeShapeType="1"/>
          </p:cNvSpPr>
          <p:nvPr/>
        </p:nvSpPr>
        <p:spPr bwMode="auto">
          <a:xfrm>
            <a:off x="900113" y="3284538"/>
            <a:ext cx="0" cy="1008062"/>
          </a:xfrm>
          <a:prstGeom prst="line">
            <a:avLst/>
          </a:prstGeom>
          <a:noFill/>
          <a:ln w="9525">
            <a:solidFill>
              <a:srgbClr val="000000"/>
            </a:solidFill>
            <a:round/>
            <a:headEnd type="triangle" w="med" len="med"/>
            <a:tailEnd type="triangle" w="med" len="med"/>
          </a:ln>
        </p:spPr>
        <p:txBody>
          <a:bodyPr/>
          <a:lstStyle/>
          <a:p>
            <a:endParaRPr lang="en-US"/>
          </a:p>
        </p:txBody>
      </p:sp>
      <p:sp>
        <p:nvSpPr>
          <p:cNvPr id="7202" name="Line 40"/>
          <p:cNvSpPr>
            <a:spLocks noChangeShapeType="1"/>
          </p:cNvSpPr>
          <p:nvPr/>
        </p:nvSpPr>
        <p:spPr bwMode="auto">
          <a:xfrm>
            <a:off x="900113" y="4941888"/>
            <a:ext cx="0" cy="647700"/>
          </a:xfrm>
          <a:prstGeom prst="line">
            <a:avLst/>
          </a:prstGeom>
          <a:noFill/>
          <a:ln w="9525">
            <a:solidFill>
              <a:srgbClr val="000000"/>
            </a:solidFill>
            <a:round/>
            <a:headEnd type="triangle" w="med" len="med"/>
            <a:tailEnd type="triangle" w="med" len="med"/>
          </a:ln>
        </p:spPr>
        <p:txBody>
          <a:bodyPr/>
          <a:lstStyle/>
          <a:p>
            <a:endParaRPr lang="en-US"/>
          </a:p>
        </p:txBody>
      </p:sp>
      <p:sp>
        <p:nvSpPr>
          <p:cNvPr id="7203" name="Line 41"/>
          <p:cNvSpPr>
            <a:spLocks noChangeShapeType="1"/>
          </p:cNvSpPr>
          <p:nvPr/>
        </p:nvSpPr>
        <p:spPr bwMode="auto">
          <a:xfrm>
            <a:off x="5580063" y="4365625"/>
            <a:ext cx="0" cy="1223963"/>
          </a:xfrm>
          <a:prstGeom prst="line">
            <a:avLst/>
          </a:prstGeom>
          <a:noFill/>
          <a:ln w="9525">
            <a:solidFill>
              <a:srgbClr val="000000"/>
            </a:solidFill>
            <a:round/>
            <a:headEnd type="triangle" w="med" len="med"/>
            <a:tailEnd type="triangle" w="med" len="med"/>
          </a:ln>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Fork System Call ..</a:t>
            </a:r>
          </a:p>
        </p:txBody>
      </p:sp>
      <p:graphicFrame>
        <p:nvGraphicFramePr>
          <p:cNvPr id="128168" name="Group 168"/>
          <p:cNvGraphicFramePr>
            <a:graphicFrameLocks noGrp="1"/>
          </p:cNvGraphicFramePr>
          <p:nvPr>
            <p:ph type="tbl" idx="1"/>
          </p:nvPr>
        </p:nvGraphicFramePr>
        <p:xfrm>
          <a:off x="323850" y="1628775"/>
          <a:ext cx="792163" cy="4824413"/>
        </p:xfrm>
        <a:graphic>
          <a:graphicData uri="http://schemas.openxmlformats.org/drawingml/2006/table">
            <a:tbl>
              <a:tblPr/>
              <a:tblGrid>
                <a:gridCol w="792163">
                  <a:extLst>
                    <a:ext uri="{9D8B030D-6E8A-4147-A177-3AD203B41FA5}">
                      <a16:colId xmlns:a16="http://schemas.microsoft.com/office/drawing/2014/main" val="20000"/>
                    </a:ext>
                  </a:extLst>
                </a:gridCol>
              </a:tblGrid>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Narrow"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Narrow"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3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Narrow" charset="0"/>
                          <a:ea typeface="ＭＳ Ｐゴシック" charset="0"/>
                        </a:rPr>
                        <a:t>Parent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Narrow"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Narrow"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3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Narrow" charset="0"/>
                          <a:ea typeface="ＭＳ Ｐゴシック" charset="0"/>
                        </a:rPr>
                        <a:t>Child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Narrow"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Narrow" charset="0"/>
                        <a:ea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6887" name="Rectangle 9"/>
          <p:cNvSpPr>
            <a:spLocks noChangeArrowheads="1"/>
          </p:cNvSpPr>
          <p:nvPr/>
        </p:nvSpPr>
        <p:spPr bwMode="auto">
          <a:xfrm>
            <a:off x="3059113" y="3254375"/>
            <a:ext cx="504825" cy="273050"/>
          </a:xfrm>
          <a:prstGeom prst="rect">
            <a:avLst/>
          </a:prstGeom>
          <a:noFill/>
          <a:ln w="9525">
            <a:noFill/>
            <a:miter lim="800000"/>
            <a:headEnd/>
            <a:tailEnd/>
          </a:ln>
        </p:spPr>
        <p:txBody>
          <a:bodyPr/>
          <a:lstStyle/>
          <a:p>
            <a:pPr>
              <a:spcBef>
                <a:spcPct val="20000"/>
              </a:spcBef>
            </a:pPr>
            <a:endParaRPr lang="en-US">
              <a:latin typeface="Arial Narrow" pitchFamily="34" charset="0"/>
            </a:endParaRPr>
          </a:p>
        </p:txBody>
      </p:sp>
      <p:sp>
        <p:nvSpPr>
          <p:cNvPr id="36888" name="Rectangle 8"/>
          <p:cNvSpPr>
            <a:spLocks noChangeArrowheads="1"/>
          </p:cNvSpPr>
          <p:nvPr/>
        </p:nvSpPr>
        <p:spPr bwMode="auto">
          <a:xfrm>
            <a:off x="3059113" y="2981325"/>
            <a:ext cx="504825" cy="273050"/>
          </a:xfrm>
          <a:prstGeom prst="rect">
            <a:avLst/>
          </a:prstGeom>
          <a:noFill/>
          <a:ln w="9525">
            <a:noFill/>
            <a:miter lim="800000"/>
            <a:headEnd/>
            <a:tailEnd/>
          </a:ln>
        </p:spPr>
        <p:txBody>
          <a:bodyPr/>
          <a:lstStyle/>
          <a:p>
            <a:pPr>
              <a:spcBef>
                <a:spcPct val="20000"/>
              </a:spcBef>
            </a:pPr>
            <a:endParaRPr lang="en-US">
              <a:latin typeface="Arial Narrow" pitchFamily="34" charset="0"/>
            </a:endParaRPr>
          </a:p>
        </p:txBody>
      </p:sp>
      <p:sp>
        <p:nvSpPr>
          <p:cNvPr id="36889" name="Rectangle 7"/>
          <p:cNvSpPr>
            <a:spLocks noChangeArrowheads="1"/>
          </p:cNvSpPr>
          <p:nvPr/>
        </p:nvSpPr>
        <p:spPr bwMode="auto">
          <a:xfrm>
            <a:off x="3059113" y="2708275"/>
            <a:ext cx="504825" cy="273050"/>
          </a:xfrm>
          <a:prstGeom prst="rect">
            <a:avLst/>
          </a:prstGeom>
          <a:noFill/>
          <a:ln w="9525">
            <a:noFill/>
            <a:miter lim="800000"/>
            <a:headEnd/>
            <a:tailEnd/>
          </a:ln>
        </p:spPr>
        <p:txBody>
          <a:bodyPr/>
          <a:lstStyle/>
          <a:p>
            <a:pPr>
              <a:spcBef>
                <a:spcPct val="20000"/>
              </a:spcBef>
            </a:pPr>
            <a:endParaRPr lang="en-US">
              <a:latin typeface="Arial Narrow" pitchFamily="34" charset="0"/>
            </a:endParaRPr>
          </a:p>
        </p:txBody>
      </p:sp>
      <p:sp>
        <p:nvSpPr>
          <p:cNvPr id="36890" name="Line 10"/>
          <p:cNvSpPr>
            <a:spLocks noChangeShapeType="1"/>
          </p:cNvSpPr>
          <p:nvPr/>
        </p:nvSpPr>
        <p:spPr bwMode="auto">
          <a:xfrm>
            <a:off x="3059113" y="2708275"/>
            <a:ext cx="504825" cy="0"/>
          </a:xfrm>
          <a:prstGeom prst="line">
            <a:avLst/>
          </a:prstGeom>
          <a:noFill/>
          <a:ln w="28575" cap="sq">
            <a:solidFill>
              <a:schemeClr val="tx1"/>
            </a:solidFill>
            <a:round/>
            <a:headEnd/>
            <a:tailEnd/>
          </a:ln>
        </p:spPr>
        <p:txBody>
          <a:bodyPr/>
          <a:lstStyle/>
          <a:p>
            <a:endParaRPr lang="en-US"/>
          </a:p>
        </p:txBody>
      </p:sp>
      <p:sp>
        <p:nvSpPr>
          <p:cNvPr id="36891" name="Line 11"/>
          <p:cNvSpPr>
            <a:spLocks noChangeShapeType="1"/>
          </p:cNvSpPr>
          <p:nvPr/>
        </p:nvSpPr>
        <p:spPr bwMode="auto">
          <a:xfrm>
            <a:off x="3059113" y="2981325"/>
            <a:ext cx="504825" cy="0"/>
          </a:xfrm>
          <a:prstGeom prst="line">
            <a:avLst/>
          </a:prstGeom>
          <a:noFill/>
          <a:ln w="12700">
            <a:solidFill>
              <a:schemeClr val="tx1"/>
            </a:solidFill>
            <a:round/>
            <a:headEnd/>
            <a:tailEnd/>
          </a:ln>
        </p:spPr>
        <p:txBody>
          <a:bodyPr/>
          <a:lstStyle/>
          <a:p>
            <a:endParaRPr lang="en-US"/>
          </a:p>
        </p:txBody>
      </p:sp>
      <p:sp>
        <p:nvSpPr>
          <p:cNvPr id="36892" name="Line 12"/>
          <p:cNvSpPr>
            <a:spLocks noChangeShapeType="1"/>
          </p:cNvSpPr>
          <p:nvPr/>
        </p:nvSpPr>
        <p:spPr bwMode="auto">
          <a:xfrm>
            <a:off x="3059113" y="3254375"/>
            <a:ext cx="504825" cy="0"/>
          </a:xfrm>
          <a:prstGeom prst="line">
            <a:avLst/>
          </a:prstGeom>
          <a:noFill/>
          <a:ln w="12700">
            <a:solidFill>
              <a:schemeClr val="tx1"/>
            </a:solidFill>
            <a:round/>
            <a:headEnd/>
            <a:tailEnd/>
          </a:ln>
        </p:spPr>
        <p:txBody>
          <a:bodyPr/>
          <a:lstStyle/>
          <a:p>
            <a:endParaRPr lang="en-US"/>
          </a:p>
        </p:txBody>
      </p:sp>
      <p:sp>
        <p:nvSpPr>
          <p:cNvPr id="36893" name="Line 13"/>
          <p:cNvSpPr>
            <a:spLocks noChangeShapeType="1"/>
          </p:cNvSpPr>
          <p:nvPr/>
        </p:nvSpPr>
        <p:spPr bwMode="auto">
          <a:xfrm>
            <a:off x="3059113" y="3527425"/>
            <a:ext cx="504825" cy="0"/>
          </a:xfrm>
          <a:prstGeom prst="line">
            <a:avLst/>
          </a:prstGeom>
          <a:noFill/>
          <a:ln w="28575" cap="sq">
            <a:solidFill>
              <a:schemeClr val="tx1"/>
            </a:solidFill>
            <a:round/>
            <a:headEnd/>
            <a:tailEnd/>
          </a:ln>
        </p:spPr>
        <p:txBody>
          <a:bodyPr/>
          <a:lstStyle/>
          <a:p>
            <a:endParaRPr lang="en-US"/>
          </a:p>
        </p:txBody>
      </p:sp>
      <p:sp>
        <p:nvSpPr>
          <p:cNvPr id="36894" name="Line 14"/>
          <p:cNvSpPr>
            <a:spLocks noChangeShapeType="1"/>
          </p:cNvSpPr>
          <p:nvPr/>
        </p:nvSpPr>
        <p:spPr bwMode="auto">
          <a:xfrm>
            <a:off x="3059113" y="2708275"/>
            <a:ext cx="0" cy="819150"/>
          </a:xfrm>
          <a:prstGeom prst="line">
            <a:avLst/>
          </a:prstGeom>
          <a:noFill/>
          <a:ln w="28575" cap="sq">
            <a:solidFill>
              <a:schemeClr val="tx1"/>
            </a:solidFill>
            <a:round/>
            <a:headEnd/>
            <a:tailEnd/>
          </a:ln>
        </p:spPr>
        <p:txBody>
          <a:bodyPr/>
          <a:lstStyle/>
          <a:p>
            <a:endParaRPr lang="en-US"/>
          </a:p>
        </p:txBody>
      </p:sp>
      <p:sp>
        <p:nvSpPr>
          <p:cNvPr id="36895" name="Line 15"/>
          <p:cNvSpPr>
            <a:spLocks noChangeShapeType="1"/>
          </p:cNvSpPr>
          <p:nvPr/>
        </p:nvSpPr>
        <p:spPr bwMode="auto">
          <a:xfrm>
            <a:off x="3563938" y="2708275"/>
            <a:ext cx="0" cy="819150"/>
          </a:xfrm>
          <a:prstGeom prst="line">
            <a:avLst/>
          </a:prstGeom>
          <a:noFill/>
          <a:ln w="28575" cap="sq">
            <a:solidFill>
              <a:schemeClr val="tx1"/>
            </a:solidFill>
            <a:round/>
            <a:headEnd/>
            <a:tailEnd/>
          </a:ln>
        </p:spPr>
        <p:txBody>
          <a:bodyPr/>
          <a:lstStyle/>
          <a:p>
            <a:endParaRPr lang="en-US"/>
          </a:p>
        </p:txBody>
      </p:sp>
      <p:sp>
        <p:nvSpPr>
          <p:cNvPr id="36896" name="Rectangle 4"/>
          <p:cNvSpPr>
            <a:spLocks noChangeArrowheads="1"/>
          </p:cNvSpPr>
          <p:nvPr/>
        </p:nvSpPr>
        <p:spPr bwMode="auto">
          <a:xfrm>
            <a:off x="1476375" y="1557338"/>
            <a:ext cx="2663825" cy="2232025"/>
          </a:xfrm>
          <a:prstGeom prst="rect">
            <a:avLst/>
          </a:prstGeom>
          <a:noFill/>
          <a:ln w="9525">
            <a:solidFill>
              <a:srgbClr val="000000"/>
            </a:solidFill>
            <a:miter lim="800000"/>
            <a:headEnd/>
            <a:tailEnd/>
          </a:ln>
        </p:spPr>
        <p:txBody>
          <a:bodyPr wrap="none" anchor="ctr"/>
          <a:lstStyle/>
          <a:p>
            <a:endParaRPr lang="en-US"/>
          </a:p>
        </p:txBody>
      </p:sp>
      <p:sp>
        <p:nvSpPr>
          <p:cNvPr id="36897" name="Rectangle 23"/>
          <p:cNvSpPr>
            <a:spLocks noChangeArrowheads="1"/>
          </p:cNvSpPr>
          <p:nvPr/>
        </p:nvSpPr>
        <p:spPr bwMode="auto">
          <a:xfrm>
            <a:off x="1763713" y="2636838"/>
            <a:ext cx="2016125" cy="1008062"/>
          </a:xfrm>
          <a:prstGeom prst="rect">
            <a:avLst/>
          </a:prstGeom>
          <a:noFill/>
          <a:ln w="9525">
            <a:solidFill>
              <a:srgbClr val="000000"/>
            </a:solidFill>
            <a:miter lim="800000"/>
            <a:headEnd/>
            <a:tailEnd/>
          </a:ln>
        </p:spPr>
        <p:txBody>
          <a:bodyPr wrap="none" anchor="ctr"/>
          <a:lstStyle/>
          <a:p>
            <a:endParaRPr lang="en-US"/>
          </a:p>
        </p:txBody>
      </p:sp>
      <p:grpSp>
        <p:nvGrpSpPr>
          <p:cNvPr id="36898" name="Group 187"/>
          <p:cNvGrpSpPr>
            <a:grpSpLocks/>
          </p:cNvGrpSpPr>
          <p:nvPr/>
        </p:nvGrpSpPr>
        <p:grpSpPr bwMode="auto">
          <a:xfrm>
            <a:off x="2487613" y="1673225"/>
            <a:ext cx="500062" cy="819150"/>
            <a:chOff x="1567" y="1054"/>
            <a:chExt cx="315" cy="516"/>
          </a:xfrm>
        </p:grpSpPr>
        <p:sp>
          <p:nvSpPr>
            <p:cNvPr id="36983" name="Rectangle 38"/>
            <p:cNvSpPr>
              <a:spLocks noChangeArrowheads="1"/>
            </p:cNvSpPr>
            <p:nvPr/>
          </p:nvSpPr>
          <p:spPr bwMode="auto">
            <a:xfrm>
              <a:off x="1567" y="1398"/>
              <a:ext cx="315" cy="172"/>
            </a:xfrm>
            <a:prstGeom prst="rect">
              <a:avLst/>
            </a:prstGeom>
            <a:noFill/>
            <a:ln w="9525">
              <a:noFill/>
              <a:miter lim="800000"/>
              <a:headEnd/>
              <a:tailEnd/>
            </a:ln>
          </p:spPr>
          <p:txBody>
            <a:bodyPr/>
            <a:lstStyle/>
            <a:p>
              <a:pPr>
                <a:spcBef>
                  <a:spcPct val="20000"/>
                </a:spcBef>
              </a:pPr>
              <a:endParaRPr lang="en-US">
                <a:latin typeface="Arial Narrow" pitchFamily="34" charset="0"/>
              </a:endParaRPr>
            </a:p>
          </p:txBody>
        </p:sp>
        <p:sp>
          <p:nvSpPr>
            <p:cNvPr id="36984" name="Rectangle 37"/>
            <p:cNvSpPr>
              <a:spLocks noChangeArrowheads="1"/>
            </p:cNvSpPr>
            <p:nvPr/>
          </p:nvSpPr>
          <p:spPr bwMode="auto">
            <a:xfrm>
              <a:off x="1567" y="1226"/>
              <a:ext cx="315" cy="172"/>
            </a:xfrm>
            <a:prstGeom prst="rect">
              <a:avLst/>
            </a:prstGeom>
            <a:noFill/>
            <a:ln w="9525">
              <a:noFill/>
              <a:miter lim="800000"/>
              <a:headEnd/>
              <a:tailEnd/>
            </a:ln>
          </p:spPr>
          <p:txBody>
            <a:bodyPr/>
            <a:lstStyle/>
            <a:p>
              <a:pPr>
                <a:spcBef>
                  <a:spcPct val="20000"/>
                </a:spcBef>
              </a:pPr>
              <a:endParaRPr lang="en-US">
                <a:latin typeface="Arial Narrow" pitchFamily="34" charset="0"/>
              </a:endParaRPr>
            </a:p>
          </p:txBody>
        </p:sp>
        <p:sp>
          <p:nvSpPr>
            <p:cNvPr id="36985" name="Rectangle 36"/>
            <p:cNvSpPr>
              <a:spLocks noChangeArrowheads="1"/>
            </p:cNvSpPr>
            <p:nvPr/>
          </p:nvSpPr>
          <p:spPr bwMode="auto">
            <a:xfrm>
              <a:off x="1567" y="1054"/>
              <a:ext cx="315" cy="172"/>
            </a:xfrm>
            <a:prstGeom prst="rect">
              <a:avLst/>
            </a:prstGeom>
            <a:noFill/>
            <a:ln w="9525">
              <a:noFill/>
              <a:miter lim="800000"/>
              <a:headEnd/>
              <a:tailEnd/>
            </a:ln>
          </p:spPr>
          <p:txBody>
            <a:bodyPr/>
            <a:lstStyle/>
            <a:p>
              <a:pPr>
                <a:spcBef>
                  <a:spcPct val="20000"/>
                </a:spcBef>
              </a:pPr>
              <a:endParaRPr lang="en-US">
                <a:latin typeface="Arial Narrow" pitchFamily="34" charset="0"/>
              </a:endParaRPr>
            </a:p>
          </p:txBody>
        </p:sp>
      </p:grpSp>
      <p:sp>
        <p:nvSpPr>
          <p:cNvPr id="36899" name="Line 39"/>
          <p:cNvSpPr>
            <a:spLocks noChangeShapeType="1"/>
          </p:cNvSpPr>
          <p:nvPr/>
        </p:nvSpPr>
        <p:spPr bwMode="auto">
          <a:xfrm>
            <a:off x="2487613" y="1673225"/>
            <a:ext cx="500062" cy="0"/>
          </a:xfrm>
          <a:prstGeom prst="line">
            <a:avLst/>
          </a:prstGeom>
          <a:noFill/>
          <a:ln w="28575" cap="sq">
            <a:solidFill>
              <a:schemeClr val="tx1"/>
            </a:solidFill>
            <a:round/>
            <a:headEnd/>
            <a:tailEnd/>
          </a:ln>
        </p:spPr>
        <p:txBody>
          <a:bodyPr/>
          <a:lstStyle/>
          <a:p>
            <a:endParaRPr lang="en-US"/>
          </a:p>
        </p:txBody>
      </p:sp>
      <p:sp>
        <p:nvSpPr>
          <p:cNvPr id="36900" name="Line 40"/>
          <p:cNvSpPr>
            <a:spLocks noChangeShapeType="1"/>
          </p:cNvSpPr>
          <p:nvPr/>
        </p:nvSpPr>
        <p:spPr bwMode="auto">
          <a:xfrm>
            <a:off x="2487613" y="1946275"/>
            <a:ext cx="500062" cy="0"/>
          </a:xfrm>
          <a:prstGeom prst="line">
            <a:avLst/>
          </a:prstGeom>
          <a:noFill/>
          <a:ln w="12700">
            <a:solidFill>
              <a:schemeClr val="tx1"/>
            </a:solidFill>
            <a:round/>
            <a:headEnd/>
            <a:tailEnd/>
          </a:ln>
        </p:spPr>
        <p:txBody>
          <a:bodyPr/>
          <a:lstStyle/>
          <a:p>
            <a:endParaRPr lang="en-US"/>
          </a:p>
        </p:txBody>
      </p:sp>
      <p:sp>
        <p:nvSpPr>
          <p:cNvPr id="36901" name="Line 41"/>
          <p:cNvSpPr>
            <a:spLocks noChangeShapeType="1"/>
          </p:cNvSpPr>
          <p:nvPr/>
        </p:nvSpPr>
        <p:spPr bwMode="auto">
          <a:xfrm>
            <a:off x="2487613" y="2219325"/>
            <a:ext cx="500062" cy="0"/>
          </a:xfrm>
          <a:prstGeom prst="line">
            <a:avLst/>
          </a:prstGeom>
          <a:noFill/>
          <a:ln w="12700">
            <a:solidFill>
              <a:schemeClr val="tx1"/>
            </a:solidFill>
            <a:round/>
            <a:headEnd/>
            <a:tailEnd/>
          </a:ln>
        </p:spPr>
        <p:txBody>
          <a:bodyPr/>
          <a:lstStyle/>
          <a:p>
            <a:endParaRPr lang="en-US"/>
          </a:p>
        </p:txBody>
      </p:sp>
      <p:sp>
        <p:nvSpPr>
          <p:cNvPr id="36902" name="Line 42"/>
          <p:cNvSpPr>
            <a:spLocks noChangeShapeType="1"/>
          </p:cNvSpPr>
          <p:nvPr/>
        </p:nvSpPr>
        <p:spPr bwMode="auto">
          <a:xfrm>
            <a:off x="2487613" y="2492375"/>
            <a:ext cx="500062" cy="0"/>
          </a:xfrm>
          <a:prstGeom prst="line">
            <a:avLst/>
          </a:prstGeom>
          <a:noFill/>
          <a:ln w="28575" cap="sq">
            <a:solidFill>
              <a:schemeClr val="tx1"/>
            </a:solidFill>
            <a:round/>
            <a:headEnd/>
            <a:tailEnd/>
          </a:ln>
        </p:spPr>
        <p:txBody>
          <a:bodyPr/>
          <a:lstStyle/>
          <a:p>
            <a:endParaRPr lang="en-US"/>
          </a:p>
        </p:txBody>
      </p:sp>
      <p:sp>
        <p:nvSpPr>
          <p:cNvPr id="36903" name="Line 43"/>
          <p:cNvSpPr>
            <a:spLocks noChangeShapeType="1"/>
          </p:cNvSpPr>
          <p:nvPr/>
        </p:nvSpPr>
        <p:spPr bwMode="auto">
          <a:xfrm>
            <a:off x="2487613" y="1673225"/>
            <a:ext cx="0" cy="819150"/>
          </a:xfrm>
          <a:prstGeom prst="line">
            <a:avLst/>
          </a:prstGeom>
          <a:noFill/>
          <a:ln w="28575" cap="sq">
            <a:solidFill>
              <a:schemeClr val="tx1"/>
            </a:solidFill>
            <a:round/>
            <a:headEnd/>
            <a:tailEnd/>
          </a:ln>
        </p:spPr>
        <p:txBody>
          <a:bodyPr/>
          <a:lstStyle/>
          <a:p>
            <a:endParaRPr lang="en-US"/>
          </a:p>
        </p:txBody>
      </p:sp>
      <p:sp>
        <p:nvSpPr>
          <p:cNvPr id="36904" name="Line 44"/>
          <p:cNvSpPr>
            <a:spLocks noChangeShapeType="1"/>
          </p:cNvSpPr>
          <p:nvPr/>
        </p:nvSpPr>
        <p:spPr bwMode="auto">
          <a:xfrm>
            <a:off x="2987675" y="1673225"/>
            <a:ext cx="0" cy="819150"/>
          </a:xfrm>
          <a:prstGeom prst="line">
            <a:avLst/>
          </a:prstGeom>
          <a:noFill/>
          <a:ln w="28575" cap="sq">
            <a:solidFill>
              <a:schemeClr val="tx1"/>
            </a:solidFill>
            <a:round/>
            <a:headEnd/>
            <a:tailEnd/>
          </a:ln>
        </p:spPr>
        <p:txBody>
          <a:bodyPr/>
          <a:lstStyle/>
          <a:p>
            <a:endParaRPr lang="en-US"/>
          </a:p>
        </p:txBody>
      </p:sp>
      <p:sp>
        <p:nvSpPr>
          <p:cNvPr id="36905" name="Text Box 64"/>
          <p:cNvSpPr txBox="1">
            <a:spLocks noChangeArrowheads="1"/>
          </p:cNvSpPr>
          <p:nvPr/>
        </p:nvSpPr>
        <p:spPr bwMode="auto">
          <a:xfrm>
            <a:off x="1908175" y="3206750"/>
            <a:ext cx="920750" cy="366713"/>
          </a:xfrm>
          <a:prstGeom prst="rect">
            <a:avLst/>
          </a:prstGeom>
          <a:noFill/>
          <a:ln w="9525">
            <a:noFill/>
            <a:miter lim="800000"/>
            <a:headEnd/>
            <a:tailEnd/>
          </a:ln>
        </p:spPr>
        <p:txBody>
          <a:bodyPr wrap="none">
            <a:spAutoFit/>
          </a:bodyPr>
          <a:lstStyle/>
          <a:p>
            <a:r>
              <a:rPr lang="en-US" sz="1800" b="1">
                <a:solidFill>
                  <a:srgbClr val="A50021"/>
                </a:solidFill>
              </a:rPr>
              <a:t>U Area</a:t>
            </a:r>
          </a:p>
        </p:txBody>
      </p:sp>
      <p:sp>
        <p:nvSpPr>
          <p:cNvPr id="36906" name="Line 70"/>
          <p:cNvSpPr>
            <a:spLocks noChangeShapeType="1"/>
          </p:cNvSpPr>
          <p:nvPr/>
        </p:nvSpPr>
        <p:spPr bwMode="auto">
          <a:xfrm>
            <a:off x="3059113" y="5300663"/>
            <a:ext cx="504825" cy="0"/>
          </a:xfrm>
          <a:prstGeom prst="line">
            <a:avLst/>
          </a:prstGeom>
          <a:noFill/>
          <a:ln w="28575" cap="sq">
            <a:solidFill>
              <a:schemeClr val="tx1"/>
            </a:solidFill>
            <a:round/>
            <a:headEnd/>
            <a:tailEnd/>
          </a:ln>
        </p:spPr>
        <p:txBody>
          <a:bodyPr/>
          <a:lstStyle/>
          <a:p>
            <a:endParaRPr lang="en-US"/>
          </a:p>
        </p:txBody>
      </p:sp>
      <p:sp>
        <p:nvSpPr>
          <p:cNvPr id="36907" name="Rectangle 76"/>
          <p:cNvSpPr>
            <a:spLocks noChangeArrowheads="1"/>
          </p:cNvSpPr>
          <p:nvPr/>
        </p:nvSpPr>
        <p:spPr bwMode="auto">
          <a:xfrm>
            <a:off x="1476375" y="4149725"/>
            <a:ext cx="2663825" cy="2232025"/>
          </a:xfrm>
          <a:prstGeom prst="rect">
            <a:avLst/>
          </a:prstGeom>
          <a:noFill/>
          <a:ln w="9525">
            <a:solidFill>
              <a:srgbClr val="000000"/>
            </a:solidFill>
            <a:miter lim="800000"/>
            <a:headEnd/>
            <a:tailEnd/>
          </a:ln>
        </p:spPr>
        <p:txBody>
          <a:bodyPr wrap="none" anchor="ctr"/>
          <a:lstStyle/>
          <a:p>
            <a:endParaRPr lang="en-US"/>
          </a:p>
        </p:txBody>
      </p:sp>
      <p:sp>
        <p:nvSpPr>
          <p:cNvPr id="36908" name="Rectangle 77"/>
          <p:cNvSpPr>
            <a:spLocks noChangeArrowheads="1"/>
          </p:cNvSpPr>
          <p:nvPr/>
        </p:nvSpPr>
        <p:spPr bwMode="auto">
          <a:xfrm>
            <a:off x="1763713" y="4292600"/>
            <a:ext cx="2016125" cy="1008063"/>
          </a:xfrm>
          <a:prstGeom prst="rect">
            <a:avLst/>
          </a:prstGeom>
          <a:noFill/>
          <a:ln w="9525">
            <a:solidFill>
              <a:srgbClr val="000000"/>
            </a:solidFill>
            <a:miter lim="800000"/>
            <a:headEnd/>
            <a:tailEnd/>
          </a:ln>
        </p:spPr>
        <p:txBody>
          <a:bodyPr wrap="none" anchor="ctr"/>
          <a:lstStyle/>
          <a:p>
            <a:endParaRPr lang="en-US"/>
          </a:p>
        </p:txBody>
      </p:sp>
      <p:sp>
        <p:nvSpPr>
          <p:cNvPr id="36909" name="Text Box 87"/>
          <p:cNvSpPr txBox="1">
            <a:spLocks noChangeArrowheads="1"/>
          </p:cNvSpPr>
          <p:nvPr/>
        </p:nvSpPr>
        <p:spPr bwMode="auto">
          <a:xfrm>
            <a:off x="1908175" y="4862513"/>
            <a:ext cx="920750" cy="366712"/>
          </a:xfrm>
          <a:prstGeom prst="rect">
            <a:avLst/>
          </a:prstGeom>
          <a:noFill/>
          <a:ln w="9525">
            <a:noFill/>
            <a:miter lim="800000"/>
            <a:headEnd/>
            <a:tailEnd/>
          </a:ln>
        </p:spPr>
        <p:txBody>
          <a:bodyPr wrap="none">
            <a:spAutoFit/>
          </a:bodyPr>
          <a:lstStyle/>
          <a:p>
            <a:r>
              <a:rPr lang="en-US" sz="1800" b="1">
                <a:solidFill>
                  <a:srgbClr val="A50021"/>
                </a:solidFill>
              </a:rPr>
              <a:t>U Area</a:t>
            </a:r>
          </a:p>
        </p:txBody>
      </p:sp>
      <p:grpSp>
        <p:nvGrpSpPr>
          <p:cNvPr id="36910" name="Group 133"/>
          <p:cNvGrpSpPr>
            <a:grpSpLocks/>
          </p:cNvGrpSpPr>
          <p:nvPr/>
        </p:nvGrpSpPr>
        <p:grpSpPr bwMode="auto">
          <a:xfrm>
            <a:off x="4714875" y="1844675"/>
            <a:ext cx="649288" cy="4114800"/>
            <a:chOff x="2925" y="1298"/>
            <a:chExt cx="409" cy="2592"/>
          </a:xfrm>
        </p:grpSpPr>
        <p:sp>
          <p:nvSpPr>
            <p:cNvPr id="36968" name="Rectangle 94"/>
            <p:cNvSpPr>
              <a:spLocks noChangeArrowheads="1"/>
            </p:cNvSpPr>
            <p:nvPr/>
          </p:nvSpPr>
          <p:spPr bwMode="auto">
            <a:xfrm>
              <a:off x="2925" y="3458"/>
              <a:ext cx="409" cy="432"/>
            </a:xfrm>
            <a:prstGeom prst="rect">
              <a:avLst/>
            </a:prstGeom>
            <a:noFill/>
            <a:ln w="9525">
              <a:noFill/>
              <a:miter lim="800000"/>
              <a:headEnd/>
              <a:tailEnd/>
            </a:ln>
          </p:spPr>
          <p:txBody>
            <a:bodyPr/>
            <a:lstStyle/>
            <a:p>
              <a:pPr>
                <a:spcBef>
                  <a:spcPct val="20000"/>
                </a:spcBef>
              </a:pPr>
              <a:endParaRPr lang="en-US" sz="2800">
                <a:latin typeface="Arial Narrow" pitchFamily="34" charset="0"/>
              </a:endParaRPr>
            </a:p>
          </p:txBody>
        </p:sp>
        <p:sp>
          <p:nvSpPr>
            <p:cNvPr id="36969" name="Rectangle 93"/>
            <p:cNvSpPr>
              <a:spLocks noChangeArrowheads="1"/>
            </p:cNvSpPr>
            <p:nvPr/>
          </p:nvSpPr>
          <p:spPr bwMode="auto">
            <a:xfrm>
              <a:off x="2925" y="3026"/>
              <a:ext cx="409" cy="432"/>
            </a:xfrm>
            <a:prstGeom prst="rect">
              <a:avLst/>
            </a:prstGeom>
            <a:noFill/>
            <a:ln w="9525">
              <a:noFill/>
              <a:miter lim="800000"/>
              <a:headEnd/>
              <a:tailEnd/>
            </a:ln>
          </p:spPr>
          <p:txBody>
            <a:bodyPr/>
            <a:lstStyle/>
            <a:p>
              <a:pPr>
                <a:spcBef>
                  <a:spcPct val="20000"/>
                </a:spcBef>
              </a:pPr>
              <a:endParaRPr lang="en-US" sz="2800">
                <a:latin typeface="Arial Narrow" pitchFamily="34" charset="0"/>
              </a:endParaRPr>
            </a:p>
          </p:txBody>
        </p:sp>
        <p:sp>
          <p:nvSpPr>
            <p:cNvPr id="36970" name="Rectangle 92"/>
            <p:cNvSpPr>
              <a:spLocks noChangeArrowheads="1"/>
            </p:cNvSpPr>
            <p:nvPr/>
          </p:nvSpPr>
          <p:spPr bwMode="auto">
            <a:xfrm>
              <a:off x="2925" y="2594"/>
              <a:ext cx="409" cy="432"/>
            </a:xfrm>
            <a:prstGeom prst="rect">
              <a:avLst/>
            </a:prstGeom>
            <a:noFill/>
            <a:ln w="9525">
              <a:noFill/>
              <a:miter lim="800000"/>
              <a:headEnd/>
              <a:tailEnd/>
            </a:ln>
          </p:spPr>
          <p:txBody>
            <a:bodyPr/>
            <a:lstStyle/>
            <a:p>
              <a:pPr>
                <a:spcBef>
                  <a:spcPct val="20000"/>
                </a:spcBef>
              </a:pPr>
              <a:endParaRPr lang="en-US" sz="2800">
                <a:latin typeface="Arial Narrow" pitchFamily="34" charset="0"/>
              </a:endParaRPr>
            </a:p>
          </p:txBody>
        </p:sp>
        <p:sp>
          <p:nvSpPr>
            <p:cNvPr id="36971" name="Rectangle 91"/>
            <p:cNvSpPr>
              <a:spLocks noChangeArrowheads="1"/>
            </p:cNvSpPr>
            <p:nvPr/>
          </p:nvSpPr>
          <p:spPr bwMode="auto">
            <a:xfrm>
              <a:off x="2925" y="2162"/>
              <a:ext cx="409" cy="432"/>
            </a:xfrm>
            <a:prstGeom prst="rect">
              <a:avLst/>
            </a:prstGeom>
            <a:noFill/>
            <a:ln w="9525">
              <a:noFill/>
              <a:miter lim="800000"/>
              <a:headEnd/>
              <a:tailEnd/>
            </a:ln>
          </p:spPr>
          <p:txBody>
            <a:bodyPr/>
            <a:lstStyle/>
            <a:p>
              <a:pPr>
                <a:spcBef>
                  <a:spcPct val="20000"/>
                </a:spcBef>
              </a:pPr>
              <a:endParaRPr lang="en-US" sz="2800">
                <a:latin typeface="Arial Narrow" pitchFamily="34" charset="0"/>
              </a:endParaRPr>
            </a:p>
          </p:txBody>
        </p:sp>
        <p:sp>
          <p:nvSpPr>
            <p:cNvPr id="36972" name="Rectangle 90"/>
            <p:cNvSpPr>
              <a:spLocks noChangeArrowheads="1"/>
            </p:cNvSpPr>
            <p:nvPr/>
          </p:nvSpPr>
          <p:spPr bwMode="auto">
            <a:xfrm>
              <a:off x="2925" y="1730"/>
              <a:ext cx="409" cy="432"/>
            </a:xfrm>
            <a:prstGeom prst="rect">
              <a:avLst/>
            </a:prstGeom>
            <a:noFill/>
            <a:ln w="9525">
              <a:noFill/>
              <a:miter lim="800000"/>
              <a:headEnd/>
              <a:tailEnd/>
            </a:ln>
          </p:spPr>
          <p:txBody>
            <a:bodyPr/>
            <a:lstStyle/>
            <a:p>
              <a:pPr>
                <a:spcBef>
                  <a:spcPct val="20000"/>
                </a:spcBef>
              </a:pPr>
              <a:endParaRPr lang="en-US" sz="2800">
                <a:latin typeface="Arial Narrow" pitchFamily="34" charset="0"/>
              </a:endParaRPr>
            </a:p>
          </p:txBody>
        </p:sp>
        <p:sp>
          <p:nvSpPr>
            <p:cNvPr id="36973" name="Rectangle 89"/>
            <p:cNvSpPr>
              <a:spLocks noChangeArrowheads="1"/>
            </p:cNvSpPr>
            <p:nvPr/>
          </p:nvSpPr>
          <p:spPr bwMode="auto">
            <a:xfrm>
              <a:off x="2925" y="1298"/>
              <a:ext cx="409" cy="432"/>
            </a:xfrm>
            <a:prstGeom prst="rect">
              <a:avLst/>
            </a:prstGeom>
            <a:noFill/>
            <a:ln w="9525">
              <a:noFill/>
              <a:miter lim="800000"/>
              <a:headEnd/>
              <a:tailEnd/>
            </a:ln>
          </p:spPr>
          <p:txBody>
            <a:bodyPr/>
            <a:lstStyle/>
            <a:p>
              <a:pPr>
                <a:spcBef>
                  <a:spcPct val="20000"/>
                </a:spcBef>
              </a:pPr>
              <a:endParaRPr lang="en-US" sz="2800">
                <a:latin typeface="Arial Narrow" pitchFamily="34" charset="0"/>
              </a:endParaRPr>
            </a:p>
          </p:txBody>
        </p:sp>
        <p:sp>
          <p:nvSpPr>
            <p:cNvPr id="36974" name="Line 95"/>
            <p:cNvSpPr>
              <a:spLocks noChangeShapeType="1"/>
            </p:cNvSpPr>
            <p:nvPr/>
          </p:nvSpPr>
          <p:spPr bwMode="auto">
            <a:xfrm>
              <a:off x="2925" y="1298"/>
              <a:ext cx="409" cy="0"/>
            </a:xfrm>
            <a:prstGeom prst="line">
              <a:avLst/>
            </a:prstGeom>
            <a:noFill/>
            <a:ln w="28575" cap="sq">
              <a:solidFill>
                <a:schemeClr val="tx1"/>
              </a:solidFill>
              <a:round/>
              <a:headEnd/>
              <a:tailEnd/>
            </a:ln>
          </p:spPr>
          <p:txBody>
            <a:bodyPr/>
            <a:lstStyle/>
            <a:p>
              <a:endParaRPr lang="en-US"/>
            </a:p>
          </p:txBody>
        </p:sp>
        <p:sp>
          <p:nvSpPr>
            <p:cNvPr id="36975" name="Line 96"/>
            <p:cNvSpPr>
              <a:spLocks noChangeShapeType="1"/>
            </p:cNvSpPr>
            <p:nvPr/>
          </p:nvSpPr>
          <p:spPr bwMode="auto">
            <a:xfrm>
              <a:off x="2925" y="1730"/>
              <a:ext cx="409" cy="0"/>
            </a:xfrm>
            <a:prstGeom prst="line">
              <a:avLst/>
            </a:prstGeom>
            <a:noFill/>
            <a:ln w="12700">
              <a:solidFill>
                <a:schemeClr val="tx1"/>
              </a:solidFill>
              <a:round/>
              <a:headEnd/>
              <a:tailEnd/>
            </a:ln>
          </p:spPr>
          <p:txBody>
            <a:bodyPr/>
            <a:lstStyle/>
            <a:p>
              <a:endParaRPr lang="en-US"/>
            </a:p>
          </p:txBody>
        </p:sp>
        <p:sp>
          <p:nvSpPr>
            <p:cNvPr id="36976" name="Line 97"/>
            <p:cNvSpPr>
              <a:spLocks noChangeShapeType="1"/>
            </p:cNvSpPr>
            <p:nvPr/>
          </p:nvSpPr>
          <p:spPr bwMode="auto">
            <a:xfrm>
              <a:off x="2925" y="2162"/>
              <a:ext cx="409" cy="0"/>
            </a:xfrm>
            <a:prstGeom prst="line">
              <a:avLst/>
            </a:prstGeom>
            <a:noFill/>
            <a:ln w="12700">
              <a:solidFill>
                <a:schemeClr val="tx1"/>
              </a:solidFill>
              <a:round/>
              <a:headEnd/>
              <a:tailEnd/>
            </a:ln>
          </p:spPr>
          <p:txBody>
            <a:bodyPr/>
            <a:lstStyle/>
            <a:p>
              <a:endParaRPr lang="en-US"/>
            </a:p>
          </p:txBody>
        </p:sp>
        <p:sp>
          <p:nvSpPr>
            <p:cNvPr id="36977" name="Line 98"/>
            <p:cNvSpPr>
              <a:spLocks noChangeShapeType="1"/>
            </p:cNvSpPr>
            <p:nvPr/>
          </p:nvSpPr>
          <p:spPr bwMode="auto">
            <a:xfrm>
              <a:off x="2925" y="2594"/>
              <a:ext cx="409" cy="0"/>
            </a:xfrm>
            <a:prstGeom prst="line">
              <a:avLst/>
            </a:prstGeom>
            <a:noFill/>
            <a:ln w="12700">
              <a:solidFill>
                <a:schemeClr val="tx1"/>
              </a:solidFill>
              <a:round/>
              <a:headEnd/>
              <a:tailEnd/>
            </a:ln>
          </p:spPr>
          <p:txBody>
            <a:bodyPr/>
            <a:lstStyle/>
            <a:p>
              <a:endParaRPr lang="en-US"/>
            </a:p>
          </p:txBody>
        </p:sp>
        <p:sp>
          <p:nvSpPr>
            <p:cNvPr id="36978" name="Line 99"/>
            <p:cNvSpPr>
              <a:spLocks noChangeShapeType="1"/>
            </p:cNvSpPr>
            <p:nvPr/>
          </p:nvSpPr>
          <p:spPr bwMode="auto">
            <a:xfrm>
              <a:off x="2925" y="3026"/>
              <a:ext cx="409" cy="0"/>
            </a:xfrm>
            <a:prstGeom prst="line">
              <a:avLst/>
            </a:prstGeom>
            <a:noFill/>
            <a:ln w="12700">
              <a:solidFill>
                <a:schemeClr val="tx1"/>
              </a:solidFill>
              <a:round/>
              <a:headEnd/>
              <a:tailEnd/>
            </a:ln>
          </p:spPr>
          <p:txBody>
            <a:bodyPr/>
            <a:lstStyle/>
            <a:p>
              <a:endParaRPr lang="en-US"/>
            </a:p>
          </p:txBody>
        </p:sp>
        <p:sp>
          <p:nvSpPr>
            <p:cNvPr id="36979" name="Line 100"/>
            <p:cNvSpPr>
              <a:spLocks noChangeShapeType="1"/>
            </p:cNvSpPr>
            <p:nvPr/>
          </p:nvSpPr>
          <p:spPr bwMode="auto">
            <a:xfrm>
              <a:off x="2925" y="3458"/>
              <a:ext cx="409" cy="0"/>
            </a:xfrm>
            <a:prstGeom prst="line">
              <a:avLst/>
            </a:prstGeom>
            <a:noFill/>
            <a:ln w="12700">
              <a:solidFill>
                <a:schemeClr val="tx1"/>
              </a:solidFill>
              <a:round/>
              <a:headEnd/>
              <a:tailEnd/>
            </a:ln>
          </p:spPr>
          <p:txBody>
            <a:bodyPr/>
            <a:lstStyle/>
            <a:p>
              <a:endParaRPr lang="en-US"/>
            </a:p>
          </p:txBody>
        </p:sp>
        <p:sp>
          <p:nvSpPr>
            <p:cNvPr id="36980" name="Line 101"/>
            <p:cNvSpPr>
              <a:spLocks noChangeShapeType="1"/>
            </p:cNvSpPr>
            <p:nvPr/>
          </p:nvSpPr>
          <p:spPr bwMode="auto">
            <a:xfrm>
              <a:off x="2925" y="3890"/>
              <a:ext cx="409" cy="0"/>
            </a:xfrm>
            <a:prstGeom prst="line">
              <a:avLst/>
            </a:prstGeom>
            <a:noFill/>
            <a:ln w="28575" cap="sq">
              <a:solidFill>
                <a:schemeClr val="tx1"/>
              </a:solidFill>
              <a:round/>
              <a:headEnd/>
              <a:tailEnd/>
            </a:ln>
          </p:spPr>
          <p:txBody>
            <a:bodyPr/>
            <a:lstStyle/>
            <a:p>
              <a:endParaRPr lang="en-US"/>
            </a:p>
          </p:txBody>
        </p:sp>
        <p:sp>
          <p:nvSpPr>
            <p:cNvPr id="36981" name="Line 102"/>
            <p:cNvSpPr>
              <a:spLocks noChangeShapeType="1"/>
            </p:cNvSpPr>
            <p:nvPr/>
          </p:nvSpPr>
          <p:spPr bwMode="auto">
            <a:xfrm>
              <a:off x="2925" y="1298"/>
              <a:ext cx="0" cy="2592"/>
            </a:xfrm>
            <a:prstGeom prst="line">
              <a:avLst/>
            </a:prstGeom>
            <a:noFill/>
            <a:ln w="28575" cap="sq">
              <a:solidFill>
                <a:schemeClr val="tx1"/>
              </a:solidFill>
              <a:round/>
              <a:headEnd/>
              <a:tailEnd/>
            </a:ln>
          </p:spPr>
          <p:txBody>
            <a:bodyPr/>
            <a:lstStyle/>
            <a:p>
              <a:endParaRPr lang="en-US"/>
            </a:p>
          </p:txBody>
        </p:sp>
        <p:sp>
          <p:nvSpPr>
            <p:cNvPr id="36982" name="Line 103"/>
            <p:cNvSpPr>
              <a:spLocks noChangeShapeType="1"/>
            </p:cNvSpPr>
            <p:nvPr/>
          </p:nvSpPr>
          <p:spPr bwMode="auto">
            <a:xfrm>
              <a:off x="3334" y="1298"/>
              <a:ext cx="0" cy="2592"/>
            </a:xfrm>
            <a:prstGeom prst="line">
              <a:avLst/>
            </a:prstGeom>
            <a:noFill/>
            <a:ln w="28575" cap="sq">
              <a:solidFill>
                <a:schemeClr val="tx1"/>
              </a:solidFill>
              <a:round/>
              <a:headEnd/>
              <a:tailEnd/>
            </a:ln>
          </p:spPr>
          <p:txBody>
            <a:bodyPr/>
            <a:lstStyle/>
            <a:p>
              <a:endParaRPr lang="en-US"/>
            </a:p>
          </p:txBody>
        </p:sp>
      </p:grpSp>
      <p:sp>
        <p:nvSpPr>
          <p:cNvPr id="36911" name="Rectangle 114"/>
          <p:cNvSpPr>
            <a:spLocks noChangeArrowheads="1"/>
          </p:cNvSpPr>
          <p:nvPr/>
        </p:nvSpPr>
        <p:spPr bwMode="auto">
          <a:xfrm>
            <a:off x="6300788" y="4964113"/>
            <a:ext cx="644525" cy="517525"/>
          </a:xfrm>
          <a:prstGeom prst="rect">
            <a:avLst/>
          </a:prstGeom>
          <a:noFill/>
          <a:ln w="9525">
            <a:noFill/>
            <a:miter lim="800000"/>
            <a:headEnd/>
            <a:tailEnd/>
          </a:ln>
        </p:spPr>
        <p:txBody>
          <a:bodyPr/>
          <a:lstStyle/>
          <a:p>
            <a:pPr>
              <a:spcBef>
                <a:spcPct val="20000"/>
              </a:spcBef>
            </a:pPr>
            <a:endParaRPr lang="en-US" sz="2800">
              <a:latin typeface="Arial Narrow" pitchFamily="34" charset="0"/>
            </a:endParaRPr>
          </a:p>
        </p:txBody>
      </p:sp>
      <p:sp>
        <p:nvSpPr>
          <p:cNvPr id="36912" name="Rectangle 113"/>
          <p:cNvSpPr>
            <a:spLocks noChangeArrowheads="1"/>
          </p:cNvSpPr>
          <p:nvPr/>
        </p:nvSpPr>
        <p:spPr bwMode="auto">
          <a:xfrm>
            <a:off x="6300788" y="4446588"/>
            <a:ext cx="644525" cy="517525"/>
          </a:xfrm>
          <a:prstGeom prst="rect">
            <a:avLst/>
          </a:prstGeom>
          <a:noFill/>
          <a:ln w="9525">
            <a:noFill/>
            <a:miter lim="800000"/>
            <a:headEnd/>
            <a:tailEnd/>
          </a:ln>
        </p:spPr>
        <p:txBody>
          <a:bodyPr/>
          <a:lstStyle/>
          <a:p>
            <a:pPr>
              <a:spcBef>
                <a:spcPct val="20000"/>
              </a:spcBef>
            </a:pPr>
            <a:endParaRPr lang="en-US" sz="2800">
              <a:latin typeface="Arial Narrow" pitchFamily="34" charset="0"/>
            </a:endParaRPr>
          </a:p>
        </p:txBody>
      </p:sp>
      <p:sp>
        <p:nvSpPr>
          <p:cNvPr id="36913" name="Rectangle 112"/>
          <p:cNvSpPr>
            <a:spLocks noChangeArrowheads="1"/>
          </p:cNvSpPr>
          <p:nvPr/>
        </p:nvSpPr>
        <p:spPr bwMode="auto">
          <a:xfrm>
            <a:off x="6300788" y="3929063"/>
            <a:ext cx="644525" cy="517525"/>
          </a:xfrm>
          <a:prstGeom prst="rect">
            <a:avLst/>
          </a:prstGeom>
          <a:noFill/>
          <a:ln w="9525">
            <a:noFill/>
            <a:miter lim="800000"/>
            <a:headEnd/>
            <a:tailEnd/>
          </a:ln>
        </p:spPr>
        <p:txBody>
          <a:bodyPr/>
          <a:lstStyle/>
          <a:p>
            <a:pPr>
              <a:spcBef>
                <a:spcPct val="20000"/>
              </a:spcBef>
            </a:pPr>
            <a:endParaRPr lang="en-US" sz="2800">
              <a:latin typeface="Arial Narrow" pitchFamily="34" charset="0"/>
            </a:endParaRPr>
          </a:p>
        </p:txBody>
      </p:sp>
      <p:sp>
        <p:nvSpPr>
          <p:cNvPr id="36914" name="Rectangle 111"/>
          <p:cNvSpPr>
            <a:spLocks noChangeArrowheads="1"/>
          </p:cNvSpPr>
          <p:nvPr/>
        </p:nvSpPr>
        <p:spPr bwMode="auto">
          <a:xfrm>
            <a:off x="6300788" y="3411538"/>
            <a:ext cx="644525" cy="517525"/>
          </a:xfrm>
          <a:prstGeom prst="rect">
            <a:avLst/>
          </a:prstGeom>
          <a:noFill/>
          <a:ln w="9525">
            <a:noFill/>
            <a:miter lim="800000"/>
            <a:headEnd/>
            <a:tailEnd/>
          </a:ln>
        </p:spPr>
        <p:txBody>
          <a:bodyPr/>
          <a:lstStyle/>
          <a:p>
            <a:pPr>
              <a:spcBef>
                <a:spcPct val="20000"/>
              </a:spcBef>
            </a:pPr>
            <a:endParaRPr lang="en-US" sz="2800">
              <a:latin typeface="Arial Narrow" pitchFamily="34" charset="0"/>
            </a:endParaRPr>
          </a:p>
        </p:txBody>
      </p:sp>
      <p:sp>
        <p:nvSpPr>
          <p:cNvPr id="36915" name="Rectangle 110"/>
          <p:cNvSpPr>
            <a:spLocks noChangeArrowheads="1"/>
          </p:cNvSpPr>
          <p:nvPr/>
        </p:nvSpPr>
        <p:spPr bwMode="auto">
          <a:xfrm>
            <a:off x="6300788" y="2894013"/>
            <a:ext cx="644525" cy="517525"/>
          </a:xfrm>
          <a:prstGeom prst="rect">
            <a:avLst/>
          </a:prstGeom>
          <a:noFill/>
          <a:ln w="9525">
            <a:noFill/>
            <a:miter lim="800000"/>
            <a:headEnd/>
            <a:tailEnd/>
          </a:ln>
        </p:spPr>
        <p:txBody>
          <a:bodyPr/>
          <a:lstStyle/>
          <a:p>
            <a:pPr>
              <a:spcBef>
                <a:spcPct val="20000"/>
              </a:spcBef>
            </a:pPr>
            <a:endParaRPr lang="en-US" sz="2800">
              <a:latin typeface="Arial Narrow" pitchFamily="34" charset="0"/>
            </a:endParaRPr>
          </a:p>
        </p:txBody>
      </p:sp>
      <p:sp>
        <p:nvSpPr>
          <p:cNvPr id="36916" name="Rectangle 109"/>
          <p:cNvSpPr>
            <a:spLocks noChangeArrowheads="1"/>
          </p:cNvSpPr>
          <p:nvPr/>
        </p:nvSpPr>
        <p:spPr bwMode="auto">
          <a:xfrm>
            <a:off x="6300788" y="2376488"/>
            <a:ext cx="644525" cy="517525"/>
          </a:xfrm>
          <a:prstGeom prst="rect">
            <a:avLst/>
          </a:prstGeom>
          <a:noFill/>
          <a:ln w="9525">
            <a:noFill/>
            <a:miter lim="800000"/>
            <a:headEnd/>
            <a:tailEnd/>
          </a:ln>
        </p:spPr>
        <p:txBody>
          <a:bodyPr/>
          <a:lstStyle/>
          <a:p>
            <a:pPr>
              <a:spcBef>
                <a:spcPct val="20000"/>
              </a:spcBef>
            </a:pPr>
            <a:endParaRPr lang="en-US" sz="2800">
              <a:latin typeface="Arial Narrow" pitchFamily="34" charset="0"/>
            </a:endParaRPr>
          </a:p>
        </p:txBody>
      </p:sp>
      <p:sp>
        <p:nvSpPr>
          <p:cNvPr id="36917" name="Rectangle 108"/>
          <p:cNvSpPr>
            <a:spLocks noChangeArrowheads="1"/>
          </p:cNvSpPr>
          <p:nvPr/>
        </p:nvSpPr>
        <p:spPr bwMode="auto">
          <a:xfrm>
            <a:off x="6300788" y="1858963"/>
            <a:ext cx="644525" cy="517525"/>
          </a:xfrm>
          <a:prstGeom prst="rect">
            <a:avLst/>
          </a:prstGeom>
          <a:noFill/>
          <a:ln w="9525">
            <a:noFill/>
            <a:miter lim="800000"/>
            <a:headEnd/>
            <a:tailEnd/>
          </a:ln>
        </p:spPr>
        <p:txBody>
          <a:bodyPr/>
          <a:lstStyle/>
          <a:p>
            <a:pPr>
              <a:spcBef>
                <a:spcPct val="20000"/>
              </a:spcBef>
            </a:pPr>
            <a:endParaRPr lang="en-US" sz="2800">
              <a:latin typeface="Arial Narrow" pitchFamily="34" charset="0"/>
            </a:endParaRPr>
          </a:p>
        </p:txBody>
      </p:sp>
      <p:sp>
        <p:nvSpPr>
          <p:cNvPr id="36918" name="Rectangle 107"/>
          <p:cNvSpPr>
            <a:spLocks noChangeArrowheads="1"/>
          </p:cNvSpPr>
          <p:nvPr/>
        </p:nvSpPr>
        <p:spPr bwMode="auto">
          <a:xfrm>
            <a:off x="6300788" y="1341438"/>
            <a:ext cx="644525" cy="517525"/>
          </a:xfrm>
          <a:prstGeom prst="rect">
            <a:avLst/>
          </a:prstGeom>
          <a:noFill/>
          <a:ln w="9525">
            <a:noFill/>
            <a:miter lim="800000"/>
            <a:headEnd/>
            <a:tailEnd/>
          </a:ln>
        </p:spPr>
        <p:txBody>
          <a:bodyPr/>
          <a:lstStyle/>
          <a:p>
            <a:pPr>
              <a:spcBef>
                <a:spcPct val="20000"/>
              </a:spcBef>
            </a:pPr>
            <a:endParaRPr lang="en-US" sz="2800">
              <a:latin typeface="Arial Narrow" pitchFamily="34" charset="0"/>
            </a:endParaRPr>
          </a:p>
        </p:txBody>
      </p:sp>
      <p:sp>
        <p:nvSpPr>
          <p:cNvPr id="36919" name="Line 117"/>
          <p:cNvSpPr>
            <a:spLocks noChangeShapeType="1"/>
          </p:cNvSpPr>
          <p:nvPr/>
        </p:nvSpPr>
        <p:spPr bwMode="auto">
          <a:xfrm>
            <a:off x="6300788" y="1341438"/>
            <a:ext cx="644525" cy="0"/>
          </a:xfrm>
          <a:prstGeom prst="line">
            <a:avLst/>
          </a:prstGeom>
          <a:noFill/>
          <a:ln w="28575" cap="sq">
            <a:solidFill>
              <a:schemeClr val="tx1"/>
            </a:solidFill>
            <a:round/>
            <a:headEnd/>
            <a:tailEnd/>
          </a:ln>
        </p:spPr>
        <p:txBody>
          <a:bodyPr/>
          <a:lstStyle/>
          <a:p>
            <a:endParaRPr lang="en-US"/>
          </a:p>
        </p:txBody>
      </p:sp>
      <p:sp>
        <p:nvSpPr>
          <p:cNvPr id="36920" name="Line 118"/>
          <p:cNvSpPr>
            <a:spLocks noChangeShapeType="1"/>
          </p:cNvSpPr>
          <p:nvPr/>
        </p:nvSpPr>
        <p:spPr bwMode="auto">
          <a:xfrm>
            <a:off x="6300788" y="1858963"/>
            <a:ext cx="644525" cy="0"/>
          </a:xfrm>
          <a:prstGeom prst="line">
            <a:avLst/>
          </a:prstGeom>
          <a:noFill/>
          <a:ln w="12700">
            <a:solidFill>
              <a:schemeClr val="tx1"/>
            </a:solidFill>
            <a:round/>
            <a:headEnd/>
            <a:tailEnd/>
          </a:ln>
        </p:spPr>
        <p:txBody>
          <a:bodyPr/>
          <a:lstStyle/>
          <a:p>
            <a:endParaRPr lang="en-US"/>
          </a:p>
        </p:txBody>
      </p:sp>
      <p:sp>
        <p:nvSpPr>
          <p:cNvPr id="36921" name="Line 119"/>
          <p:cNvSpPr>
            <a:spLocks noChangeShapeType="1"/>
          </p:cNvSpPr>
          <p:nvPr/>
        </p:nvSpPr>
        <p:spPr bwMode="auto">
          <a:xfrm>
            <a:off x="6300788" y="2376488"/>
            <a:ext cx="644525" cy="0"/>
          </a:xfrm>
          <a:prstGeom prst="line">
            <a:avLst/>
          </a:prstGeom>
          <a:noFill/>
          <a:ln w="12700">
            <a:solidFill>
              <a:schemeClr val="tx1"/>
            </a:solidFill>
            <a:round/>
            <a:headEnd/>
            <a:tailEnd/>
          </a:ln>
        </p:spPr>
        <p:txBody>
          <a:bodyPr/>
          <a:lstStyle/>
          <a:p>
            <a:endParaRPr lang="en-US"/>
          </a:p>
        </p:txBody>
      </p:sp>
      <p:sp>
        <p:nvSpPr>
          <p:cNvPr id="36922" name="Line 120"/>
          <p:cNvSpPr>
            <a:spLocks noChangeShapeType="1"/>
          </p:cNvSpPr>
          <p:nvPr/>
        </p:nvSpPr>
        <p:spPr bwMode="auto">
          <a:xfrm>
            <a:off x="6300788" y="2894013"/>
            <a:ext cx="644525" cy="0"/>
          </a:xfrm>
          <a:prstGeom prst="line">
            <a:avLst/>
          </a:prstGeom>
          <a:noFill/>
          <a:ln w="12700">
            <a:solidFill>
              <a:schemeClr val="tx1"/>
            </a:solidFill>
            <a:round/>
            <a:headEnd/>
            <a:tailEnd/>
          </a:ln>
        </p:spPr>
        <p:txBody>
          <a:bodyPr/>
          <a:lstStyle/>
          <a:p>
            <a:endParaRPr lang="en-US"/>
          </a:p>
        </p:txBody>
      </p:sp>
      <p:sp>
        <p:nvSpPr>
          <p:cNvPr id="36923" name="Line 121"/>
          <p:cNvSpPr>
            <a:spLocks noChangeShapeType="1"/>
          </p:cNvSpPr>
          <p:nvPr/>
        </p:nvSpPr>
        <p:spPr bwMode="auto">
          <a:xfrm>
            <a:off x="6300788" y="3411538"/>
            <a:ext cx="644525" cy="0"/>
          </a:xfrm>
          <a:prstGeom prst="line">
            <a:avLst/>
          </a:prstGeom>
          <a:noFill/>
          <a:ln w="12700">
            <a:solidFill>
              <a:schemeClr val="tx1"/>
            </a:solidFill>
            <a:round/>
            <a:headEnd/>
            <a:tailEnd/>
          </a:ln>
        </p:spPr>
        <p:txBody>
          <a:bodyPr/>
          <a:lstStyle/>
          <a:p>
            <a:endParaRPr lang="en-US"/>
          </a:p>
        </p:txBody>
      </p:sp>
      <p:sp>
        <p:nvSpPr>
          <p:cNvPr id="36924" name="Line 122"/>
          <p:cNvSpPr>
            <a:spLocks noChangeShapeType="1"/>
          </p:cNvSpPr>
          <p:nvPr/>
        </p:nvSpPr>
        <p:spPr bwMode="auto">
          <a:xfrm>
            <a:off x="6300788" y="3929063"/>
            <a:ext cx="644525" cy="0"/>
          </a:xfrm>
          <a:prstGeom prst="line">
            <a:avLst/>
          </a:prstGeom>
          <a:noFill/>
          <a:ln w="12700">
            <a:solidFill>
              <a:schemeClr val="tx1"/>
            </a:solidFill>
            <a:round/>
            <a:headEnd/>
            <a:tailEnd/>
          </a:ln>
        </p:spPr>
        <p:txBody>
          <a:bodyPr/>
          <a:lstStyle/>
          <a:p>
            <a:endParaRPr lang="en-US"/>
          </a:p>
        </p:txBody>
      </p:sp>
      <p:sp>
        <p:nvSpPr>
          <p:cNvPr id="36925" name="Line 123"/>
          <p:cNvSpPr>
            <a:spLocks noChangeShapeType="1"/>
          </p:cNvSpPr>
          <p:nvPr/>
        </p:nvSpPr>
        <p:spPr bwMode="auto">
          <a:xfrm>
            <a:off x="6300788" y="4446588"/>
            <a:ext cx="644525" cy="0"/>
          </a:xfrm>
          <a:prstGeom prst="line">
            <a:avLst/>
          </a:prstGeom>
          <a:noFill/>
          <a:ln w="12700">
            <a:solidFill>
              <a:schemeClr val="tx1"/>
            </a:solidFill>
            <a:round/>
            <a:headEnd/>
            <a:tailEnd/>
          </a:ln>
        </p:spPr>
        <p:txBody>
          <a:bodyPr/>
          <a:lstStyle/>
          <a:p>
            <a:endParaRPr lang="en-US"/>
          </a:p>
        </p:txBody>
      </p:sp>
      <p:sp>
        <p:nvSpPr>
          <p:cNvPr id="36926" name="Line 124"/>
          <p:cNvSpPr>
            <a:spLocks noChangeShapeType="1"/>
          </p:cNvSpPr>
          <p:nvPr/>
        </p:nvSpPr>
        <p:spPr bwMode="auto">
          <a:xfrm>
            <a:off x="6300788" y="4964113"/>
            <a:ext cx="644525" cy="0"/>
          </a:xfrm>
          <a:prstGeom prst="line">
            <a:avLst/>
          </a:prstGeom>
          <a:noFill/>
          <a:ln w="12700">
            <a:solidFill>
              <a:schemeClr val="tx1"/>
            </a:solidFill>
            <a:round/>
            <a:headEnd/>
            <a:tailEnd/>
          </a:ln>
        </p:spPr>
        <p:txBody>
          <a:bodyPr/>
          <a:lstStyle/>
          <a:p>
            <a:endParaRPr lang="en-US"/>
          </a:p>
        </p:txBody>
      </p:sp>
      <p:sp>
        <p:nvSpPr>
          <p:cNvPr id="36927" name="Line 125"/>
          <p:cNvSpPr>
            <a:spLocks noChangeShapeType="1"/>
          </p:cNvSpPr>
          <p:nvPr/>
        </p:nvSpPr>
        <p:spPr bwMode="auto">
          <a:xfrm>
            <a:off x="6300788" y="5481638"/>
            <a:ext cx="644525" cy="0"/>
          </a:xfrm>
          <a:prstGeom prst="line">
            <a:avLst/>
          </a:prstGeom>
          <a:noFill/>
          <a:ln w="12700">
            <a:solidFill>
              <a:schemeClr val="tx1"/>
            </a:solidFill>
            <a:round/>
            <a:headEnd/>
            <a:tailEnd/>
          </a:ln>
        </p:spPr>
        <p:txBody>
          <a:bodyPr/>
          <a:lstStyle/>
          <a:p>
            <a:endParaRPr lang="en-US"/>
          </a:p>
        </p:txBody>
      </p:sp>
      <p:sp>
        <p:nvSpPr>
          <p:cNvPr id="36928" name="Line 126"/>
          <p:cNvSpPr>
            <a:spLocks noChangeShapeType="1"/>
          </p:cNvSpPr>
          <p:nvPr/>
        </p:nvSpPr>
        <p:spPr bwMode="auto">
          <a:xfrm>
            <a:off x="6300788" y="5949950"/>
            <a:ext cx="644525" cy="0"/>
          </a:xfrm>
          <a:prstGeom prst="line">
            <a:avLst/>
          </a:prstGeom>
          <a:noFill/>
          <a:ln w="12700">
            <a:solidFill>
              <a:schemeClr val="tx1"/>
            </a:solidFill>
            <a:round/>
            <a:headEnd/>
            <a:tailEnd/>
          </a:ln>
        </p:spPr>
        <p:txBody>
          <a:bodyPr/>
          <a:lstStyle/>
          <a:p>
            <a:endParaRPr lang="en-US"/>
          </a:p>
        </p:txBody>
      </p:sp>
      <p:sp>
        <p:nvSpPr>
          <p:cNvPr id="36929" name="Line 128"/>
          <p:cNvSpPr>
            <a:spLocks noChangeShapeType="1"/>
          </p:cNvSpPr>
          <p:nvPr/>
        </p:nvSpPr>
        <p:spPr bwMode="auto">
          <a:xfrm>
            <a:off x="6300788" y="1341438"/>
            <a:ext cx="0" cy="4608512"/>
          </a:xfrm>
          <a:prstGeom prst="line">
            <a:avLst/>
          </a:prstGeom>
          <a:noFill/>
          <a:ln w="28575" cap="sq">
            <a:solidFill>
              <a:schemeClr val="tx1"/>
            </a:solidFill>
            <a:round/>
            <a:headEnd/>
            <a:tailEnd/>
          </a:ln>
        </p:spPr>
        <p:txBody>
          <a:bodyPr/>
          <a:lstStyle/>
          <a:p>
            <a:endParaRPr lang="en-US"/>
          </a:p>
        </p:txBody>
      </p:sp>
      <p:sp>
        <p:nvSpPr>
          <p:cNvPr id="36930" name="Line 129"/>
          <p:cNvSpPr>
            <a:spLocks noChangeShapeType="1"/>
          </p:cNvSpPr>
          <p:nvPr/>
        </p:nvSpPr>
        <p:spPr bwMode="auto">
          <a:xfrm>
            <a:off x="6945313" y="1341438"/>
            <a:ext cx="3175" cy="4608512"/>
          </a:xfrm>
          <a:prstGeom prst="line">
            <a:avLst/>
          </a:prstGeom>
          <a:noFill/>
          <a:ln w="28575" cap="sq">
            <a:solidFill>
              <a:schemeClr val="tx1"/>
            </a:solidFill>
            <a:round/>
            <a:headEnd/>
            <a:tailEnd/>
          </a:ln>
        </p:spPr>
        <p:txBody>
          <a:bodyPr/>
          <a:lstStyle/>
          <a:p>
            <a:endParaRPr lang="en-US"/>
          </a:p>
        </p:txBody>
      </p:sp>
      <p:sp>
        <p:nvSpPr>
          <p:cNvPr id="36931" name="Oval 135"/>
          <p:cNvSpPr>
            <a:spLocks noChangeArrowheads="1"/>
          </p:cNvSpPr>
          <p:nvPr/>
        </p:nvSpPr>
        <p:spPr bwMode="auto">
          <a:xfrm>
            <a:off x="7524750" y="1268413"/>
            <a:ext cx="1274763" cy="576262"/>
          </a:xfrm>
          <a:prstGeom prst="ellipse">
            <a:avLst/>
          </a:prstGeom>
          <a:noFill/>
          <a:ln w="9525">
            <a:solidFill>
              <a:srgbClr val="000000"/>
            </a:solidFill>
            <a:round/>
            <a:headEnd/>
            <a:tailEnd/>
          </a:ln>
        </p:spPr>
        <p:txBody>
          <a:bodyPr wrap="none" anchor="ctr"/>
          <a:lstStyle/>
          <a:p>
            <a:pPr algn="ctr"/>
            <a:r>
              <a:rPr lang="en-US" sz="2000" b="1">
                <a:solidFill>
                  <a:srgbClr val="A50021"/>
                </a:solidFill>
              </a:rPr>
              <a:t>stack</a:t>
            </a:r>
          </a:p>
        </p:txBody>
      </p:sp>
      <p:sp>
        <p:nvSpPr>
          <p:cNvPr id="36932" name="Oval 136"/>
          <p:cNvSpPr>
            <a:spLocks noChangeArrowheads="1"/>
          </p:cNvSpPr>
          <p:nvPr/>
        </p:nvSpPr>
        <p:spPr bwMode="auto">
          <a:xfrm>
            <a:off x="7524750" y="2060575"/>
            <a:ext cx="1274763" cy="576263"/>
          </a:xfrm>
          <a:prstGeom prst="ellipse">
            <a:avLst/>
          </a:prstGeom>
          <a:noFill/>
          <a:ln w="9525">
            <a:solidFill>
              <a:srgbClr val="000000"/>
            </a:solidFill>
            <a:round/>
            <a:headEnd/>
            <a:tailEnd/>
          </a:ln>
        </p:spPr>
        <p:txBody>
          <a:bodyPr wrap="none" anchor="ctr"/>
          <a:lstStyle/>
          <a:p>
            <a:pPr algn="ctr"/>
            <a:r>
              <a:rPr lang="en-US" sz="2000" b="1">
                <a:solidFill>
                  <a:srgbClr val="A50021"/>
                </a:solidFill>
              </a:rPr>
              <a:t>data</a:t>
            </a:r>
          </a:p>
        </p:txBody>
      </p:sp>
      <p:sp>
        <p:nvSpPr>
          <p:cNvPr id="36933" name="Oval 137"/>
          <p:cNvSpPr>
            <a:spLocks noChangeArrowheads="1"/>
          </p:cNvSpPr>
          <p:nvPr/>
        </p:nvSpPr>
        <p:spPr bwMode="auto">
          <a:xfrm>
            <a:off x="7524750" y="2997200"/>
            <a:ext cx="1274763" cy="576263"/>
          </a:xfrm>
          <a:prstGeom prst="ellipse">
            <a:avLst/>
          </a:prstGeom>
          <a:noFill/>
          <a:ln w="9525">
            <a:solidFill>
              <a:srgbClr val="000000"/>
            </a:solidFill>
            <a:round/>
            <a:headEnd/>
            <a:tailEnd/>
          </a:ln>
        </p:spPr>
        <p:txBody>
          <a:bodyPr wrap="none" anchor="ctr"/>
          <a:lstStyle/>
          <a:p>
            <a:pPr algn="ctr"/>
            <a:r>
              <a:rPr lang="en-US" sz="2000" b="1">
                <a:solidFill>
                  <a:srgbClr val="A50021"/>
                </a:solidFill>
              </a:rPr>
              <a:t>text</a:t>
            </a:r>
          </a:p>
        </p:txBody>
      </p:sp>
      <p:sp>
        <p:nvSpPr>
          <p:cNvPr id="36934" name="Oval 138"/>
          <p:cNvSpPr>
            <a:spLocks noChangeArrowheads="1"/>
          </p:cNvSpPr>
          <p:nvPr/>
        </p:nvSpPr>
        <p:spPr bwMode="auto">
          <a:xfrm>
            <a:off x="7596188" y="4437063"/>
            <a:ext cx="1274762" cy="576262"/>
          </a:xfrm>
          <a:prstGeom prst="ellipse">
            <a:avLst/>
          </a:prstGeom>
          <a:noFill/>
          <a:ln w="9525">
            <a:solidFill>
              <a:srgbClr val="000000"/>
            </a:solidFill>
            <a:round/>
            <a:headEnd/>
            <a:tailEnd/>
          </a:ln>
        </p:spPr>
        <p:txBody>
          <a:bodyPr wrap="none" anchor="ctr"/>
          <a:lstStyle/>
          <a:p>
            <a:pPr algn="ctr"/>
            <a:r>
              <a:rPr lang="en-US" sz="2000" b="1">
                <a:solidFill>
                  <a:srgbClr val="A50021"/>
                </a:solidFill>
              </a:rPr>
              <a:t>stack</a:t>
            </a:r>
          </a:p>
        </p:txBody>
      </p:sp>
      <p:sp>
        <p:nvSpPr>
          <p:cNvPr id="36935" name="Oval 139"/>
          <p:cNvSpPr>
            <a:spLocks noChangeArrowheads="1"/>
          </p:cNvSpPr>
          <p:nvPr/>
        </p:nvSpPr>
        <p:spPr bwMode="auto">
          <a:xfrm>
            <a:off x="7618413" y="5229225"/>
            <a:ext cx="1274762" cy="576263"/>
          </a:xfrm>
          <a:prstGeom prst="ellipse">
            <a:avLst/>
          </a:prstGeom>
          <a:noFill/>
          <a:ln w="9525">
            <a:solidFill>
              <a:srgbClr val="000000"/>
            </a:solidFill>
            <a:round/>
            <a:headEnd/>
            <a:tailEnd/>
          </a:ln>
        </p:spPr>
        <p:txBody>
          <a:bodyPr wrap="none" anchor="ctr"/>
          <a:lstStyle/>
          <a:p>
            <a:pPr algn="ctr"/>
            <a:r>
              <a:rPr lang="en-US" sz="2000" b="1">
                <a:solidFill>
                  <a:srgbClr val="A50021"/>
                </a:solidFill>
              </a:rPr>
              <a:t>data</a:t>
            </a:r>
          </a:p>
        </p:txBody>
      </p:sp>
      <p:sp>
        <p:nvSpPr>
          <p:cNvPr id="36936" name="Text Box 140"/>
          <p:cNvSpPr txBox="1">
            <a:spLocks noChangeArrowheads="1"/>
          </p:cNvSpPr>
          <p:nvPr/>
        </p:nvSpPr>
        <p:spPr bwMode="auto">
          <a:xfrm>
            <a:off x="4427538" y="6056313"/>
            <a:ext cx="1550987" cy="701675"/>
          </a:xfrm>
          <a:prstGeom prst="rect">
            <a:avLst/>
          </a:prstGeom>
          <a:noFill/>
          <a:ln w="9525">
            <a:noFill/>
            <a:miter lim="800000"/>
            <a:headEnd/>
            <a:tailEnd/>
          </a:ln>
        </p:spPr>
        <p:txBody>
          <a:bodyPr wrap="none">
            <a:spAutoFit/>
          </a:bodyPr>
          <a:lstStyle/>
          <a:p>
            <a:r>
              <a:rPr lang="en-US" sz="2000" b="1">
                <a:solidFill>
                  <a:srgbClr val="A50021"/>
                </a:solidFill>
              </a:rPr>
              <a:t>Kernel File </a:t>
            </a:r>
          </a:p>
          <a:p>
            <a:r>
              <a:rPr lang="en-US" sz="2000" b="1">
                <a:solidFill>
                  <a:srgbClr val="A50021"/>
                </a:solidFill>
              </a:rPr>
              <a:t>Table</a:t>
            </a:r>
          </a:p>
        </p:txBody>
      </p:sp>
      <p:sp>
        <p:nvSpPr>
          <p:cNvPr id="36937" name="Text Box 141"/>
          <p:cNvSpPr txBox="1">
            <a:spLocks noChangeArrowheads="1"/>
          </p:cNvSpPr>
          <p:nvPr/>
        </p:nvSpPr>
        <p:spPr bwMode="auto">
          <a:xfrm>
            <a:off x="6026150" y="6056313"/>
            <a:ext cx="1906588" cy="701675"/>
          </a:xfrm>
          <a:prstGeom prst="rect">
            <a:avLst/>
          </a:prstGeom>
          <a:noFill/>
          <a:ln w="9525">
            <a:noFill/>
            <a:miter lim="800000"/>
            <a:headEnd/>
            <a:tailEnd/>
          </a:ln>
        </p:spPr>
        <p:txBody>
          <a:bodyPr wrap="none">
            <a:spAutoFit/>
          </a:bodyPr>
          <a:lstStyle/>
          <a:p>
            <a:r>
              <a:rPr lang="en-US" sz="2000" b="1">
                <a:solidFill>
                  <a:srgbClr val="A50021"/>
                </a:solidFill>
              </a:rPr>
              <a:t>Kernel Region</a:t>
            </a:r>
          </a:p>
          <a:p>
            <a:r>
              <a:rPr lang="en-US" sz="2000" b="1">
                <a:solidFill>
                  <a:srgbClr val="A50021"/>
                </a:solidFill>
              </a:rPr>
              <a:t>Table</a:t>
            </a:r>
          </a:p>
        </p:txBody>
      </p:sp>
      <p:sp>
        <p:nvSpPr>
          <p:cNvPr id="36938" name="Line 169"/>
          <p:cNvSpPr>
            <a:spLocks noChangeShapeType="1"/>
          </p:cNvSpPr>
          <p:nvPr/>
        </p:nvSpPr>
        <p:spPr bwMode="auto">
          <a:xfrm flipV="1">
            <a:off x="1116013" y="1844675"/>
            <a:ext cx="1368425" cy="1079500"/>
          </a:xfrm>
          <a:prstGeom prst="line">
            <a:avLst/>
          </a:prstGeom>
          <a:noFill/>
          <a:ln w="9525">
            <a:solidFill>
              <a:srgbClr val="000000"/>
            </a:solidFill>
            <a:round/>
            <a:headEnd/>
            <a:tailEnd type="triangle" w="med" len="med"/>
          </a:ln>
        </p:spPr>
        <p:txBody>
          <a:bodyPr/>
          <a:lstStyle/>
          <a:p>
            <a:endParaRPr lang="en-US"/>
          </a:p>
        </p:txBody>
      </p:sp>
      <p:sp>
        <p:nvSpPr>
          <p:cNvPr id="36939" name="Line 170"/>
          <p:cNvSpPr>
            <a:spLocks noChangeShapeType="1"/>
          </p:cNvSpPr>
          <p:nvPr/>
        </p:nvSpPr>
        <p:spPr bwMode="auto">
          <a:xfrm>
            <a:off x="1116013" y="3141663"/>
            <a:ext cx="647700" cy="0"/>
          </a:xfrm>
          <a:prstGeom prst="line">
            <a:avLst/>
          </a:prstGeom>
          <a:noFill/>
          <a:ln w="9525">
            <a:solidFill>
              <a:srgbClr val="000000"/>
            </a:solidFill>
            <a:round/>
            <a:headEnd/>
            <a:tailEnd type="triangle" w="med" len="med"/>
          </a:ln>
        </p:spPr>
        <p:txBody>
          <a:bodyPr/>
          <a:lstStyle/>
          <a:p>
            <a:endParaRPr lang="en-US"/>
          </a:p>
        </p:txBody>
      </p:sp>
      <p:sp>
        <p:nvSpPr>
          <p:cNvPr id="36940" name="Line 171"/>
          <p:cNvSpPr>
            <a:spLocks noChangeShapeType="1"/>
          </p:cNvSpPr>
          <p:nvPr/>
        </p:nvSpPr>
        <p:spPr bwMode="auto">
          <a:xfrm flipV="1">
            <a:off x="1116013" y="4581525"/>
            <a:ext cx="576262" cy="215900"/>
          </a:xfrm>
          <a:prstGeom prst="line">
            <a:avLst/>
          </a:prstGeom>
          <a:noFill/>
          <a:ln w="9525">
            <a:solidFill>
              <a:srgbClr val="000000"/>
            </a:solidFill>
            <a:round/>
            <a:headEnd/>
            <a:tailEnd type="triangle" w="med" len="med"/>
          </a:ln>
        </p:spPr>
        <p:txBody>
          <a:bodyPr/>
          <a:lstStyle/>
          <a:p>
            <a:endParaRPr lang="en-US"/>
          </a:p>
        </p:txBody>
      </p:sp>
      <p:sp>
        <p:nvSpPr>
          <p:cNvPr id="36941" name="Line 172"/>
          <p:cNvSpPr>
            <a:spLocks noChangeShapeType="1"/>
          </p:cNvSpPr>
          <p:nvPr/>
        </p:nvSpPr>
        <p:spPr bwMode="auto">
          <a:xfrm>
            <a:off x="1116013" y="5013325"/>
            <a:ext cx="1439862" cy="576263"/>
          </a:xfrm>
          <a:prstGeom prst="line">
            <a:avLst/>
          </a:prstGeom>
          <a:noFill/>
          <a:ln w="9525">
            <a:solidFill>
              <a:srgbClr val="000000"/>
            </a:solidFill>
            <a:round/>
            <a:headEnd/>
            <a:tailEnd type="triangle" w="med" len="med"/>
          </a:ln>
        </p:spPr>
        <p:txBody>
          <a:bodyPr/>
          <a:lstStyle/>
          <a:p>
            <a:endParaRPr lang="en-US"/>
          </a:p>
        </p:txBody>
      </p:sp>
      <p:sp>
        <p:nvSpPr>
          <p:cNvPr id="36942" name="Line 174"/>
          <p:cNvSpPr>
            <a:spLocks noChangeShapeType="1"/>
          </p:cNvSpPr>
          <p:nvPr/>
        </p:nvSpPr>
        <p:spPr bwMode="auto">
          <a:xfrm>
            <a:off x="3203575" y="2852738"/>
            <a:ext cx="1512888" cy="0"/>
          </a:xfrm>
          <a:prstGeom prst="line">
            <a:avLst/>
          </a:prstGeom>
          <a:noFill/>
          <a:ln w="9525">
            <a:solidFill>
              <a:srgbClr val="000000"/>
            </a:solidFill>
            <a:round/>
            <a:headEnd/>
            <a:tailEnd type="triangle" w="med" len="med"/>
          </a:ln>
        </p:spPr>
        <p:txBody>
          <a:bodyPr/>
          <a:lstStyle/>
          <a:p>
            <a:endParaRPr lang="en-US"/>
          </a:p>
        </p:txBody>
      </p:sp>
      <p:sp>
        <p:nvSpPr>
          <p:cNvPr id="36943" name="Line 175"/>
          <p:cNvSpPr>
            <a:spLocks noChangeShapeType="1"/>
          </p:cNvSpPr>
          <p:nvPr/>
        </p:nvSpPr>
        <p:spPr bwMode="auto">
          <a:xfrm>
            <a:off x="3203575" y="3141663"/>
            <a:ext cx="1512888" cy="358775"/>
          </a:xfrm>
          <a:prstGeom prst="line">
            <a:avLst/>
          </a:prstGeom>
          <a:noFill/>
          <a:ln w="9525">
            <a:solidFill>
              <a:srgbClr val="000000"/>
            </a:solidFill>
            <a:round/>
            <a:headEnd/>
            <a:tailEnd type="triangle" w="med" len="med"/>
          </a:ln>
        </p:spPr>
        <p:txBody>
          <a:bodyPr/>
          <a:lstStyle/>
          <a:p>
            <a:endParaRPr lang="en-US"/>
          </a:p>
        </p:txBody>
      </p:sp>
      <p:sp>
        <p:nvSpPr>
          <p:cNvPr id="36944" name="Line 176"/>
          <p:cNvSpPr>
            <a:spLocks noChangeShapeType="1"/>
          </p:cNvSpPr>
          <p:nvPr/>
        </p:nvSpPr>
        <p:spPr bwMode="auto">
          <a:xfrm flipV="1">
            <a:off x="3203575" y="2997200"/>
            <a:ext cx="1512888" cy="1511300"/>
          </a:xfrm>
          <a:prstGeom prst="line">
            <a:avLst/>
          </a:prstGeom>
          <a:noFill/>
          <a:ln w="9525">
            <a:solidFill>
              <a:srgbClr val="000000"/>
            </a:solidFill>
            <a:round/>
            <a:headEnd/>
            <a:tailEnd type="triangle" w="med" len="med"/>
          </a:ln>
        </p:spPr>
        <p:txBody>
          <a:bodyPr/>
          <a:lstStyle/>
          <a:p>
            <a:endParaRPr lang="en-US"/>
          </a:p>
        </p:txBody>
      </p:sp>
      <p:sp>
        <p:nvSpPr>
          <p:cNvPr id="36945" name="Line 177"/>
          <p:cNvSpPr>
            <a:spLocks noChangeShapeType="1"/>
          </p:cNvSpPr>
          <p:nvPr/>
        </p:nvSpPr>
        <p:spPr bwMode="auto">
          <a:xfrm flipV="1">
            <a:off x="3276600" y="3716338"/>
            <a:ext cx="1439863" cy="1152525"/>
          </a:xfrm>
          <a:prstGeom prst="line">
            <a:avLst/>
          </a:prstGeom>
          <a:noFill/>
          <a:ln w="9525">
            <a:solidFill>
              <a:srgbClr val="000000"/>
            </a:solidFill>
            <a:round/>
            <a:headEnd/>
            <a:tailEnd type="triangle" w="med" len="med"/>
          </a:ln>
        </p:spPr>
        <p:txBody>
          <a:bodyPr/>
          <a:lstStyle/>
          <a:p>
            <a:endParaRPr lang="en-US"/>
          </a:p>
        </p:txBody>
      </p:sp>
      <p:sp>
        <p:nvSpPr>
          <p:cNvPr id="36946" name="Line 178"/>
          <p:cNvSpPr>
            <a:spLocks noChangeShapeType="1"/>
          </p:cNvSpPr>
          <p:nvPr/>
        </p:nvSpPr>
        <p:spPr bwMode="auto">
          <a:xfrm flipV="1">
            <a:off x="2700338" y="1628775"/>
            <a:ext cx="3600450" cy="144463"/>
          </a:xfrm>
          <a:prstGeom prst="line">
            <a:avLst/>
          </a:prstGeom>
          <a:noFill/>
          <a:ln w="9525">
            <a:solidFill>
              <a:srgbClr val="000000"/>
            </a:solidFill>
            <a:round/>
            <a:headEnd/>
            <a:tailEnd type="triangle" w="med" len="med"/>
          </a:ln>
        </p:spPr>
        <p:txBody>
          <a:bodyPr/>
          <a:lstStyle/>
          <a:p>
            <a:endParaRPr lang="en-US"/>
          </a:p>
        </p:txBody>
      </p:sp>
      <p:sp>
        <p:nvSpPr>
          <p:cNvPr id="36947" name="Line 179"/>
          <p:cNvSpPr>
            <a:spLocks noChangeShapeType="1"/>
          </p:cNvSpPr>
          <p:nvPr/>
        </p:nvSpPr>
        <p:spPr bwMode="auto">
          <a:xfrm>
            <a:off x="2700338" y="2060575"/>
            <a:ext cx="3600450" cy="0"/>
          </a:xfrm>
          <a:prstGeom prst="line">
            <a:avLst/>
          </a:prstGeom>
          <a:noFill/>
          <a:ln w="9525">
            <a:solidFill>
              <a:srgbClr val="000000"/>
            </a:solidFill>
            <a:round/>
            <a:headEnd/>
            <a:tailEnd type="triangle" w="med" len="med"/>
          </a:ln>
        </p:spPr>
        <p:txBody>
          <a:bodyPr/>
          <a:lstStyle/>
          <a:p>
            <a:endParaRPr lang="en-US"/>
          </a:p>
        </p:txBody>
      </p:sp>
      <p:sp>
        <p:nvSpPr>
          <p:cNvPr id="36948" name="Line 180"/>
          <p:cNvSpPr>
            <a:spLocks noChangeShapeType="1"/>
          </p:cNvSpPr>
          <p:nvPr/>
        </p:nvSpPr>
        <p:spPr bwMode="auto">
          <a:xfrm>
            <a:off x="2700338" y="2349500"/>
            <a:ext cx="3600450" cy="287338"/>
          </a:xfrm>
          <a:prstGeom prst="line">
            <a:avLst/>
          </a:prstGeom>
          <a:noFill/>
          <a:ln w="9525">
            <a:solidFill>
              <a:srgbClr val="000000"/>
            </a:solidFill>
            <a:round/>
            <a:headEnd/>
            <a:tailEnd type="triangle" w="med" len="med"/>
          </a:ln>
        </p:spPr>
        <p:txBody>
          <a:bodyPr/>
          <a:lstStyle/>
          <a:p>
            <a:endParaRPr lang="en-US"/>
          </a:p>
        </p:txBody>
      </p:sp>
      <p:sp>
        <p:nvSpPr>
          <p:cNvPr id="36949" name="Line 181"/>
          <p:cNvSpPr>
            <a:spLocks noChangeShapeType="1"/>
          </p:cNvSpPr>
          <p:nvPr/>
        </p:nvSpPr>
        <p:spPr bwMode="auto">
          <a:xfrm>
            <a:off x="6948488" y="1557338"/>
            <a:ext cx="576262" cy="0"/>
          </a:xfrm>
          <a:prstGeom prst="line">
            <a:avLst/>
          </a:prstGeom>
          <a:noFill/>
          <a:ln w="9525">
            <a:solidFill>
              <a:srgbClr val="000000"/>
            </a:solidFill>
            <a:round/>
            <a:headEnd/>
            <a:tailEnd type="triangle" w="med" len="med"/>
          </a:ln>
        </p:spPr>
        <p:txBody>
          <a:bodyPr/>
          <a:lstStyle/>
          <a:p>
            <a:endParaRPr lang="en-US"/>
          </a:p>
        </p:txBody>
      </p:sp>
      <p:sp>
        <p:nvSpPr>
          <p:cNvPr id="36950" name="Line 182"/>
          <p:cNvSpPr>
            <a:spLocks noChangeShapeType="1"/>
          </p:cNvSpPr>
          <p:nvPr/>
        </p:nvSpPr>
        <p:spPr bwMode="auto">
          <a:xfrm>
            <a:off x="6948488" y="2205038"/>
            <a:ext cx="576262" cy="71437"/>
          </a:xfrm>
          <a:prstGeom prst="line">
            <a:avLst/>
          </a:prstGeom>
          <a:noFill/>
          <a:ln w="9525">
            <a:solidFill>
              <a:srgbClr val="000000"/>
            </a:solidFill>
            <a:round/>
            <a:headEnd/>
            <a:tailEnd type="triangle" w="med" len="med"/>
          </a:ln>
        </p:spPr>
        <p:txBody>
          <a:bodyPr/>
          <a:lstStyle/>
          <a:p>
            <a:endParaRPr lang="en-US"/>
          </a:p>
        </p:txBody>
      </p:sp>
      <p:sp>
        <p:nvSpPr>
          <p:cNvPr id="36951" name="Line 183"/>
          <p:cNvSpPr>
            <a:spLocks noChangeShapeType="1"/>
          </p:cNvSpPr>
          <p:nvPr/>
        </p:nvSpPr>
        <p:spPr bwMode="auto">
          <a:xfrm>
            <a:off x="6948488" y="2708275"/>
            <a:ext cx="647700" cy="433388"/>
          </a:xfrm>
          <a:prstGeom prst="line">
            <a:avLst/>
          </a:prstGeom>
          <a:noFill/>
          <a:ln w="9525">
            <a:solidFill>
              <a:srgbClr val="000000"/>
            </a:solidFill>
            <a:round/>
            <a:headEnd/>
            <a:tailEnd type="triangle" w="med" len="med"/>
          </a:ln>
        </p:spPr>
        <p:txBody>
          <a:bodyPr/>
          <a:lstStyle/>
          <a:p>
            <a:endParaRPr lang="en-US"/>
          </a:p>
        </p:txBody>
      </p:sp>
      <p:sp>
        <p:nvSpPr>
          <p:cNvPr id="36952" name="Line 184"/>
          <p:cNvSpPr>
            <a:spLocks noChangeShapeType="1"/>
          </p:cNvSpPr>
          <p:nvPr/>
        </p:nvSpPr>
        <p:spPr bwMode="auto">
          <a:xfrm>
            <a:off x="6948488" y="4652963"/>
            <a:ext cx="647700" cy="71437"/>
          </a:xfrm>
          <a:prstGeom prst="line">
            <a:avLst/>
          </a:prstGeom>
          <a:noFill/>
          <a:ln w="9525">
            <a:solidFill>
              <a:srgbClr val="000000"/>
            </a:solidFill>
            <a:round/>
            <a:headEnd/>
            <a:tailEnd type="triangle" w="med" len="med"/>
          </a:ln>
        </p:spPr>
        <p:txBody>
          <a:bodyPr/>
          <a:lstStyle/>
          <a:p>
            <a:endParaRPr lang="en-US"/>
          </a:p>
        </p:txBody>
      </p:sp>
      <p:sp>
        <p:nvSpPr>
          <p:cNvPr id="36953" name="Line 185"/>
          <p:cNvSpPr>
            <a:spLocks noChangeShapeType="1"/>
          </p:cNvSpPr>
          <p:nvPr/>
        </p:nvSpPr>
        <p:spPr bwMode="auto">
          <a:xfrm>
            <a:off x="6948488" y="5229225"/>
            <a:ext cx="647700" cy="215900"/>
          </a:xfrm>
          <a:prstGeom prst="line">
            <a:avLst/>
          </a:prstGeom>
          <a:noFill/>
          <a:ln w="9525">
            <a:solidFill>
              <a:srgbClr val="000000"/>
            </a:solidFill>
            <a:round/>
            <a:headEnd/>
            <a:tailEnd type="triangle" w="med" len="med"/>
          </a:ln>
        </p:spPr>
        <p:txBody>
          <a:bodyPr/>
          <a:lstStyle/>
          <a:p>
            <a:endParaRPr lang="en-US"/>
          </a:p>
        </p:txBody>
      </p:sp>
      <p:grpSp>
        <p:nvGrpSpPr>
          <p:cNvPr id="36954" name="Group 188"/>
          <p:cNvGrpSpPr>
            <a:grpSpLocks/>
          </p:cNvGrpSpPr>
          <p:nvPr/>
        </p:nvGrpSpPr>
        <p:grpSpPr bwMode="auto">
          <a:xfrm>
            <a:off x="2992438" y="4365625"/>
            <a:ext cx="500062" cy="819150"/>
            <a:chOff x="1567" y="1054"/>
            <a:chExt cx="315" cy="516"/>
          </a:xfrm>
        </p:grpSpPr>
        <p:sp>
          <p:nvSpPr>
            <p:cNvPr id="36965" name="Rectangle 189"/>
            <p:cNvSpPr>
              <a:spLocks noChangeArrowheads="1"/>
            </p:cNvSpPr>
            <p:nvPr/>
          </p:nvSpPr>
          <p:spPr bwMode="auto">
            <a:xfrm>
              <a:off x="1567" y="1398"/>
              <a:ext cx="315" cy="172"/>
            </a:xfrm>
            <a:prstGeom prst="rect">
              <a:avLst/>
            </a:prstGeom>
            <a:noFill/>
            <a:ln w="9525">
              <a:solidFill>
                <a:schemeClr val="tx1"/>
              </a:solidFill>
              <a:miter lim="800000"/>
              <a:headEnd/>
              <a:tailEnd/>
            </a:ln>
          </p:spPr>
          <p:txBody>
            <a:bodyPr/>
            <a:lstStyle/>
            <a:p>
              <a:pPr>
                <a:spcBef>
                  <a:spcPct val="20000"/>
                </a:spcBef>
              </a:pPr>
              <a:endParaRPr lang="en-US">
                <a:latin typeface="Arial Narrow" pitchFamily="34" charset="0"/>
              </a:endParaRPr>
            </a:p>
          </p:txBody>
        </p:sp>
        <p:sp>
          <p:nvSpPr>
            <p:cNvPr id="36966" name="Rectangle 190"/>
            <p:cNvSpPr>
              <a:spLocks noChangeArrowheads="1"/>
            </p:cNvSpPr>
            <p:nvPr/>
          </p:nvSpPr>
          <p:spPr bwMode="auto">
            <a:xfrm>
              <a:off x="1567" y="1226"/>
              <a:ext cx="315" cy="172"/>
            </a:xfrm>
            <a:prstGeom prst="rect">
              <a:avLst/>
            </a:prstGeom>
            <a:noFill/>
            <a:ln w="9525">
              <a:solidFill>
                <a:schemeClr val="tx1"/>
              </a:solidFill>
              <a:miter lim="800000"/>
              <a:headEnd/>
              <a:tailEnd/>
            </a:ln>
          </p:spPr>
          <p:txBody>
            <a:bodyPr/>
            <a:lstStyle/>
            <a:p>
              <a:pPr>
                <a:spcBef>
                  <a:spcPct val="20000"/>
                </a:spcBef>
              </a:pPr>
              <a:endParaRPr lang="en-US">
                <a:latin typeface="Arial Narrow" pitchFamily="34" charset="0"/>
              </a:endParaRPr>
            </a:p>
          </p:txBody>
        </p:sp>
        <p:sp>
          <p:nvSpPr>
            <p:cNvPr id="36967" name="Rectangle 191"/>
            <p:cNvSpPr>
              <a:spLocks noChangeArrowheads="1"/>
            </p:cNvSpPr>
            <p:nvPr/>
          </p:nvSpPr>
          <p:spPr bwMode="auto">
            <a:xfrm>
              <a:off x="1567" y="1054"/>
              <a:ext cx="315" cy="172"/>
            </a:xfrm>
            <a:prstGeom prst="rect">
              <a:avLst/>
            </a:prstGeom>
            <a:noFill/>
            <a:ln w="9525">
              <a:solidFill>
                <a:schemeClr val="tx1"/>
              </a:solidFill>
              <a:miter lim="800000"/>
              <a:headEnd/>
              <a:tailEnd/>
            </a:ln>
          </p:spPr>
          <p:txBody>
            <a:bodyPr/>
            <a:lstStyle/>
            <a:p>
              <a:pPr>
                <a:spcBef>
                  <a:spcPct val="20000"/>
                </a:spcBef>
              </a:pPr>
              <a:endParaRPr lang="en-US">
                <a:latin typeface="Arial Narrow" pitchFamily="34" charset="0"/>
              </a:endParaRPr>
            </a:p>
          </p:txBody>
        </p:sp>
      </p:grpSp>
      <p:grpSp>
        <p:nvGrpSpPr>
          <p:cNvPr id="36955" name="Group 192"/>
          <p:cNvGrpSpPr>
            <a:grpSpLocks/>
          </p:cNvGrpSpPr>
          <p:nvPr/>
        </p:nvGrpSpPr>
        <p:grpSpPr bwMode="auto">
          <a:xfrm>
            <a:off x="2559050" y="5445125"/>
            <a:ext cx="500063" cy="819150"/>
            <a:chOff x="1567" y="1054"/>
            <a:chExt cx="315" cy="516"/>
          </a:xfrm>
        </p:grpSpPr>
        <p:sp>
          <p:nvSpPr>
            <p:cNvPr id="36962" name="Rectangle 193"/>
            <p:cNvSpPr>
              <a:spLocks noChangeArrowheads="1"/>
            </p:cNvSpPr>
            <p:nvPr/>
          </p:nvSpPr>
          <p:spPr bwMode="auto">
            <a:xfrm>
              <a:off x="1567" y="1398"/>
              <a:ext cx="315" cy="172"/>
            </a:xfrm>
            <a:prstGeom prst="rect">
              <a:avLst/>
            </a:prstGeom>
            <a:noFill/>
            <a:ln w="9525">
              <a:solidFill>
                <a:schemeClr val="tx1"/>
              </a:solidFill>
              <a:miter lim="800000"/>
              <a:headEnd/>
              <a:tailEnd/>
            </a:ln>
          </p:spPr>
          <p:txBody>
            <a:bodyPr/>
            <a:lstStyle/>
            <a:p>
              <a:pPr>
                <a:spcBef>
                  <a:spcPct val="20000"/>
                </a:spcBef>
              </a:pPr>
              <a:endParaRPr lang="en-US">
                <a:latin typeface="Arial Narrow" pitchFamily="34" charset="0"/>
              </a:endParaRPr>
            </a:p>
          </p:txBody>
        </p:sp>
        <p:sp>
          <p:nvSpPr>
            <p:cNvPr id="36963" name="Rectangle 194"/>
            <p:cNvSpPr>
              <a:spLocks noChangeArrowheads="1"/>
            </p:cNvSpPr>
            <p:nvPr/>
          </p:nvSpPr>
          <p:spPr bwMode="auto">
            <a:xfrm>
              <a:off x="1567" y="1226"/>
              <a:ext cx="315" cy="172"/>
            </a:xfrm>
            <a:prstGeom prst="rect">
              <a:avLst/>
            </a:prstGeom>
            <a:noFill/>
            <a:ln w="9525">
              <a:solidFill>
                <a:schemeClr val="tx1"/>
              </a:solidFill>
              <a:miter lim="800000"/>
              <a:headEnd/>
              <a:tailEnd/>
            </a:ln>
          </p:spPr>
          <p:txBody>
            <a:bodyPr/>
            <a:lstStyle/>
            <a:p>
              <a:pPr>
                <a:spcBef>
                  <a:spcPct val="20000"/>
                </a:spcBef>
              </a:pPr>
              <a:endParaRPr lang="en-US">
                <a:latin typeface="Arial Narrow" pitchFamily="34" charset="0"/>
              </a:endParaRPr>
            </a:p>
          </p:txBody>
        </p:sp>
        <p:sp>
          <p:nvSpPr>
            <p:cNvPr id="36964" name="Rectangle 195"/>
            <p:cNvSpPr>
              <a:spLocks noChangeArrowheads="1"/>
            </p:cNvSpPr>
            <p:nvPr/>
          </p:nvSpPr>
          <p:spPr bwMode="auto">
            <a:xfrm>
              <a:off x="1567" y="1054"/>
              <a:ext cx="315" cy="172"/>
            </a:xfrm>
            <a:prstGeom prst="rect">
              <a:avLst/>
            </a:prstGeom>
            <a:noFill/>
            <a:ln w="9525">
              <a:solidFill>
                <a:schemeClr val="tx1"/>
              </a:solidFill>
              <a:miter lim="800000"/>
              <a:headEnd/>
              <a:tailEnd/>
            </a:ln>
          </p:spPr>
          <p:txBody>
            <a:bodyPr/>
            <a:lstStyle/>
            <a:p>
              <a:pPr>
                <a:spcBef>
                  <a:spcPct val="20000"/>
                </a:spcBef>
              </a:pPr>
              <a:endParaRPr lang="en-US">
                <a:latin typeface="Arial Narrow" pitchFamily="34" charset="0"/>
              </a:endParaRPr>
            </a:p>
          </p:txBody>
        </p:sp>
      </p:grpSp>
      <p:sp>
        <p:nvSpPr>
          <p:cNvPr id="36956" name="Line 196"/>
          <p:cNvSpPr>
            <a:spLocks noChangeShapeType="1"/>
          </p:cNvSpPr>
          <p:nvPr/>
        </p:nvSpPr>
        <p:spPr bwMode="auto">
          <a:xfrm flipV="1">
            <a:off x="2843213" y="4724400"/>
            <a:ext cx="3457575" cy="865188"/>
          </a:xfrm>
          <a:prstGeom prst="line">
            <a:avLst/>
          </a:prstGeom>
          <a:noFill/>
          <a:ln w="9525">
            <a:solidFill>
              <a:srgbClr val="000000"/>
            </a:solidFill>
            <a:round/>
            <a:headEnd/>
            <a:tailEnd type="triangle" w="med" len="med"/>
          </a:ln>
        </p:spPr>
        <p:txBody>
          <a:bodyPr/>
          <a:lstStyle/>
          <a:p>
            <a:endParaRPr lang="en-US"/>
          </a:p>
        </p:txBody>
      </p:sp>
      <p:sp>
        <p:nvSpPr>
          <p:cNvPr id="36957" name="Line 197"/>
          <p:cNvSpPr>
            <a:spLocks noChangeShapeType="1"/>
          </p:cNvSpPr>
          <p:nvPr/>
        </p:nvSpPr>
        <p:spPr bwMode="auto">
          <a:xfrm flipV="1">
            <a:off x="2771775" y="5157788"/>
            <a:ext cx="3529013" cy="792162"/>
          </a:xfrm>
          <a:prstGeom prst="line">
            <a:avLst/>
          </a:prstGeom>
          <a:noFill/>
          <a:ln w="9525">
            <a:solidFill>
              <a:srgbClr val="000000"/>
            </a:solidFill>
            <a:round/>
            <a:headEnd/>
            <a:tailEnd type="triangle" w="med" len="med"/>
          </a:ln>
        </p:spPr>
        <p:txBody>
          <a:bodyPr/>
          <a:lstStyle/>
          <a:p>
            <a:endParaRPr lang="en-US"/>
          </a:p>
        </p:txBody>
      </p:sp>
      <p:sp>
        <p:nvSpPr>
          <p:cNvPr id="36958" name="Line 198"/>
          <p:cNvSpPr>
            <a:spLocks noChangeShapeType="1"/>
          </p:cNvSpPr>
          <p:nvPr/>
        </p:nvSpPr>
        <p:spPr bwMode="auto">
          <a:xfrm flipV="1">
            <a:off x="2771775" y="5589588"/>
            <a:ext cx="2879725" cy="576262"/>
          </a:xfrm>
          <a:prstGeom prst="line">
            <a:avLst/>
          </a:prstGeom>
          <a:noFill/>
          <a:ln w="9525">
            <a:solidFill>
              <a:srgbClr val="000000"/>
            </a:solidFill>
            <a:round/>
            <a:headEnd/>
            <a:tailEnd/>
          </a:ln>
        </p:spPr>
        <p:txBody>
          <a:bodyPr/>
          <a:lstStyle/>
          <a:p>
            <a:endParaRPr lang="en-US"/>
          </a:p>
        </p:txBody>
      </p:sp>
      <p:sp>
        <p:nvSpPr>
          <p:cNvPr id="36959" name="Line 199"/>
          <p:cNvSpPr>
            <a:spLocks noChangeShapeType="1"/>
          </p:cNvSpPr>
          <p:nvPr/>
        </p:nvSpPr>
        <p:spPr bwMode="auto">
          <a:xfrm flipV="1">
            <a:off x="5651500" y="2781300"/>
            <a:ext cx="649288" cy="2808288"/>
          </a:xfrm>
          <a:prstGeom prst="line">
            <a:avLst/>
          </a:prstGeom>
          <a:noFill/>
          <a:ln w="9525">
            <a:solidFill>
              <a:srgbClr val="000000"/>
            </a:solidFill>
            <a:round/>
            <a:headEnd/>
            <a:tailEnd type="triangle" w="med" len="med"/>
          </a:ln>
        </p:spPr>
        <p:txBody>
          <a:bodyPr/>
          <a:lstStyle/>
          <a:p>
            <a:endParaRPr lang="en-US"/>
          </a:p>
        </p:txBody>
      </p:sp>
      <p:sp>
        <p:nvSpPr>
          <p:cNvPr id="36960" name="Text Box 200"/>
          <p:cNvSpPr txBox="1">
            <a:spLocks noChangeArrowheads="1"/>
          </p:cNvSpPr>
          <p:nvPr/>
        </p:nvSpPr>
        <p:spPr bwMode="auto">
          <a:xfrm>
            <a:off x="1619250" y="5589588"/>
            <a:ext cx="1022350" cy="641350"/>
          </a:xfrm>
          <a:prstGeom prst="rect">
            <a:avLst/>
          </a:prstGeom>
          <a:noFill/>
          <a:ln w="9525">
            <a:noFill/>
            <a:miter lim="800000"/>
            <a:headEnd/>
            <a:tailEnd/>
          </a:ln>
        </p:spPr>
        <p:txBody>
          <a:bodyPr wrap="none">
            <a:spAutoFit/>
          </a:bodyPr>
          <a:lstStyle/>
          <a:p>
            <a:r>
              <a:rPr lang="en-US" sz="1800" b="1">
                <a:solidFill>
                  <a:srgbClr val="A50021"/>
                </a:solidFill>
              </a:rPr>
              <a:t>Region </a:t>
            </a:r>
          </a:p>
          <a:p>
            <a:r>
              <a:rPr lang="en-US" sz="1800" b="1">
                <a:solidFill>
                  <a:srgbClr val="A50021"/>
                </a:solidFill>
              </a:rPr>
              <a:t>table</a:t>
            </a:r>
          </a:p>
        </p:txBody>
      </p:sp>
      <p:sp>
        <p:nvSpPr>
          <p:cNvPr id="36961" name="Text Box 201"/>
          <p:cNvSpPr txBox="1">
            <a:spLocks noChangeArrowheads="1"/>
          </p:cNvSpPr>
          <p:nvPr/>
        </p:nvSpPr>
        <p:spPr bwMode="auto">
          <a:xfrm>
            <a:off x="1533525" y="1628775"/>
            <a:ext cx="1022350" cy="641350"/>
          </a:xfrm>
          <a:prstGeom prst="rect">
            <a:avLst/>
          </a:prstGeom>
          <a:noFill/>
          <a:ln w="9525">
            <a:noFill/>
            <a:miter lim="800000"/>
            <a:headEnd/>
            <a:tailEnd/>
          </a:ln>
        </p:spPr>
        <p:txBody>
          <a:bodyPr wrap="none">
            <a:spAutoFit/>
          </a:bodyPr>
          <a:lstStyle/>
          <a:p>
            <a:r>
              <a:rPr lang="en-US" sz="1800" b="1">
                <a:solidFill>
                  <a:srgbClr val="A50021"/>
                </a:solidFill>
              </a:rPr>
              <a:t>Region </a:t>
            </a:r>
          </a:p>
          <a:p>
            <a:r>
              <a:rPr lang="en-US" sz="1800" b="1">
                <a:solidFill>
                  <a:srgbClr val="A50021"/>
                </a:solidFill>
              </a:rPr>
              <a:t>table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References </a:t>
            </a:r>
          </a:p>
        </p:txBody>
      </p:sp>
      <p:sp>
        <p:nvSpPr>
          <p:cNvPr id="38915" name="Content Placeholder 2"/>
          <p:cNvSpPr>
            <a:spLocks noGrp="1"/>
          </p:cNvSpPr>
          <p:nvPr>
            <p:ph idx="1"/>
          </p:nvPr>
        </p:nvSpPr>
        <p:spPr/>
        <p:txBody>
          <a:bodyPr/>
          <a:lstStyle/>
          <a:p>
            <a:r>
              <a:rPr lang="en-US">
                <a:hlinkClick r:id="rId2"/>
              </a:rPr>
              <a:t>http://www.employees.org/~tjsundar/html/tutorials/unixprocesses.html</a:t>
            </a:r>
            <a:endParaRPr lang="en-US"/>
          </a:p>
          <a:p>
            <a:r>
              <a:rPr lang="en-US"/>
              <a:t>http://www.employees.org/~tjsundar/html/tutorials/unixprocesses.html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9939" name="Content Placeholder 2"/>
          <p:cNvSpPr>
            <a:spLocks noGrp="1"/>
          </p:cNvSpPr>
          <p:nvPr>
            <p:ph idx="1"/>
          </p:nvPr>
        </p:nvSpPr>
        <p:spPr/>
        <p:txBody>
          <a:bodyPr/>
          <a:lstStyle/>
          <a:p>
            <a:endParaRPr lang="en-US"/>
          </a:p>
          <a:p>
            <a:endParaRPr lang="en-US"/>
          </a:p>
          <a:p>
            <a:r>
              <a:rPr lang="en-US"/>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File System</a:t>
            </a:r>
          </a:p>
        </p:txBody>
      </p:sp>
      <p:sp>
        <p:nvSpPr>
          <p:cNvPr id="8195" name="Rectangle 3"/>
          <p:cNvSpPr>
            <a:spLocks noGrp="1" noChangeArrowheads="1"/>
          </p:cNvSpPr>
          <p:nvPr>
            <p:ph type="body" sz="half" idx="1"/>
          </p:nvPr>
        </p:nvSpPr>
        <p:spPr>
          <a:xfrm>
            <a:off x="685800" y="1981200"/>
            <a:ext cx="7989888" cy="2168525"/>
          </a:xfrm>
        </p:spPr>
        <p:txBody>
          <a:bodyPr/>
          <a:lstStyle/>
          <a:p>
            <a:pPr eaLnBrk="1" hangingPunct="1"/>
            <a:r>
              <a:rPr lang="en-US" sz="3200">
                <a:latin typeface="Arial" charset="0"/>
              </a:rPr>
              <a:t>A file system is consisted of a sequence of logical blocks (512/1024 byte etc.)</a:t>
            </a:r>
          </a:p>
          <a:p>
            <a:pPr eaLnBrk="1" hangingPunct="1"/>
            <a:r>
              <a:rPr lang="en-US" sz="3200">
                <a:latin typeface="Arial" charset="0"/>
              </a:rPr>
              <a:t>A file system has the following structure:</a:t>
            </a:r>
          </a:p>
        </p:txBody>
      </p:sp>
      <p:graphicFrame>
        <p:nvGraphicFramePr>
          <p:cNvPr id="148496" name="Group 16"/>
          <p:cNvGraphicFramePr>
            <a:graphicFrameLocks noGrp="1"/>
          </p:cNvGraphicFramePr>
          <p:nvPr>
            <p:ph sz="half" idx="2"/>
          </p:nvPr>
        </p:nvGraphicFramePr>
        <p:xfrm>
          <a:off x="757238" y="4437063"/>
          <a:ext cx="7918450" cy="863600"/>
        </p:xfrm>
        <a:graphic>
          <a:graphicData uri="http://schemas.openxmlformats.org/drawingml/2006/table">
            <a:tbl>
              <a:tblPr/>
              <a:tblGrid>
                <a:gridCol w="1979612">
                  <a:extLst>
                    <a:ext uri="{9D8B030D-6E8A-4147-A177-3AD203B41FA5}">
                      <a16:colId xmlns:a16="http://schemas.microsoft.com/office/drawing/2014/main" val="20000"/>
                    </a:ext>
                  </a:extLst>
                </a:gridCol>
                <a:gridCol w="1979613">
                  <a:extLst>
                    <a:ext uri="{9D8B030D-6E8A-4147-A177-3AD203B41FA5}">
                      <a16:colId xmlns:a16="http://schemas.microsoft.com/office/drawing/2014/main" val="20001"/>
                    </a:ext>
                  </a:extLst>
                </a:gridCol>
                <a:gridCol w="1979612">
                  <a:extLst>
                    <a:ext uri="{9D8B030D-6E8A-4147-A177-3AD203B41FA5}">
                      <a16:colId xmlns:a16="http://schemas.microsoft.com/office/drawing/2014/main" val="20002"/>
                    </a:ext>
                  </a:extLst>
                </a:gridCol>
                <a:gridCol w="1979613">
                  <a:extLst>
                    <a:ext uri="{9D8B030D-6E8A-4147-A177-3AD203B41FA5}">
                      <a16:colId xmlns:a16="http://schemas.microsoft.com/office/drawing/2014/main" val="20003"/>
                    </a:ext>
                  </a:extLst>
                </a:gridCol>
              </a:tblGrid>
              <a:tr h="863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Narrow" charset="0"/>
                          <a:ea typeface="ＭＳ Ｐゴシック" charset="0"/>
                        </a:rPr>
                        <a:t>Boot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Narrow" charset="0"/>
                          <a:ea typeface="ＭＳ Ｐゴシック" charset="0"/>
                        </a:rPr>
                        <a:t>Super Block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Narrow" charset="0"/>
                          <a:ea typeface="ＭＳ Ｐゴシック" charset="0"/>
                        </a:rPr>
                        <a:t>Inode List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Narrow" charset="0"/>
                          <a:ea typeface="ＭＳ Ｐゴシック" charset="0"/>
                        </a:rPr>
                        <a:t>Data Blocks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File System: Boot Block</a:t>
            </a:r>
          </a:p>
        </p:txBody>
      </p:sp>
      <p:sp>
        <p:nvSpPr>
          <p:cNvPr id="9219" name="Rectangle 3"/>
          <p:cNvSpPr>
            <a:spLocks noGrp="1" noChangeArrowheads="1"/>
          </p:cNvSpPr>
          <p:nvPr>
            <p:ph idx="1"/>
          </p:nvPr>
        </p:nvSpPr>
        <p:spPr>
          <a:xfrm>
            <a:off x="457200" y="1916113"/>
            <a:ext cx="8229600" cy="4210050"/>
          </a:xfrm>
        </p:spPr>
        <p:txBody>
          <a:bodyPr/>
          <a:lstStyle/>
          <a:p>
            <a:pPr eaLnBrk="1" hangingPunct="1"/>
            <a:r>
              <a:rPr lang="en-US" sz="3200">
                <a:latin typeface="Arial" charset="0"/>
              </a:rPr>
              <a:t>The beginning of the file system</a:t>
            </a:r>
          </a:p>
          <a:p>
            <a:pPr eaLnBrk="1" hangingPunct="1"/>
            <a:r>
              <a:rPr lang="en-US" sz="3200">
                <a:latin typeface="Arial" charset="0"/>
              </a:rPr>
              <a:t>Contains bootstrap code to load the operating system</a:t>
            </a:r>
          </a:p>
          <a:p>
            <a:pPr eaLnBrk="1" hangingPunct="1"/>
            <a:r>
              <a:rPr lang="en-US" sz="3200">
                <a:latin typeface="Arial" charset="0"/>
              </a:rPr>
              <a:t>Initializes the operating system</a:t>
            </a:r>
          </a:p>
          <a:p>
            <a:pPr eaLnBrk="1" hangingPunct="1"/>
            <a:r>
              <a:rPr lang="en-US" sz="3200">
                <a:latin typeface="Arial" charset="0"/>
              </a:rPr>
              <a:t>Typically occupies the first sector of the disk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File System: Super Block</a:t>
            </a:r>
          </a:p>
        </p:txBody>
      </p:sp>
      <p:sp>
        <p:nvSpPr>
          <p:cNvPr id="10243" name="Rectangle 3"/>
          <p:cNvSpPr>
            <a:spLocks noGrp="1" noChangeArrowheads="1"/>
          </p:cNvSpPr>
          <p:nvPr>
            <p:ph idx="1"/>
          </p:nvPr>
        </p:nvSpPr>
        <p:spPr>
          <a:xfrm>
            <a:off x="457200" y="2060575"/>
            <a:ext cx="8229600" cy="4065588"/>
          </a:xfrm>
        </p:spPr>
        <p:txBody>
          <a:bodyPr/>
          <a:lstStyle/>
          <a:p>
            <a:pPr eaLnBrk="1" hangingPunct="1"/>
            <a:r>
              <a:rPr lang="en-US" sz="3200">
                <a:latin typeface="Arial" charset="0"/>
              </a:rPr>
              <a:t>Describes the state of a file system</a:t>
            </a:r>
          </a:p>
          <a:p>
            <a:pPr eaLnBrk="1" hangingPunct="1"/>
            <a:r>
              <a:rPr lang="en-US" sz="3200">
                <a:latin typeface="Arial" charset="0"/>
              </a:rPr>
              <a:t>Describes the size of the file system</a:t>
            </a:r>
          </a:p>
          <a:p>
            <a:pPr lvl="1" eaLnBrk="1" hangingPunct="1"/>
            <a:r>
              <a:rPr lang="en-US" sz="2400"/>
              <a:t>How many files it can store</a:t>
            </a:r>
          </a:p>
          <a:p>
            <a:pPr eaLnBrk="1" hangingPunct="1"/>
            <a:r>
              <a:rPr lang="en-US" sz="3200">
                <a:latin typeface="Arial" charset="0"/>
              </a:rPr>
              <a:t>Where to find free space on the file system </a:t>
            </a:r>
          </a:p>
          <a:p>
            <a:pPr eaLnBrk="1" hangingPunct="1"/>
            <a:r>
              <a:rPr lang="en-US" sz="3200">
                <a:latin typeface="Arial" charset="0"/>
              </a:rPr>
              <a:t>Other information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5538"/>
          </a:xfrm>
        </p:spPr>
        <p:txBody>
          <a:bodyPr/>
          <a:lstStyle/>
          <a:p>
            <a:pPr>
              <a:defRPr/>
            </a:pPr>
            <a:r>
              <a:rPr lang="en-US" sz="4800" dirty="0"/>
              <a:t>Contents of Super Block</a:t>
            </a:r>
          </a:p>
        </p:txBody>
      </p:sp>
      <p:sp>
        <p:nvSpPr>
          <p:cNvPr id="11267" name="Content Placeholder 2"/>
          <p:cNvSpPr>
            <a:spLocks noGrp="1"/>
          </p:cNvSpPr>
          <p:nvPr>
            <p:ph idx="1"/>
          </p:nvPr>
        </p:nvSpPr>
        <p:spPr/>
        <p:txBody>
          <a:bodyPr/>
          <a:lstStyle/>
          <a:p>
            <a:r>
              <a:rPr lang="en-US"/>
              <a:t>Size of filesystem</a:t>
            </a:r>
          </a:p>
          <a:p>
            <a:r>
              <a:rPr lang="en-US"/>
              <a:t>No. of free blocks in filesystem</a:t>
            </a:r>
          </a:p>
          <a:p>
            <a:r>
              <a:rPr lang="en-US"/>
              <a:t>List of free blocks in filesystem</a:t>
            </a:r>
          </a:p>
          <a:p>
            <a:r>
              <a:rPr lang="en-US"/>
              <a:t>Index of next free block in free block list</a:t>
            </a:r>
          </a:p>
          <a:p>
            <a:r>
              <a:rPr lang="en-US"/>
              <a:t>Size of inode list</a:t>
            </a:r>
          </a:p>
          <a:p>
            <a:r>
              <a:rPr lang="en-US"/>
              <a:t>No. of free inodes in filesystem</a:t>
            </a:r>
          </a:p>
          <a:p>
            <a:r>
              <a:rPr lang="en-US"/>
              <a:t>List of free inodes in filesystem</a:t>
            </a:r>
          </a:p>
          <a:p>
            <a:r>
              <a:rPr lang="en-US"/>
              <a:t>Index  of next free inode in inode list</a:t>
            </a:r>
          </a:p>
          <a:p>
            <a:r>
              <a:rPr lang="en-US"/>
              <a:t>Lock fields for free block and free inode lists</a:t>
            </a:r>
          </a:p>
          <a:p>
            <a:r>
              <a:rPr lang="en-US"/>
              <a:t>A flag indicating that superblock has been modified</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File System: Inode List</a:t>
            </a:r>
          </a:p>
        </p:txBody>
      </p:sp>
      <p:sp>
        <p:nvSpPr>
          <p:cNvPr id="12291" name="Rectangle 3"/>
          <p:cNvSpPr>
            <a:spLocks noGrp="1" noChangeArrowheads="1"/>
          </p:cNvSpPr>
          <p:nvPr>
            <p:ph idx="1"/>
          </p:nvPr>
        </p:nvSpPr>
        <p:spPr>
          <a:xfrm>
            <a:off x="457200" y="2060575"/>
            <a:ext cx="8229600" cy="4065588"/>
          </a:xfrm>
        </p:spPr>
        <p:txBody>
          <a:bodyPr/>
          <a:lstStyle/>
          <a:p>
            <a:pPr eaLnBrk="1" hangingPunct="1"/>
            <a:r>
              <a:rPr lang="en-US" sz="3200">
                <a:latin typeface="Arial" charset="0"/>
              </a:rPr>
              <a:t>Inodes are used to access disk files.</a:t>
            </a:r>
          </a:p>
          <a:p>
            <a:pPr eaLnBrk="1" hangingPunct="1"/>
            <a:r>
              <a:rPr lang="en-US" sz="3200">
                <a:latin typeface="Arial" charset="0"/>
              </a:rPr>
              <a:t>Inodes maps the disk files</a:t>
            </a:r>
          </a:p>
          <a:p>
            <a:pPr eaLnBrk="1" hangingPunct="1"/>
            <a:r>
              <a:rPr lang="en-US" sz="3200">
                <a:latin typeface="Arial" charset="0"/>
              </a:rPr>
              <a:t>For each file there is an inode entry in the inode list block</a:t>
            </a:r>
          </a:p>
          <a:p>
            <a:pPr eaLnBrk="1" hangingPunct="1"/>
            <a:r>
              <a:rPr lang="en-US" sz="3200">
                <a:latin typeface="Arial" charset="0"/>
              </a:rPr>
              <a:t>Inode list also keeps track of directory structure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sz="4000">
                <a:effectLst>
                  <a:outerShdw blurRad="38100" dist="38100" dir="2700000" algn="tl">
                    <a:srgbClr val="C0C0C0"/>
                  </a:outerShdw>
                </a:effectLst>
              </a:rPr>
              <a:t>File System: Data Block</a:t>
            </a:r>
          </a:p>
        </p:txBody>
      </p:sp>
      <p:sp>
        <p:nvSpPr>
          <p:cNvPr id="13315" name="Rectangle 3"/>
          <p:cNvSpPr>
            <a:spLocks noGrp="1" noChangeArrowheads="1"/>
          </p:cNvSpPr>
          <p:nvPr>
            <p:ph idx="1"/>
          </p:nvPr>
        </p:nvSpPr>
        <p:spPr>
          <a:xfrm>
            <a:off x="457200" y="2133600"/>
            <a:ext cx="8229600" cy="3992563"/>
          </a:xfrm>
        </p:spPr>
        <p:txBody>
          <a:bodyPr/>
          <a:lstStyle/>
          <a:p>
            <a:pPr eaLnBrk="1" hangingPunct="1"/>
            <a:r>
              <a:rPr lang="en-US" sz="3200">
                <a:latin typeface="Arial" charset="0"/>
              </a:rPr>
              <a:t>Starts at the end of the inode list</a:t>
            </a:r>
          </a:p>
          <a:p>
            <a:pPr eaLnBrk="1" hangingPunct="1"/>
            <a:r>
              <a:rPr lang="en-US" sz="3200">
                <a:latin typeface="Arial" charset="0"/>
              </a:rPr>
              <a:t>Contains disk files</a:t>
            </a:r>
          </a:p>
          <a:p>
            <a:pPr eaLnBrk="1" hangingPunct="1"/>
            <a:r>
              <a:rPr lang="en-US" sz="3200">
                <a:latin typeface="Arial" charset="0"/>
              </a:rPr>
              <a:t>An allocated data block can belong to one and only one file in the file system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2311</TotalTime>
  <Words>1420</Words>
  <Application>Microsoft Macintosh PowerPoint</Application>
  <PresentationFormat>On-screen Show (4:3)</PresentationFormat>
  <Paragraphs>203</Paragraphs>
  <Slides>32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ＭＳ Ｐゴシック</vt:lpstr>
      <vt:lpstr>Arial</vt:lpstr>
      <vt:lpstr>Arial Narrow</vt:lpstr>
      <vt:lpstr>Century Gothic</vt:lpstr>
      <vt:lpstr>Courier New</vt:lpstr>
      <vt:lpstr>Palatino Linotype</vt:lpstr>
      <vt:lpstr>Executive</vt:lpstr>
      <vt:lpstr>Unix Kernel</vt:lpstr>
      <vt:lpstr>Introduction to Kernel</vt:lpstr>
      <vt:lpstr>Kernel Architecture (UNIX)</vt:lpstr>
      <vt:lpstr>File System</vt:lpstr>
      <vt:lpstr>File System: Boot Block</vt:lpstr>
      <vt:lpstr>File System: Super Block</vt:lpstr>
      <vt:lpstr>Contents of Super Block</vt:lpstr>
      <vt:lpstr>File System: Inode List</vt:lpstr>
      <vt:lpstr>File System: Data Block</vt:lpstr>
      <vt:lpstr>Process</vt:lpstr>
      <vt:lpstr>Process …</vt:lpstr>
      <vt:lpstr>Process ..</vt:lpstr>
      <vt:lpstr>Kernel Support for Process</vt:lpstr>
      <vt:lpstr>Process: Region Table</vt:lpstr>
      <vt:lpstr>Process: U Area</vt:lpstr>
      <vt:lpstr>Process: U Area</vt:lpstr>
      <vt:lpstr>Process Context</vt:lpstr>
      <vt:lpstr>User level Context</vt:lpstr>
      <vt:lpstr>Register Context</vt:lpstr>
      <vt:lpstr>System level Context</vt:lpstr>
      <vt:lpstr>System level Context</vt:lpstr>
      <vt:lpstr>Context Switch</vt:lpstr>
      <vt:lpstr>Mode of Process Execution</vt:lpstr>
      <vt:lpstr>Mode of Process Execution ..</vt:lpstr>
      <vt:lpstr>Process States</vt:lpstr>
      <vt:lpstr>Process State Transition</vt:lpstr>
      <vt:lpstr>Process State Transition ..</vt:lpstr>
      <vt:lpstr>PowerPoint Presentation</vt:lpstr>
      <vt:lpstr>Fork</vt:lpstr>
      <vt:lpstr>Fork System Call ..</vt:lpstr>
      <vt:lpstr>References </vt:lpstr>
      <vt:lpstr>PowerPoint Presentation</vt:lpstr>
    </vt:vector>
  </TitlesOfParts>
  <Company>IICT BUET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anup</dc:creator>
  <cp:lastModifiedBy>Microsoft Office User</cp:lastModifiedBy>
  <cp:revision>904</cp:revision>
  <dcterms:created xsi:type="dcterms:W3CDTF">2002-12-29T23:02:52Z</dcterms:created>
  <dcterms:modified xsi:type="dcterms:W3CDTF">2021-11-15T03:46:48Z</dcterms:modified>
</cp:coreProperties>
</file>