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5BF5-6F73-D19E-389A-527C9C93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C249A-D8F3-67C2-342D-C7E890D6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CBDE-A027-A159-BAB0-C560FC1A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7C55-7CFE-294C-224B-4B2151D0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D46B-B651-153D-198F-5283DEEE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3CB3-F68C-44E7-A6A5-E07B47E2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A4F5-AB8B-C540-D98F-ED8D54F8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A196-8A55-56EF-F7FC-67E80F6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658E-0194-F513-9047-223A4773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B675-A6E1-7D1F-098D-034D30A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97F17-C482-01ED-2B4B-F175A672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84866-7B00-BF18-C847-21FD5FA6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D3ABE-5E40-593A-4EF9-275D9902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5BE3-E705-3ABE-749A-2155618F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0FFB-48ED-16FF-EB46-566CB659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0F1-E2BB-854A-B65A-5CFD3117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557B-AC0B-61CD-DAD6-512D202D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33E6-D411-8625-7540-11266091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AF2F-326D-5EA0-C420-900B70DD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7130-AAAA-0B45-B833-FDDE72C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6C16-B988-CA8D-FDC5-B56D805D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AFB11-3ECC-1618-7878-CD0CE55F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014D-049A-5686-3ED9-AF28DB08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37E6-9FB7-4AA5-1B4F-615F9AA2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2B54-C713-92B0-FDAD-0A021E47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B828-784B-E72D-34FE-926ABAB4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E34C-84C7-A7BC-6B67-E6C4F4A9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7DBC-70C4-CCD0-BB1F-E9C2F640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1D75-1C3C-0050-DBC4-A65F389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A664B-AE29-F733-ED41-88FA290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6B84-34C6-5432-9AEF-8809136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EE36-44B4-B053-F055-01F60E20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A70C-36C7-5B26-BFEB-213013A6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EE6F-47C7-FBB7-8C17-7EA93A1F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9D7D2-063D-226D-09F5-533D843F0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74C1-3743-5A3C-4663-5CAD30479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FCF3C-E86C-7299-5A00-D8594E4E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DBAC4-FAF4-C784-A314-2DDC0305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8247-BBAC-334E-DCF5-3C1EBE4F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53E2-5B56-645D-1D7A-97558702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808E5-D89D-53E1-47DC-D2EFC4A1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F327B-5DF5-DE05-9475-36FD97C7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732EC-6DC9-EA1F-7EF4-F2A1114B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9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46FD9-2C05-CA75-0564-6B016389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03247-83B9-8C37-7923-C7F4792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B3EA-F9FD-DFA2-0ACC-1EB74DC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357F-168D-80AC-B541-569ADD2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F739-6195-531C-9015-565F4F8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4FC3-C8EA-4F1A-38BB-7110F46C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68D6-73C0-1161-A69B-3AFD8A60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2AFC-74A7-EA87-40AD-55740FA3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BF040-0288-0D5F-D27B-335FB5B3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218D-2763-7B7E-0488-2479F04F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0595C-E570-BDE2-88A7-B7589977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A591-866F-FDAA-D252-E085A335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4450-1E4D-7446-85C6-4C364F6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627D-B70E-B889-81D3-1090719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8EA8-E54A-E1E4-FC24-780A79B8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2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6B217-49CB-0B71-5D5B-9B5F5644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FE2E-DB44-BF0D-A308-ED622E9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65C1-DCDB-1713-FF83-B268BEBE6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47A9-ECCC-4685-89C7-2A680132A70B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B8D6-3495-C2D0-0B97-85DB7B34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6EC7-2AFC-1A9F-14C8-85F92D7D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730F-7491-41C6-910B-86042ACF2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1626" y="3514298"/>
            <a:ext cx="1106906" cy="2573682"/>
            <a:chOff x="831626" y="3514298"/>
            <a:chExt cx="1106906" cy="2573682"/>
          </a:xfrm>
        </p:grpSpPr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 flipH="1">
              <a:off x="1385079" y="3514298"/>
              <a:ext cx="1" cy="1466776"/>
            </a:xfrm>
            <a:prstGeom prst="line">
              <a:avLst/>
            </a:prstGeom>
            <a:ln w="38100">
              <a:solidFill>
                <a:srgbClr val="F6A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831626" y="4981074"/>
              <a:ext cx="1106906" cy="1106906"/>
            </a:xfrm>
            <a:prstGeom prst="ellipse">
              <a:avLst/>
            </a:prstGeom>
            <a:solidFill>
              <a:srgbClr val="F6A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87260" y="1013342"/>
            <a:ext cx="1106906" cy="2564627"/>
            <a:chOff x="3187260" y="1013342"/>
            <a:chExt cx="1106906" cy="256462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740713" y="2111193"/>
              <a:ext cx="1" cy="1466776"/>
            </a:xfrm>
            <a:prstGeom prst="line">
              <a:avLst/>
            </a:prstGeom>
            <a:ln w="38100">
              <a:solidFill>
                <a:srgbClr val="F27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187260" y="1013342"/>
              <a:ext cx="1106906" cy="1106906"/>
            </a:xfrm>
            <a:prstGeom prst="ellipse">
              <a:avLst/>
            </a:prstGeom>
            <a:solidFill>
              <a:srgbClr val="F27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38255" y="3577969"/>
            <a:ext cx="1106906" cy="2573682"/>
            <a:chOff x="5538255" y="3577969"/>
            <a:chExt cx="1106906" cy="257368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6091708" y="3577969"/>
              <a:ext cx="1" cy="1466776"/>
            </a:xfrm>
            <a:prstGeom prst="line">
              <a:avLst/>
            </a:prstGeom>
            <a:ln w="38100">
              <a:solidFill>
                <a:srgbClr val="47AD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538255" y="5044745"/>
              <a:ext cx="1106906" cy="1106906"/>
            </a:xfrm>
            <a:prstGeom prst="ellipse">
              <a:avLst/>
            </a:prstGeom>
            <a:solidFill>
              <a:srgbClr val="47A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43572" y="1013342"/>
            <a:ext cx="1106906" cy="2573682"/>
            <a:chOff x="7843572" y="1013342"/>
            <a:chExt cx="1106906" cy="257368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8397025" y="2120248"/>
              <a:ext cx="1" cy="1466776"/>
            </a:xfrm>
            <a:prstGeom prst="line">
              <a:avLst/>
            </a:prstGeom>
            <a:ln w="38100">
              <a:solidFill>
                <a:srgbClr val="A2B9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843572" y="1013342"/>
              <a:ext cx="1106906" cy="1106906"/>
            </a:xfrm>
            <a:prstGeom prst="ellipse">
              <a:avLst/>
            </a:prstGeom>
            <a:solidFill>
              <a:srgbClr val="A2B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29572" y="3587024"/>
            <a:ext cx="1106906" cy="2564627"/>
            <a:chOff x="10129572" y="3587024"/>
            <a:chExt cx="1106906" cy="256462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10683025" y="3587024"/>
              <a:ext cx="1" cy="1466776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0129572" y="5044745"/>
              <a:ext cx="1106906" cy="110690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8943" y="3400023"/>
            <a:ext cx="2343954" cy="360608"/>
            <a:chOff x="218943" y="3400023"/>
            <a:chExt cx="2343954" cy="360608"/>
          </a:xfrm>
        </p:grpSpPr>
        <p:sp>
          <p:nvSpPr>
            <p:cNvPr id="4" name="Chevron 3"/>
            <p:cNvSpPr/>
            <p:nvPr/>
          </p:nvSpPr>
          <p:spPr>
            <a:xfrm>
              <a:off x="218943" y="3400023"/>
              <a:ext cx="2343954" cy="360608"/>
            </a:xfrm>
            <a:prstGeom prst="chevron">
              <a:avLst>
                <a:gd name="adj" fmla="val 60000"/>
              </a:avLst>
            </a:prstGeom>
            <a:solidFill>
              <a:srgbClr val="F6A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16672" y="3514298"/>
              <a:ext cx="136815" cy="12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62897" y="3400023"/>
            <a:ext cx="2356833" cy="360608"/>
            <a:chOff x="2562897" y="3400023"/>
            <a:chExt cx="2356833" cy="360608"/>
          </a:xfrm>
        </p:grpSpPr>
        <p:sp>
          <p:nvSpPr>
            <p:cNvPr id="5" name="Chevron 4"/>
            <p:cNvSpPr/>
            <p:nvPr/>
          </p:nvSpPr>
          <p:spPr>
            <a:xfrm>
              <a:off x="2562897" y="3400023"/>
              <a:ext cx="2356833" cy="360608"/>
            </a:xfrm>
            <a:prstGeom prst="chevron">
              <a:avLst>
                <a:gd name="adj" fmla="val 60000"/>
              </a:avLst>
            </a:prstGeom>
            <a:solidFill>
              <a:srgbClr val="F27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72307" y="3514298"/>
              <a:ext cx="136815" cy="12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19731" y="3400023"/>
            <a:ext cx="2343954" cy="360608"/>
            <a:chOff x="4919731" y="3400023"/>
            <a:chExt cx="2343954" cy="360608"/>
          </a:xfrm>
        </p:grpSpPr>
        <p:sp>
          <p:nvSpPr>
            <p:cNvPr id="8" name="Chevron 7"/>
            <p:cNvSpPr/>
            <p:nvPr/>
          </p:nvSpPr>
          <p:spPr>
            <a:xfrm>
              <a:off x="4919731" y="3400023"/>
              <a:ext cx="2343954" cy="360608"/>
            </a:xfrm>
            <a:prstGeom prst="chevron">
              <a:avLst>
                <a:gd name="adj" fmla="val 60000"/>
              </a:avLst>
            </a:prstGeom>
            <a:solidFill>
              <a:srgbClr val="47A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29140" y="3514298"/>
              <a:ext cx="136815" cy="12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63684" y="3400023"/>
            <a:ext cx="2266683" cy="360608"/>
            <a:chOff x="7263684" y="3400023"/>
            <a:chExt cx="2266683" cy="360608"/>
          </a:xfrm>
        </p:grpSpPr>
        <p:sp>
          <p:nvSpPr>
            <p:cNvPr id="7" name="Chevron 6"/>
            <p:cNvSpPr/>
            <p:nvPr/>
          </p:nvSpPr>
          <p:spPr>
            <a:xfrm>
              <a:off x="7263684" y="3400023"/>
              <a:ext cx="2266683" cy="360608"/>
            </a:xfrm>
            <a:prstGeom prst="chevron">
              <a:avLst>
                <a:gd name="adj" fmla="val 60000"/>
              </a:avLst>
            </a:prstGeom>
            <a:solidFill>
              <a:srgbClr val="A2B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28618" y="3514297"/>
              <a:ext cx="136815" cy="12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530368" y="3400023"/>
            <a:ext cx="2305318" cy="360608"/>
            <a:chOff x="9530368" y="3400023"/>
            <a:chExt cx="2305318" cy="360608"/>
          </a:xfrm>
        </p:grpSpPr>
        <p:sp>
          <p:nvSpPr>
            <p:cNvPr id="6" name="Chevron 5"/>
            <p:cNvSpPr/>
            <p:nvPr/>
          </p:nvSpPr>
          <p:spPr>
            <a:xfrm>
              <a:off x="9530368" y="3400023"/>
              <a:ext cx="2305318" cy="360608"/>
            </a:xfrm>
            <a:prstGeom prst="chevron">
              <a:avLst>
                <a:gd name="adj" fmla="val 6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614619" y="3514296"/>
              <a:ext cx="136815" cy="1273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0626" y="1156708"/>
            <a:ext cx="820173" cy="8201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41" y="5232289"/>
            <a:ext cx="662361" cy="66236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3694" y="5240184"/>
            <a:ext cx="716027" cy="7160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2595" y="1171428"/>
            <a:ext cx="708859" cy="7088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7113" y="5232289"/>
            <a:ext cx="631823" cy="6318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1510" y="2689432"/>
            <a:ext cx="234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6A2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98007" y="3949611"/>
            <a:ext cx="264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27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of data to IoT Module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42334" y="2375694"/>
            <a:ext cx="273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7AD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of data into the IoT cloud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7533" y="4006387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2B9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25226" y="2490548"/>
            <a:ext cx="251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F7F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3544" y="1783265"/>
            <a:ext cx="2343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raw data is collected from the soil using the various sensors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27050" y="4870295"/>
            <a:ext cx="212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collected raw data is now uploaded into the IoT Module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6391" y="1298475"/>
            <a:ext cx="2279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data from the IoT Module is uploaded into the IoT cloud for further operation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36614" y="4619670"/>
            <a:ext cx="2129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data uploaded into the IoT cloud is now analyzed for predicting the crop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75773" y="1659551"/>
            <a:ext cx="212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The recommended crop is shown on the device of the user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5593" y="6143107"/>
            <a:ext cx="115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6A24F"/>
                </a:solidFill>
              </a:rPr>
              <a:t>STEP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1226" y="365659"/>
            <a:ext cx="115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27078"/>
                </a:solidFill>
              </a:rPr>
              <a:t>STEP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5369" y="6163150"/>
            <a:ext cx="115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7ADB9"/>
                </a:solidFill>
              </a:rPr>
              <a:t>STEP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7538" y="338504"/>
            <a:ext cx="115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A2B977"/>
                </a:solidFill>
              </a:rPr>
              <a:t>STEP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71948" y="6085553"/>
            <a:ext cx="115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7F7F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25836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25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7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25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25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Bhowmik</dc:creator>
  <cp:lastModifiedBy>JIT</cp:lastModifiedBy>
  <cp:revision>2</cp:revision>
  <dcterms:created xsi:type="dcterms:W3CDTF">2022-05-29T18:16:07Z</dcterms:created>
  <dcterms:modified xsi:type="dcterms:W3CDTF">2022-05-30T04:18:28Z</dcterms:modified>
</cp:coreProperties>
</file>