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 id="278" r:id="rId22"/>
    <p:sldId id="279" r:id="rId23"/>
    <p:sldId id="281" r:id="rId24"/>
    <p:sldId id="280"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DECB-2CAF-3147-1EEA-210E0A995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45B8B2-E869-BFD4-9747-72B965E1C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CB12E0-CB06-5955-8BD9-D64BF20BEB46}"/>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5" name="Footer Placeholder 4">
            <a:extLst>
              <a:ext uri="{FF2B5EF4-FFF2-40B4-BE49-F238E27FC236}">
                <a16:creationId xmlns:a16="http://schemas.microsoft.com/office/drawing/2014/main" id="{F4B5A79B-08F7-5E3E-B6C4-AF5CD3FAE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A1129-D3DB-2123-6EF1-943F954CB93F}"/>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32539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DF0B-1FDF-AD00-F83C-7FD69FCBC1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E83500-43B9-48D2-9174-D92E0D43CC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A6ECD-6707-7269-E9EA-DADBA2FDD0FF}"/>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5" name="Footer Placeholder 4">
            <a:extLst>
              <a:ext uri="{FF2B5EF4-FFF2-40B4-BE49-F238E27FC236}">
                <a16:creationId xmlns:a16="http://schemas.microsoft.com/office/drawing/2014/main" id="{C4B2BE71-5F1A-42EB-E14A-2EED1191A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A8775-5316-6413-BD4E-1E1629D20695}"/>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417195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CDF9F2-E7C0-9296-F71E-EA23374F5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E00F18-14ED-15AC-24C8-A0C1D6D24A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42241-6C61-BA4A-98DA-F99B75588DD6}"/>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5" name="Footer Placeholder 4">
            <a:extLst>
              <a:ext uri="{FF2B5EF4-FFF2-40B4-BE49-F238E27FC236}">
                <a16:creationId xmlns:a16="http://schemas.microsoft.com/office/drawing/2014/main" id="{C3FCB3D8-C5AE-C478-CD03-72CCAEDAF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3804E-7123-02C6-CED6-ED0DE1FBB1D5}"/>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81277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C916-014C-406B-FF0A-BAAB794F2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6186F-A8FC-7147-13AF-5F8B703386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DE9D8-41B1-F1AD-2146-85F18D363C0D}"/>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5" name="Footer Placeholder 4">
            <a:extLst>
              <a:ext uri="{FF2B5EF4-FFF2-40B4-BE49-F238E27FC236}">
                <a16:creationId xmlns:a16="http://schemas.microsoft.com/office/drawing/2014/main" id="{ABC47799-F708-FAB6-1949-C89A1E9DE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40F42-18D2-DCFF-C59E-722EF5081E72}"/>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249307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B700-4B81-A2A0-E594-D2A74737D9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9AA356-5BD4-E01A-3761-5E8E2176E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BA9F3-7693-D9C1-F108-3496B4A0D4CF}"/>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5" name="Footer Placeholder 4">
            <a:extLst>
              <a:ext uri="{FF2B5EF4-FFF2-40B4-BE49-F238E27FC236}">
                <a16:creationId xmlns:a16="http://schemas.microsoft.com/office/drawing/2014/main" id="{1129FA81-9FB4-8C8B-EB7C-ED0DEF2BF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ADB8C-9E32-D9CD-A6E0-A4880E52C4A3}"/>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340721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F00D-17BA-75CA-4D8E-26DE60E848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1CD12-6239-17F5-D61B-467490C4F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A9EBE1-559E-27DB-B47E-7CE2FD2DFD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D1FB9-956E-867F-C065-CF084CE0F9B7}"/>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6" name="Footer Placeholder 5">
            <a:extLst>
              <a:ext uri="{FF2B5EF4-FFF2-40B4-BE49-F238E27FC236}">
                <a16:creationId xmlns:a16="http://schemas.microsoft.com/office/drawing/2014/main" id="{D02891F6-D116-F781-D444-A601BFBCF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C7F4F-8281-8727-147D-760318ED704D}"/>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39983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CC7F-E8CE-0E89-A70B-483B73280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EAE91E-FA5F-2E85-1335-812DE839F2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7F9C0-F6CE-B099-CBE1-7A8099038D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F74CA-2070-89C7-062E-38EF2AA27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72B217-1241-EE84-F12B-D346533E1C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E10714-9CDA-2330-C732-9CC484C4146B}"/>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8" name="Footer Placeholder 7">
            <a:extLst>
              <a:ext uri="{FF2B5EF4-FFF2-40B4-BE49-F238E27FC236}">
                <a16:creationId xmlns:a16="http://schemas.microsoft.com/office/drawing/2014/main" id="{0958A207-FFA9-FB00-69CF-A22EC18A81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F01AB-4DEA-5C1D-A75E-DCDFDA4C3616}"/>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372053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EB00-7430-482B-797E-B645F6CE86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1BD602-B6E3-ED3E-B3CD-168560EA72F1}"/>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4" name="Footer Placeholder 3">
            <a:extLst>
              <a:ext uri="{FF2B5EF4-FFF2-40B4-BE49-F238E27FC236}">
                <a16:creationId xmlns:a16="http://schemas.microsoft.com/office/drawing/2014/main" id="{7EFDEF9B-0187-8D6A-DE6F-76A8EA6F02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EB599-EF91-C113-8614-A14D3189DC9C}"/>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128540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A81C2-9EF9-AC68-AE6E-206C842E9037}"/>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3" name="Footer Placeholder 2">
            <a:extLst>
              <a:ext uri="{FF2B5EF4-FFF2-40B4-BE49-F238E27FC236}">
                <a16:creationId xmlns:a16="http://schemas.microsoft.com/office/drawing/2014/main" id="{F52B7467-A515-4E69-38A3-3970F380C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D352E8-4E1C-439E-909B-4D399E7CC197}"/>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19836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B2D8-FB25-CCE2-5540-CC678DB0A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958628-099E-4479-725A-808078D80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06E6AF-85E9-B4AE-A726-3BF4FB3A7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30833-B02B-B1E2-F653-5EFC9EBE1F33}"/>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6" name="Footer Placeholder 5">
            <a:extLst>
              <a:ext uri="{FF2B5EF4-FFF2-40B4-BE49-F238E27FC236}">
                <a16:creationId xmlns:a16="http://schemas.microsoft.com/office/drawing/2014/main" id="{08D51977-CEBF-7518-8A39-0B2CCA753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388E0-585C-124B-D2DA-16F61DCCEB0E}"/>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17797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BFAD-B753-2982-8ABD-18BBCE80E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9AEB19-72BA-CDE5-1B8C-7D8FE9BB0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AEC7A9-00EA-6798-1785-82182A061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4BE24-0F9F-3E12-3C7D-2579A851101D}"/>
              </a:ext>
            </a:extLst>
          </p:cNvPr>
          <p:cNvSpPr>
            <a:spLocks noGrp="1"/>
          </p:cNvSpPr>
          <p:nvPr>
            <p:ph type="dt" sz="half" idx="10"/>
          </p:nvPr>
        </p:nvSpPr>
        <p:spPr/>
        <p:txBody>
          <a:bodyPr/>
          <a:lstStyle/>
          <a:p>
            <a:fld id="{9F911848-500E-4457-8179-7C46FB630A2F}" type="datetimeFigureOut">
              <a:rPr lang="en-US" smtClean="0"/>
              <a:t>9/27/2022</a:t>
            </a:fld>
            <a:endParaRPr lang="en-US"/>
          </a:p>
        </p:txBody>
      </p:sp>
      <p:sp>
        <p:nvSpPr>
          <p:cNvPr id="6" name="Footer Placeholder 5">
            <a:extLst>
              <a:ext uri="{FF2B5EF4-FFF2-40B4-BE49-F238E27FC236}">
                <a16:creationId xmlns:a16="http://schemas.microsoft.com/office/drawing/2014/main" id="{A905371C-46B4-E442-7623-5955B2625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ADF0E-586D-62D2-CA54-B24632FEECB7}"/>
              </a:ext>
            </a:extLst>
          </p:cNvPr>
          <p:cNvSpPr>
            <a:spLocks noGrp="1"/>
          </p:cNvSpPr>
          <p:nvPr>
            <p:ph type="sldNum" sz="quarter" idx="12"/>
          </p:nvPr>
        </p:nvSpPr>
        <p:spPr/>
        <p:txBody>
          <a:bodyPr/>
          <a:lstStyle/>
          <a:p>
            <a:fld id="{6012584A-2DE8-4ACD-93D8-436CCB48A596}" type="slidenum">
              <a:rPr lang="en-US" smtClean="0"/>
              <a:t>‹#›</a:t>
            </a:fld>
            <a:endParaRPr lang="en-US"/>
          </a:p>
        </p:txBody>
      </p:sp>
    </p:spTree>
    <p:extLst>
      <p:ext uri="{BB962C8B-B14F-4D97-AF65-F5344CB8AC3E}">
        <p14:creationId xmlns:p14="http://schemas.microsoft.com/office/powerpoint/2010/main" val="155845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364E6C-CBFA-6B80-7161-43083CE9B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6ABA03-32C3-6FFB-C2F4-F3BD900A9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E1F8F-8DCC-6439-AFDD-636718360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11848-500E-4457-8179-7C46FB630A2F}" type="datetimeFigureOut">
              <a:rPr lang="en-US" smtClean="0"/>
              <a:t>9/27/2022</a:t>
            </a:fld>
            <a:endParaRPr lang="en-US"/>
          </a:p>
        </p:txBody>
      </p:sp>
      <p:sp>
        <p:nvSpPr>
          <p:cNvPr id="5" name="Footer Placeholder 4">
            <a:extLst>
              <a:ext uri="{FF2B5EF4-FFF2-40B4-BE49-F238E27FC236}">
                <a16:creationId xmlns:a16="http://schemas.microsoft.com/office/drawing/2014/main" id="{1A14D5C8-A66A-5C4D-2B6C-1A2F8C544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17551-2816-A1DB-0092-9FD43DB9A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2584A-2DE8-4ACD-93D8-436CCB48A596}" type="slidenum">
              <a:rPr lang="en-US" smtClean="0"/>
              <a:t>‹#›</a:t>
            </a:fld>
            <a:endParaRPr lang="en-US"/>
          </a:p>
        </p:txBody>
      </p:sp>
    </p:spTree>
    <p:extLst>
      <p:ext uri="{BB962C8B-B14F-4D97-AF65-F5344CB8AC3E}">
        <p14:creationId xmlns:p14="http://schemas.microsoft.com/office/powerpoint/2010/main" val="163435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7FC1E-D19B-3B38-D0BF-9075284C6015}"/>
              </a:ext>
            </a:extLst>
          </p:cNvPr>
          <p:cNvSpPr txBox="1"/>
          <p:nvPr/>
        </p:nvSpPr>
        <p:spPr>
          <a:xfrm>
            <a:off x="2517912" y="371061"/>
            <a:ext cx="6467061" cy="523220"/>
          </a:xfrm>
          <a:prstGeom prst="rect">
            <a:avLst/>
          </a:prstGeom>
          <a:noFill/>
        </p:spPr>
        <p:txBody>
          <a:bodyPr wrap="square" rtlCol="0">
            <a:spAutoFit/>
          </a:bodyPr>
          <a:lstStyle/>
          <a:p>
            <a:pPr algn="ctr"/>
            <a:r>
              <a:rPr lang="en-US" sz="2800" b="1" dirty="0">
                <a:latin typeface="Algerian" panose="04020705040A02060702" pitchFamily="82" charset="0"/>
              </a:rPr>
              <a:t>VOGEL’S APPROXIMATION METHOD</a:t>
            </a:r>
          </a:p>
        </p:txBody>
      </p:sp>
      <p:sp>
        <p:nvSpPr>
          <p:cNvPr id="4" name="TextBox 3">
            <a:extLst>
              <a:ext uri="{FF2B5EF4-FFF2-40B4-BE49-F238E27FC236}">
                <a16:creationId xmlns:a16="http://schemas.microsoft.com/office/drawing/2014/main" id="{97DDF1FC-B017-8730-5AE6-0C2A0FD4FCE6}"/>
              </a:ext>
            </a:extLst>
          </p:cNvPr>
          <p:cNvSpPr txBox="1"/>
          <p:nvPr/>
        </p:nvSpPr>
        <p:spPr>
          <a:xfrm>
            <a:off x="563217" y="1039722"/>
            <a:ext cx="11065566" cy="1200329"/>
          </a:xfrm>
          <a:prstGeom prst="rect">
            <a:avLst/>
          </a:prstGeom>
          <a:noFill/>
        </p:spPr>
        <p:txBody>
          <a:bodyPr wrap="square">
            <a:spAutoFit/>
          </a:bodyPr>
          <a:lstStyle/>
          <a:p>
            <a:r>
              <a:rPr lang="en-US" b="1" i="1" dirty="0">
                <a:solidFill>
                  <a:srgbClr val="333333"/>
                </a:solidFill>
                <a:effectLst/>
                <a:latin typeface="Times New Roman" panose="02020603050405020304" pitchFamily="18" charset="0"/>
                <a:cs typeface="Times New Roman" panose="02020603050405020304" pitchFamily="18" charset="0"/>
              </a:rPr>
              <a:t>Vogel’s Approximation Method (VAM) is one of the methods used to calculate the initial basic feasible solution to a transportation problem. However, VAM is an iterative procedure such that in each step, we should find the penalties for each available row and column by taking the least cost and second least cost. In this article, you will learn how to find the initial basic feasible solution to a transportation problem such that the total cost is minimized.</a:t>
            </a:r>
            <a:endParaRPr lang="en-US" b="1"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8D7A265-9B14-EF65-E95D-33EE1AB4EFA4}"/>
              </a:ext>
            </a:extLst>
          </p:cNvPr>
          <p:cNvSpPr txBox="1"/>
          <p:nvPr/>
        </p:nvSpPr>
        <p:spPr>
          <a:xfrm>
            <a:off x="1325217" y="2672548"/>
            <a:ext cx="9799983"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i="0" u="sng" dirty="0">
                <a:effectLst/>
                <a:latin typeface="Times New Roman" panose="02020603050405020304" pitchFamily="18" charset="0"/>
                <a:cs typeface="Times New Roman" panose="02020603050405020304" pitchFamily="18" charset="0"/>
              </a:rPr>
              <a:t>Vogel’s Approximation Method Steps</a:t>
            </a:r>
            <a:endParaRPr lang="en-US" b="1" i="1" u="sng" dirty="0">
              <a:effectLst/>
              <a:latin typeface="Times New Roman" panose="02020603050405020304" pitchFamily="18" charset="0"/>
              <a:cs typeface="Times New Roman" panose="02020603050405020304" pitchFamily="18" charset="0"/>
            </a:endParaRPr>
          </a:p>
          <a:p>
            <a:pPr algn="l"/>
            <a:r>
              <a:rPr lang="en-US" b="1" i="1" dirty="0">
                <a:effectLst/>
                <a:latin typeface="Times New Roman" panose="02020603050405020304" pitchFamily="18" charset="0"/>
                <a:cs typeface="Times New Roman" panose="02020603050405020304" pitchFamily="18" charset="0"/>
              </a:rPr>
              <a:t>Step 1: Identify the two lowest costs in each row and column of the given cost matrix and then write the absolute row and column difference. These differences are called penalties.</a:t>
            </a:r>
          </a:p>
          <a:p>
            <a:pPr algn="l"/>
            <a:r>
              <a:rPr lang="en-US" b="1" i="1" dirty="0">
                <a:effectLst/>
                <a:latin typeface="Times New Roman" panose="02020603050405020304" pitchFamily="18" charset="0"/>
                <a:cs typeface="Times New Roman" panose="02020603050405020304" pitchFamily="18" charset="0"/>
              </a:rPr>
              <a:t>Step 2: Identify the row or column with the maximum penalty and assign the corresponding cell’s min(supply, demand). If two or more columns or rows have the same maximum penalty, then we can choose one among them as per our convenience.</a:t>
            </a:r>
          </a:p>
          <a:p>
            <a:pPr algn="l"/>
            <a:r>
              <a:rPr lang="en-US" b="1" i="1" dirty="0">
                <a:effectLst/>
                <a:latin typeface="Times New Roman" panose="02020603050405020304" pitchFamily="18" charset="0"/>
                <a:cs typeface="Times New Roman" panose="02020603050405020304" pitchFamily="18" charset="0"/>
              </a:rPr>
              <a:t>Step 3: If the assignment in the previous satisfies the supply at the origin, delete the corresponding row. If it satisfies the demand at that destination, delete the corresponding column.</a:t>
            </a:r>
          </a:p>
          <a:p>
            <a:pPr algn="l"/>
            <a:r>
              <a:rPr lang="en-US" b="1" i="1" dirty="0">
                <a:effectLst/>
                <a:latin typeface="Times New Roman" panose="02020603050405020304" pitchFamily="18" charset="0"/>
                <a:cs typeface="Times New Roman" panose="02020603050405020304" pitchFamily="18" charset="0"/>
              </a:rPr>
              <a:t>Step 4: Stop the procedure if supply at each origin is 0, i.e., every supply is exhausted, and demand at each destination is 0, i.e., every demand is satisfying. If not, repeat the above steps, i.e., from step 1</a:t>
            </a:r>
          </a:p>
        </p:txBody>
      </p:sp>
    </p:spTree>
    <p:extLst>
      <p:ext uri="{BB962C8B-B14F-4D97-AF65-F5344CB8AC3E}">
        <p14:creationId xmlns:p14="http://schemas.microsoft.com/office/powerpoint/2010/main" val="12230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E928F1-1D89-CAB6-B555-794EEC808FA1}"/>
              </a:ext>
            </a:extLst>
          </p:cNvPr>
          <p:cNvGraphicFramePr>
            <a:graphicFrameLocks noGrp="1"/>
          </p:cNvGraphicFramePr>
          <p:nvPr>
            <p:extLst>
              <p:ext uri="{D42A27DB-BD31-4B8C-83A1-F6EECF244321}">
                <p14:modId xmlns:p14="http://schemas.microsoft.com/office/powerpoint/2010/main" val="18991828"/>
              </p:ext>
            </p:extLst>
          </p:nvPr>
        </p:nvGraphicFramePr>
        <p:xfrm>
          <a:off x="219211" y="485408"/>
          <a:ext cx="11753577" cy="5318569"/>
        </p:xfrm>
        <a:graphic>
          <a:graphicData uri="http://schemas.openxmlformats.org/drawingml/2006/table">
            <a:tbl>
              <a:tblPr firstRow="1" bandRow="1">
                <a:tableStyleId>{5940675A-B579-460E-94D1-54222C63F5DA}</a:tableStyleId>
              </a:tblPr>
              <a:tblGrid>
                <a:gridCol w="1068507">
                  <a:extLst>
                    <a:ext uri="{9D8B030D-6E8A-4147-A177-3AD203B41FA5}">
                      <a16:colId xmlns:a16="http://schemas.microsoft.com/office/drawing/2014/main" val="850967392"/>
                    </a:ext>
                  </a:extLst>
                </a:gridCol>
                <a:gridCol w="1163934">
                  <a:extLst>
                    <a:ext uri="{9D8B030D-6E8A-4147-A177-3AD203B41FA5}">
                      <a16:colId xmlns:a16="http://schemas.microsoft.com/office/drawing/2014/main" val="1195002024"/>
                    </a:ext>
                  </a:extLst>
                </a:gridCol>
                <a:gridCol w="973080">
                  <a:extLst>
                    <a:ext uri="{9D8B030D-6E8A-4147-A177-3AD203B41FA5}">
                      <a16:colId xmlns:a16="http://schemas.microsoft.com/office/drawing/2014/main" val="3578258470"/>
                    </a:ext>
                  </a:extLst>
                </a:gridCol>
                <a:gridCol w="1068507">
                  <a:extLst>
                    <a:ext uri="{9D8B030D-6E8A-4147-A177-3AD203B41FA5}">
                      <a16:colId xmlns:a16="http://schemas.microsoft.com/office/drawing/2014/main" val="4090467638"/>
                    </a:ext>
                  </a:extLst>
                </a:gridCol>
                <a:gridCol w="1068507">
                  <a:extLst>
                    <a:ext uri="{9D8B030D-6E8A-4147-A177-3AD203B41FA5}">
                      <a16:colId xmlns:a16="http://schemas.microsoft.com/office/drawing/2014/main" val="3858779420"/>
                    </a:ext>
                  </a:extLst>
                </a:gridCol>
                <a:gridCol w="1068507">
                  <a:extLst>
                    <a:ext uri="{9D8B030D-6E8A-4147-A177-3AD203B41FA5}">
                      <a16:colId xmlns:a16="http://schemas.microsoft.com/office/drawing/2014/main" val="3125145112"/>
                    </a:ext>
                  </a:extLst>
                </a:gridCol>
                <a:gridCol w="1068507">
                  <a:extLst>
                    <a:ext uri="{9D8B030D-6E8A-4147-A177-3AD203B41FA5}">
                      <a16:colId xmlns:a16="http://schemas.microsoft.com/office/drawing/2014/main" val="711451151"/>
                    </a:ext>
                  </a:extLst>
                </a:gridCol>
                <a:gridCol w="1068507">
                  <a:extLst>
                    <a:ext uri="{9D8B030D-6E8A-4147-A177-3AD203B41FA5}">
                      <a16:colId xmlns:a16="http://schemas.microsoft.com/office/drawing/2014/main" val="3362860434"/>
                    </a:ext>
                  </a:extLst>
                </a:gridCol>
                <a:gridCol w="1068507">
                  <a:extLst>
                    <a:ext uri="{9D8B030D-6E8A-4147-A177-3AD203B41FA5}">
                      <a16:colId xmlns:a16="http://schemas.microsoft.com/office/drawing/2014/main" val="2904431162"/>
                    </a:ext>
                  </a:extLst>
                </a:gridCol>
                <a:gridCol w="1068507">
                  <a:extLst>
                    <a:ext uri="{9D8B030D-6E8A-4147-A177-3AD203B41FA5}">
                      <a16:colId xmlns:a16="http://schemas.microsoft.com/office/drawing/2014/main" val="2604236089"/>
                    </a:ext>
                  </a:extLst>
                </a:gridCol>
                <a:gridCol w="1068507">
                  <a:extLst>
                    <a:ext uri="{9D8B030D-6E8A-4147-A177-3AD203B41FA5}">
                      <a16:colId xmlns:a16="http://schemas.microsoft.com/office/drawing/2014/main" val="854833971"/>
                    </a:ext>
                  </a:extLst>
                </a:gridCol>
              </a:tblGrid>
              <a:tr h="646461">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Penalty 5</a:t>
                      </a:r>
                    </a:p>
                  </a:txBody>
                  <a:tcPr/>
                </a:tc>
                <a:extLst>
                  <a:ext uri="{0D108BD9-81ED-4DB2-BD59-A6C34878D82A}">
                    <a16:rowId xmlns:a16="http://schemas.microsoft.com/office/drawing/2014/main" val="4124508160"/>
                  </a:ext>
                </a:extLst>
              </a:tr>
              <a:tr h="369406">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 </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 </a:t>
                      </a:r>
                      <a:r>
                        <a:rPr lang="en-US" b="1" strike="noStrike" dirty="0">
                          <a:latin typeface="Times New Roman" panose="02020603050405020304" pitchFamily="18" charset="0"/>
                          <a:cs typeface="Times New Roman" panose="02020603050405020304" pitchFamily="18" charset="0"/>
                        </a:rPr>
                        <a:t>(0)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588606036"/>
                  </a:ext>
                </a:extLst>
              </a:tr>
              <a:tr h="36593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18</a:t>
                      </a:r>
                      <a:r>
                        <a:rPr lang="en-US" b="1" dirty="0">
                          <a:latin typeface="Times New Roman" panose="02020603050405020304" pitchFamily="18" charset="0"/>
                          <a:cs typeface="Times New Roman" panose="02020603050405020304" pitchFamily="18" charset="0"/>
                        </a:rPr>
                        <a:t> [175]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14</a:t>
                      </a:r>
                      <a:r>
                        <a:rPr lang="en-US" b="1" dirty="0">
                          <a:latin typeface="Times New Roman" panose="02020603050405020304" pitchFamily="18" charset="0"/>
                          <a:cs typeface="Times New Roman" panose="02020603050405020304" pitchFamily="18" charset="0"/>
                        </a:rPr>
                        <a:t> [125]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958404395"/>
                  </a:ext>
                </a:extLst>
              </a:tr>
              <a:tr h="369406">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13-10=3</a:t>
                      </a:r>
                    </a:p>
                  </a:txBody>
                  <a:tcPr>
                    <a:solidFill>
                      <a:schemeClr val="accent2">
                        <a:lumMod val="60000"/>
                        <a:lumOff val="40000"/>
                      </a:schemeClr>
                    </a:solidFill>
                  </a:tcPr>
                </a:tc>
                <a:extLst>
                  <a:ext uri="{0D108BD9-81ED-4DB2-BD59-A6C34878D82A}">
                    <a16:rowId xmlns:a16="http://schemas.microsoft.com/office/drawing/2014/main" val="4218411659"/>
                  </a:ext>
                </a:extLst>
              </a:tr>
              <a:tr h="360813">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175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noStrike" dirty="0">
                          <a:latin typeface="Times New Roman" panose="02020603050405020304" pitchFamily="18" charset="0"/>
                          <a:cs typeface="Times New Roman" panose="02020603050405020304" pitchFamily="18" charset="0"/>
                        </a:rPr>
                        <a:t> 150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250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640381">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4041047285"/>
                  </a:ext>
                </a:extLst>
              </a:tr>
              <a:tr h="640381">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17284815"/>
                  </a:ext>
                </a:extLst>
              </a:tr>
              <a:tr h="640381">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99382513"/>
                  </a:ext>
                </a:extLst>
              </a:tr>
              <a:tr h="640381">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2130833"/>
                  </a:ext>
                </a:extLst>
              </a:tr>
              <a:tr h="365932">
                <a:tc>
                  <a:txBody>
                    <a:bodyPr/>
                    <a:lstStyle/>
                    <a:p>
                      <a:pPr algn="ctr"/>
                      <a:r>
                        <a:rPr lang="en-US" b="1" dirty="0">
                          <a:latin typeface="Times New Roman" panose="02020603050405020304" pitchFamily="18" charset="0"/>
                          <a:cs typeface="Times New Roman" panose="02020603050405020304" pitchFamily="18" charset="0"/>
                        </a:rPr>
                        <a:t>Penalty 5</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13-0=13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10-0=10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21533545"/>
                  </a:ext>
                </a:extLst>
              </a:tr>
            </a:tbl>
          </a:graphicData>
        </a:graphic>
      </p:graphicFrame>
    </p:spTree>
    <p:extLst>
      <p:ext uri="{BB962C8B-B14F-4D97-AF65-F5344CB8AC3E}">
        <p14:creationId xmlns:p14="http://schemas.microsoft.com/office/powerpoint/2010/main" val="223507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9B16DD8-12FB-B7F7-240C-BC99EB921656}"/>
              </a:ext>
            </a:extLst>
          </p:cNvPr>
          <p:cNvGraphicFramePr>
            <a:graphicFrameLocks noGrp="1"/>
          </p:cNvGraphicFramePr>
          <p:nvPr>
            <p:extLst>
              <p:ext uri="{D42A27DB-BD31-4B8C-83A1-F6EECF244321}">
                <p14:modId xmlns:p14="http://schemas.microsoft.com/office/powerpoint/2010/main" val="444844943"/>
              </p:ext>
            </p:extLst>
          </p:nvPr>
        </p:nvGraphicFramePr>
        <p:xfrm>
          <a:off x="219211" y="485408"/>
          <a:ext cx="11753577" cy="5589243"/>
        </p:xfrm>
        <a:graphic>
          <a:graphicData uri="http://schemas.openxmlformats.org/drawingml/2006/table">
            <a:tbl>
              <a:tblPr firstRow="1" bandRow="1">
                <a:tableStyleId>{5940675A-B579-460E-94D1-54222C63F5DA}</a:tableStyleId>
              </a:tblPr>
              <a:tblGrid>
                <a:gridCol w="1068507">
                  <a:extLst>
                    <a:ext uri="{9D8B030D-6E8A-4147-A177-3AD203B41FA5}">
                      <a16:colId xmlns:a16="http://schemas.microsoft.com/office/drawing/2014/main" val="850967392"/>
                    </a:ext>
                  </a:extLst>
                </a:gridCol>
                <a:gridCol w="1163934">
                  <a:extLst>
                    <a:ext uri="{9D8B030D-6E8A-4147-A177-3AD203B41FA5}">
                      <a16:colId xmlns:a16="http://schemas.microsoft.com/office/drawing/2014/main" val="1195002024"/>
                    </a:ext>
                  </a:extLst>
                </a:gridCol>
                <a:gridCol w="973080">
                  <a:extLst>
                    <a:ext uri="{9D8B030D-6E8A-4147-A177-3AD203B41FA5}">
                      <a16:colId xmlns:a16="http://schemas.microsoft.com/office/drawing/2014/main" val="3578258470"/>
                    </a:ext>
                  </a:extLst>
                </a:gridCol>
                <a:gridCol w="1068507">
                  <a:extLst>
                    <a:ext uri="{9D8B030D-6E8A-4147-A177-3AD203B41FA5}">
                      <a16:colId xmlns:a16="http://schemas.microsoft.com/office/drawing/2014/main" val="4090467638"/>
                    </a:ext>
                  </a:extLst>
                </a:gridCol>
                <a:gridCol w="1068507">
                  <a:extLst>
                    <a:ext uri="{9D8B030D-6E8A-4147-A177-3AD203B41FA5}">
                      <a16:colId xmlns:a16="http://schemas.microsoft.com/office/drawing/2014/main" val="3858779420"/>
                    </a:ext>
                  </a:extLst>
                </a:gridCol>
                <a:gridCol w="1068507">
                  <a:extLst>
                    <a:ext uri="{9D8B030D-6E8A-4147-A177-3AD203B41FA5}">
                      <a16:colId xmlns:a16="http://schemas.microsoft.com/office/drawing/2014/main" val="3125145112"/>
                    </a:ext>
                  </a:extLst>
                </a:gridCol>
                <a:gridCol w="1068507">
                  <a:extLst>
                    <a:ext uri="{9D8B030D-6E8A-4147-A177-3AD203B41FA5}">
                      <a16:colId xmlns:a16="http://schemas.microsoft.com/office/drawing/2014/main" val="711451151"/>
                    </a:ext>
                  </a:extLst>
                </a:gridCol>
                <a:gridCol w="1068507">
                  <a:extLst>
                    <a:ext uri="{9D8B030D-6E8A-4147-A177-3AD203B41FA5}">
                      <a16:colId xmlns:a16="http://schemas.microsoft.com/office/drawing/2014/main" val="3362860434"/>
                    </a:ext>
                  </a:extLst>
                </a:gridCol>
                <a:gridCol w="1068507">
                  <a:extLst>
                    <a:ext uri="{9D8B030D-6E8A-4147-A177-3AD203B41FA5}">
                      <a16:colId xmlns:a16="http://schemas.microsoft.com/office/drawing/2014/main" val="2904431162"/>
                    </a:ext>
                  </a:extLst>
                </a:gridCol>
                <a:gridCol w="1068507">
                  <a:extLst>
                    <a:ext uri="{9D8B030D-6E8A-4147-A177-3AD203B41FA5}">
                      <a16:colId xmlns:a16="http://schemas.microsoft.com/office/drawing/2014/main" val="2604236089"/>
                    </a:ext>
                  </a:extLst>
                </a:gridCol>
                <a:gridCol w="1068507">
                  <a:extLst>
                    <a:ext uri="{9D8B030D-6E8A-4147-A177-3AD203B41FA5}">
                      <a16:colId xmlns:a16="http://schemas.microsoft.com/office/drawing/2014/main" val="854833971"/>
                    </a:ext>
                  </a:extLst>
                </a:gridCol>
              </a:tblGrid>
              <a:tr h="646461">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Penalty 5</a:t>
                      </a:r>
                    </a:p>
                  </a:txBody>
                  <a:tcPr/>
                </a:tc>
                <a:extLst>
                  <a:ext uri="{0D108BD9-81ED-4DB2-BD59-A6C34878D82A}">
                    <a16:rowId xmlns:a16="http://schemas.microsoft.com/office/drawing/2014/main" val="4124508160"/>
                  </a:ext>
                </a:extLst>
              </a:tr>
              <a:tr h="369406">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 </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 </a:t>
                      </a:r>
                      <a:r>
                        <a:rPr lang="en-US" b="1" strike="noStrike" dirty="0">
                          <a:latin typeface="Times New Roman" panose="02020603050405020304" pitchFamily="18" charset="0"/>
                          <a:cs typeface="Times New Roman" panose="02020603050405020304" pitchFamily="18" charset="0"/>
                        </a:rPr>
                        <a:t>(0)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588606036"/>
                  </a:ext>
                </a:extLst>
              </a:tr>
              <a:tr h="36593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18</a:t>
                      </a:r>
                      <a:r>
                        <a:rPr lang="en-US" b="1" dirty="0">
                          <a:latin typeface="Times New Roman" panose="02020603050405020304" pitchFamily="18" charset="0"/>
                          <a:cs typeface="Times New Roman" panose="02020603050405020304" pitchFamily="18" charset="0"/>
                        </a:rPr>
                        <a:t> [175]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14</a:t>
                      </a:r>
                      <a:r>
                        <a:rPr lang="en-US" b="1" dirty="0">
                          <a:latin typeface="Times New Roman" panose="02020603050405020304" pitchFamily="18" charset="0"/>
                          <a:cs typeface="Times New Roman" panose="02020603050405020304" pitchFamily="18" charset="0"/>
                        </a:rPr>
                        <a:t> [125]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958404395"/>
                  </a:ext>
                </a:extLst>
              </a:tr>
              <a:tr h="369406">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a:t>
                      </a:r>
                      <a:r>
                        <a:rPr lang="en-US" b="1" dirty="0">
                          <a:latin typeface="Times New Roman" panose="02020603050405020304" pitchFamily="18" charset="0"/>
                          <a:cs typeface="Times New Roman" panose="02020603050405020304" pitchFamily="18" charset="0"/>
                        </a:rPr>
                        <a:t> [150]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strike="sngStrike" dirty="0">
                          <a:latin typeface="Times New Roman" panose="02020603050405020304" pitchFamily="18" charset="0"/>
                          <a:cs typeface="Times New Roman" panose="02020603050405020304" pitchFamily="18" charset="0"/>
                        </a:rPr>
                        <a:t>400</a:t>
                      </a:r>
                      <a:r>
                        <a:rPr lang="en-US" b="1" dirty="0">
                          <a:latin typeface="Times New Roman" panose="02020603050405020304" pitchFamily="18" charset="0"/>
                          <a:cs typeface="Times New Roman" panose="02020603050405020304" pitchFamily="18" charset="0"/>
                        </a:rPr>
                        <a:t> (250)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chemeClr val="accent2">
                        <a:lumMod val="60000"/>
                        <a:lumOff val="40000"/>
                      </a:schemeClr>
                    </a:solidFill>
                  </a:tcPr>
                </a:tc>
                <a:extLst>
                  <a:ext uri="{0D108BD9-81ED-4DB2-BD59-A6C34878D82A}">
                    <a16:rowId xmlns:a16="http://schemas.microsoft.com/office/drawing/2014/main" val="4218411659"/>
                  </a:ext>
                </a:extLst>
              </a:tr>
              <a:tr h="360813">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175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noStrike" dirty="0">
                          <a:latin typeface="Times New Roman" panose="02020603050405020304" pitchFamily="18" charset="0"/>
                          <a:cs typeface="Times New Roman" panose="02020603050405020304" pitchFamily="18" charset="0"/>
                        </a:rPr>
                        <a:t> </a:t>
                      </a:r>
                      <a:r>
                        <a:rPr lang="en-US" b="1" strike="sngStrike" dirty="0">
                          <a:latin typeface="Times New Roman" panose="02020603050405020304" pitchFamily="18" charset="0"/>
                          <a:cs typeface="Times New Roman" panose="02020603050405020304" pitchFamily="18" charset="0"/>
                        </a:rPr>
                        <a:t>150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250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640381">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4041047285"/>
                  </a:ext>
                </a:extLst>
              </a:tr>
              <a:tr h="640381">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17284815"/>
                  </a:ext>
                </a:extLst>
              </a:tr>
              <a:tr h="640381">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99382513"/>
                  </a:ext>
                </a:extLst>
              </a:tr>
              <a:tr h="640381">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2130833"/>
                  </a:ext>
                </a:extLst>
              </a:tr>
              <a:tr h="365932">
                <a:tc>
                  <a:txBody>
                    <a:bodyPr/>
                    <a:lstStyle/>
                    <a:p>
                      <a:pPr algn="ctr"/>
                      <a:r>
                        <a:rPr lang="en-US" b="1" dirty="0">
                          <a:latin typeface="Times New Roman" panose="02020603050405020304" pitchFamily="18" charset="0"/>
                          <a:cs typeface="Times New Roman" panose="02020603050405020304" pitchFamily="18" charset="0"/>
                        </a:rPr>
                        <a:t>Penalty 5</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21533545"/>
                  </a:ext>
                </a:extLst>
              </a:tr>
            </a:tbl>
          </a:graphicData>
        </a:graphic>
      </p:graphicFrame>
    </p:spTree>
    <p:extLst>
      <p:ext uri="{BB962C8B-B14F-4D97-AF65-F5344CB8AC3E}">
        <p14:creationId xmlns:p14="http://schemas.microsoft.com/office/powerpoint/2010/main" val="221949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35A7531-7CBD-A0F9-5772-9A26BE4AEF7B}"/>
              </a:ext>
            </a:extLst>
          </p:cNvPr>
          <p:cNvGraphicFramePr>
            <a:graphicFrameLocks noGrp="1"/>
          </p:cNvGraphicFramePr>
          <p:nvPr>
            <p:extLst>
              <p:ext uri="{D42A27DB-BD31-4B8C-83A1-F6EECF244321}">
                <p14:modId xmlns:p14="http://schemas.microsoft.com/office/powerpoint/2010/main" val="2714062894"/>
              </p:ext>
            </p:extLst>
          </p:nvPr>
        </p:nvGraphicFramePr>
        <p:xfrm>
          <a:off x="219211" y="485408"/>
          <a:ext cx="11753577" cy="5318569"/>
        </p:xfrm>
        <a:graphic>
          <a:graphicData uri="http://schemas.openxmlformats.org/drawingml/2006/table">
            <a:tbl>
              <a:tblPr firstRow="1" bandRow="1">
                <a:tableStyleId>{5940675A-B579-460E-94D1-54222C63F5DA}</a:tableStyleId>
              </a:tblPr>
              <a:tblGrid>
                <a:gridCol w="1068507">
                  <a:extLst>
                    <a:ext uri="{9D8B030D-6E8A-4147-A177-3AD203B41FA5}">
                      <a16:colId xmlns:a16="http://schemas.microsoft.com/office/drawing/2014/main" val="850967392"/>
                    </a:ext>
                  </a:extLst>
                </a:gridCol>
                <a:gridCol w="1163934">
                  <a:extLst>
                    <a:ext uri="{9D8B030D-6E8A-4147-A177-3AD203B41FA5}">
                      <a16:colId xmlns:a16="http://schemas.microsoft.com/office/drawing/2014/main" val="1195002024"/>
                    </a:ext>
                  </a:extLst>
                </a:gridCol>
                <a:gridCol w="973080">
                  <a:extLst>
                    <a:ext uri="{9D8B030D-6E8A-4147-A177-3AD203B41FA5}">
                      <a16:colId xmlns:a16="http://schemas.microsoft.com/office/drawing/2014/main" val="3578258470"/>
                    </a:ext>
                  </a:extLst>
                </a:gridCol>
                <a:gridCol w="1068507">
                  <a:extLst>
                    <a:ext uri="{9D8B030D-6E8A-4147-A177-3AD203B41FA5}">
                      <a16:colId xmlns:a16="http://schemas.microsoft.com/office/drawing/2014/main" val="4090467638"/>
                    </a:ext>
                  </a:extLst>
                </a:gridCol>
                <a:gridCol w="1068507">
                  <a:extLst>
                    <a:ext uri="{9D8B030D-6E8A-4147-A177-3AD203B41FA5}">
                      <a16:colId xmlns:a16="http://schemas.microsoft.com/office/drawing/2014/main" val="3858779420"/>
                    </a:ext>
                  </a:extLst>
                </a:gridCol>
                <a:gridCol w="1068507">
                  <a:extLst>
                    <a:ext uri="{9D8B030D-6E8A-4147-A177-3AD203B41FA5}">
                      <a16:colId xmlns:a16="http://schemas.microsoft.com/office/drawing/2014/main" val="3125145112"/>
                    </a:ext>
                  </a:extLst>
                </a:gridCol>
                <a:gridCol w="1068507">
                  <a:extLst>
                    <a:ext uri="{9D8B030D-6E8A-4147-A177-3AD203B41FA5}">
                      <a16:colId xmlns:a16="http://schemas.microsoft.com/office/drawing/2014/main" val="711451151"/>
                    </a:ext>
                  </a:extLst>
                </a:gridCol>
                <a:gridCol w="1068507">
                  <a:extLst>
                    <a:ext uri="{9D8B030D-6E8A-4147-A177-3AD203B41FA5}">
                      <a16:colId xmlns:a16="http://schemas.microsoft.com/office/drawing/2014/main" val="3362860434"/>
                    </a:ext>
                  </a:extLst>
                </a:gridCol>
                <a:gridCol w="1068507">
                  <a:extLst>
                    <a:ext uri="{9D8B030D-6E8A-4147-A177-3AD203B41FA5}">
                      <a16:colId xmlns:a16="http://schemas.microsoft.com/office/drawing/2014/main" val="2904431162"/>
                    </a:ext>
                  </a:extLst>
                </a:gridCol>
                <a:gridCol w="1068507">
                  <a:extLst>
                    <a:ext uri="{9D8B030D-6E8A-4147-A177-3AD203B41FA5}">
                      <a16:colId xmlns:a16="http://schemas.microsoft.com/office/drawing/2014/main" val="2604236089"/>
                    </a:ext>
                  </a:extLst>
                </a:gridCol>
                <a:gridCol w="1068507">
                  <a:extLst>
                    <a:ext uri="{9D8B030D-6E8A-4147-A177-3AD203B41FA5}">
                      <a16:colId xmlns:a16="http://schemas.microsoft.com/office/drawing/2014/main" val="854833971"/>
                    </a:ext>
                  </a:extLst>
                </a:gridCol>
              </a:tblGrid>
              <a:tr h="646461">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Penalty 5</a:t>
                      </a:r>
                    </a:p>
                  </a:txBody>
                  <a:tcPr/>
                </a:tc>
                <a:extLst>
                  <a:ext uri="{0D108BD9-81ED-4DB2-BD59-A6C34878D82A}">
                    <a16:rowId xmlns:a16="http://schemas.microsoft.com/office/drawing/2014/main" val="4124508160"/>
                  </a:ext>
                </a:extLst>
              </a:tr>
              <a:tr h="369406">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 </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 </a:t>
                      </a:r>
                      <a:r>
                        <a:rPr lang="en-US" b="1" strike="noStrike" dirty="0">
                          <a:latin typeface="Times New Roman" panose="02020603050405020304" pitchFamily="18" charset="0"/>
                          <a:cs typeface="Times New Roman" panose="02020603050405020304" pitchFamily="18" charset="0"/>
                        </a:rPr>
                        <a:t>(0)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588606036"/>
                  </a:ext>
                </a:extLst>
              </a:tr>
              <a:tr h="36593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18</a:t>
                      </a:r>
                      <a:r>
                        <a:rPr lang="en-US" b="1" dirty="0">
                          <a:latin typeface="Times New Roman" panose="02020603050405020304" pitchFamily="18" charset="0"/>
                          <a:cs typeface="Times New Roman" panose="02020603050405020304" pitchFamily="18" charset="0"/>
                        </a:rPr>
                        <a:t> [175]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14</a:t>
                      </a:r>
                      <a:r>
                        <a:rPr lang="en-US" b="1" dirty="0">
                          <a:latin typeface="Times New Roman" panose="02020603050405020304" pitchFamily="18" charset="0"/>
                          <a:cs typeface="Times New Roman" panose="02020603050405020304" pitchFamily="18" charset="0"/>
                        </a:rPr>
                        <a:t> [125]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958404395"/>
                  </a:ext>
                </a:extLst>
              </a:tr>
              <a:tr h="369406">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a:t>
                      </a:r>
                      <a:r>
                        <a:rPr lang="en-US" b="1" dirty="0">
                          <a:latin typeface="Times New Roman" panose="02020603050405020304" pitchFamily="18" charset="0"/>
                          <a:cs typeface="Times New Roman" panose="02020603050405020304" pitchFamily="18" charset="0"/>
                        </a:rPr>
                        <a:t> [150]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 [250]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 </a:t>
                      </a:r>
                      <a:r>
                        <a:rPr lang="en-US" b="1" strike="sngStrike" dirty="0">
                          <a:latin typeface="Times New Roman" panose="02020603050405020304" pitchFamily="18" charset="0"/>
                          <a:cs typeface="Times New Roman" panose="02020603050405020304" pitchFamily="18" charset="0"/>
                        </a:rPr>
                        <a:t>250</a:t>
                      </a:r>
                      <a:r>
                        <a:rPr lang="en-US" b="1" dirty="0">
                          <a:latin typeface="Times New Roman" panose="02020603050405020304" pitchFamily="18" charset="0"/>
                          <a:cs typeface="Times New Roman" panose="02020603050405020304" pitchFamily="18" charset="0"/>
                        </a:rPr>
                        <a:t> (0)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chemeClr val="accent2">
                        <a:lumMod val="60000"/>
                        <a:lumOff val="40000"/>
                      </a:schemeClr>
                    </a:solidFill>
                  </a:tcPr>
                </a:tc>
                <a:extLst>
                  <a:ext uri="{0D108BD9-81ED-4DB2-BD59-A6C34878D82A}">
                    <a16:rowId xmlns:a16="http://schemas.microsoft.com/office/drawing/2014/main" val="4218411659"/>
                  </a:ext>
                </a:extLst>
              </a:tr>
              <a:tr h="360813">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175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noStrike" dirty="0">
                          <a:latin typeface="Times New Roman" panose="02020603050405020304" pitchFamily="18" charset="0"/>
                          <a:cs typeface="Times New Roman" panose="02020603050405020304" pitchFamily="18" charset="0"/>
                        </a:rPr>
                        <a:t> </a:t>
                      </a:r>
                      <a:r>
                        <a:rPr lang="en-US" b="1" strike="sngStrike" dirty="0">
                          <a:latin typeface="Times New Roman" panose="02020603050405020304" pitchFamily="18" charset="0"/>
                          <a:cs typeface="Times New Roman" panose="02020603050405020304" pitchFamily="18" charset="0"/>
                        </a:rPr>
                        <a:t>150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250</a:t>
                      </a:r>
                      <a:r>
                        <a:rPr lang="en-US" b="1" dirty="0">
                          <a:latin typeface="Times New Roman" panose="02020603050405020304" pitchFamily="18" charset="0"/>
                          <a:cs typeface="Times New Roman" panose="02020603050405020304" pitchFamily="18" charset="0"/>
                        </a:rPr>
                        <a:t> (0)</a:t>
                      </a:r>
                    </a:p>
                  </a:txBody>
                  <a:tcPr>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640381">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4041047285"/>
                  </a:ext>
                </a:extLst>
              </a:tr>
              <a:tr h="640381">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17284815"/>
                  </a:ext>
                </a:extLst>
              </a:tr>
              <a:tr h="640381">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99382513"/>
                  </a:ext>
                </a:extLst>
              </a:tr>
              <a:tr h="640381">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2130833"/>
                  </a:ext>
                </a:extLst>
              </a:tr>
              <a:tr h="365932">
                <a:tc>
                  <a:txBody>
                    <a:bodyPr/>
                    <a:lstStyle/>
                    <a:p>
                      <a:pPr algn="ctr"/>
                      <a:r>
                        <a:rPr lang="en-US" b="1" dirty="0">
                          <a:latin typeface="Times New Roman" panose="02020603050405020304" pitchFamily="18" charset="0"/>
                          <a:cs typeface="Times New Roman" panose="02020603050405020304" pitchFamily="18" charset="0"/>
                        </a:rPr>
                        <a:t>Penalty 5</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21533545"/>
                  </a:ext>
                </a:extLst>
              </a:tr>
            </a:tbl>
          </a:graphicData>
        </a:graphic>
      </p:graphicFrame>
    </p:spTree>
    <p:extLst>
      <p:ext uri="{BB962C8B-B14F-4D97-AF65-F5344CB8AC3E}">
        <p14:creationId xmlns:p14="http://schemas.microsoft.com/office/powerpoint/2010/main" val="352032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B0E72D7-A6F8-07CA-FB9C-CAB37B4363D3}"/>
              </a:ext>
            </a:extLst>
          </p:cNvPr>
          <p:cNvGraphicFramePr>
            <a:graphicFrameLocks noGrp="1"/>
          </p:cNvGraphicFramePr>
          <p:nvPr>
            <p:extLst>
              <p:ext uri="{D42A27DB-BD31-4B8C-83A1-F6EECF244321}">
                <p14:modId xmlns:p14="http://schemas.microsoft.com/office/powerpoint/2010/main" val="2035740743"/>
              </p:ext>
            </p:extLst>
          </p:nvPr>
        </p:nvGraphicFramePr>
        <p:xfrm>
          <a:off x="219211" y="485408"/>
          <a:ext cx="11753577" cy="5318569"/>
        </p:xfrm>
        <a:graphic>
          <a:graphicData uri="http://schemas.openxmlformats.org/drawingml/2006/table">
            <a:tbl>
              <a:tblPr firstRow="1" bandRow="1">
                <a:tableStyleId>{5940675A-B579-460E-94D1-54222C63F5DA}</a:tableStyleId>
              </a:tblPr>
              <a:tblGrid>
                <a:gridCol w="1068507">
                  <a:extLst>
                    <a:ext uri="{9D8B030D-6E8A-4147-A177-3AD203B41FA5}">
                      <a16:colId xmlns:a16="http://schemas.microsoft.com/office/drawing/2014/main" val="850967392"/>
                    </a:ext>
                  </a:extLst>
                </a:gridCol>
                <a:gridCol w="1163934">
                  <a:extLst>
                    <a:ext uri="{9D8B030D-6E8A-4147-A177-3AD203B41FA5}">
                      <a16:colId xmlns:a16="http://schemas.microsoft.com/office/drawing/2014/main" val="1195002024"/>
                    </a:ext>
                  </a:extLst>
                </a:gridCol>
                <a:gridCol w="973080">
                  <a:extLst>
                    <a:ext uri="{9D8B030D-6E8A-4147-A177-3AD203B41FA5}">
                      <a16:colId xmlns:a16="http://schemas.microsoft.com/office/drawing/2014/main" val="3578258470"/>
                    </a:ext>
                  </a:extLst>
                </a:gridCol>
                <a:gridCol w="1068507">
                  <a:extLst>
                    <a:ext uri="{9D8B030D-6E8A-4147-A177-3AD203B41FA5}">
                      <a16:colId xmlns:a16="http://schemas.microsoft.com/office/drawing/2014/main" val="4090467638"/>
                    </a:ext>
                  </a:extLst>
                </a:gridCol>
                <a:gridCol w="1068507">
                  <a:extLst>
                    <a:ext uri="{9D8B030D-6E8A-4147-A177-3AD203B41FA5}">
                      <a16:colId xmlns:a16="http://schemas.microsoft.com/office/drawing/2014/main" val="3858779420"/>
                    </a:ext>
                  </a:extLst>
                </a:gridCol>
                <a:gridCol w="1068507">
                  <a:extLst>
                    <a:ext uri="{9D8B030D-6E8A-4147-A177-3AD203B41FA5}">
                      <a16:colId xmlns:a16="http://schemas.microsoft.com/office/drawing/2014/main" val="3125145112"/>
                    </a:ext>
                  </a:extLst>
                </a:gridCol>
                <a:gridCol w="1068507">
                  <a:extLst>
                    <a:ext uri="{9D8B030D-6E8A-4147-A177-3AD203B41FA5}">
                      <a16:colId xmlns:a16="http://schemas.microsoft.com/office/drawing/2014/main" val="711451151"/>
                    </a:ext>
                  </a:extLst>
                </a:gridCol>
                <a:gridCol w="1068507">
                  <a:extLst>
                    <a:ext uri="{9D8B030D-6E8A-4147-A177-3AD203B41FA5}">
                      <a16:colId xmlns:a16="http://schemas.microsoft.com/office/drawing/2014/main" val="3362860434"/>
                    </a:ext>
                  </a:extLst>
                </a:gridCol>
                <a:gridCol w="1068507">
                  <a:extLst>
                    <a:ext uri="{9D8B030D-6E8A-4147-A177-3AD203B41FA5}">
                      <a16:colId xmlns:a16="http://schemas.microsoft.com/office/drawing/2014/main" val="2904431162"/>
                    </a:ext>
                  </a:extLst>
                </a:gridCol>
                <a:gridCol w="1068507">
                  <a:extLst>
                    <a:ext uri="{9D8B030D-6E8A-4147-A177-3AD203B41FA5}">
                      <a16:colId xmlns:a16="http://schemas.microsoft.com/office/drawing/2014/main" val="2604236089"/>
                    </a:ext>
                  </a:extLst>
                </a:gridCol>
                <a:gridCol w="1068507">
                  <a:extLst>
                    <a:ext uri="{9D8B030D-6E8A-4147-A177-3AD203B41FA5}">
                      <a16:colId xmlns:a16="http://schemas.microsoft.com/office/drawing/2014/main" val="854833971"/>
                    </a:ext>
                  </a:extLst>
                </a:gridCol>
              </a:tblGrid>
              <a:tr h="646461">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Penalty 5</a:t>
                      </a:r>
                    </a:p>
                  </a:txBody>
                  <a:tcPr>
                    <a:solidFill>
                      <a:srgbClr val="92D050"/>
                    </a:solidFill>
                  </a:tcPr>
                </a:tc>
                <a:extLst>
                  <a:ext uri="{0D108BD9-81ED-4DB2-BD59-A6C34878D82A}">
                    <a16:rowId xmlns:a16="http://schemas.microsoft.com/office/drawing/2014/main" val="4124508160"/>
                  </a:ext>
                </a:extLst>
              </a:tr>
              <a:tr h="369406">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 </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 </a:t>
                      </a:r>
                      <a:r>
                        <a:rPr lang="en-US" b="1" strike="noStrike" dirty="0">
                          <a:latin typeface="Times New Roman" panose="02020603050405020304" pitchFamily="18" charset="0"/>
                          <a:cs typeface="Times New Roman" panose="02020603050405020304" pitchFamily="18" charset="0"/>
                        </a:rPr>
                        <a:t>(0)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588606036"/>
                  </a:ext>
                </a:extLst>
              </a:tr>
              <a:tr h="36593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18</a:t>
                      </a:r>
                      <a:r>
                        <a:rPr lang="en-US" b="1" dirty="0">
                          <a:latin typeface="Times New Roman" panose="02020603050405020304" pitchFamily="18" charset="0"/>
                          <a:cs typeface="Times New Roman" panose="02020603050405020304" pitchFamily="18" charset="0"/>
                        </a:rPr>
                        <a:t> [175]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14</a:t>
                      </a:r>
                      <a:r>
                        <a:rPr lang="en-US" b="1" dirty="0">
                          <a:latin typeface="Times New Roman" panose="02020603050405020304" pitchFamily="18" charset="0"/>
                          <a:cs typeface="Times New Roman" panose="02020603050405020304" pitchFamily="18" charset="0"/>
                        </a:rPr>
                        <a:t> [125]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958404395"/>
                  </a:ext>
                </a:extLst>
              </a:tr>
              <a:tr h="369406">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a:t>
                      </a:r>
                      <a:r>
                        <a:rPr lang="en-US" b="1" dirty="0">
                          <a:latin typeface="Times New Roman" panose="02020603050405020304" pitchFamily="18" charset="0"/>
                          <a:cs typeface="Times New Roman" panose="02020603050405020304" pitchFamily="18" charset="0"/>
                        </a:rPr>
                        <a:t> [150]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 [250]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 </a:t>
                      </a:r>
                      <a:r>
                        <a:rPr lang="en-US" b="1" strike="sngStrike" dirty="0">
                          <a:latin typeface="Times New Roman" panose="02020603050405020304" pitchFamily="18" charset="0"/>
                          <a:cs typeface="Times New Roman" panose="02020603050405020304" pitchFamily="18" charset="0"/>
                        </a:rPr>
                        <a:t>250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extLst>
                  <a:ext uri="{0D108BD9-81ED-4DB2-BD59-A6C34878D82A}">
                    <a16:rowId xmlns:a16="http://schemas.microsoft.com/office/drawing/2014/main" val="4218411659"/>
                  </a:ext>
                </a:extLst>
              </a:tr>
              <a:tr h="360813">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175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noStrike" dirty="0">
                          <a:latin typeface="Times New Roman" panose="02020603050405020304" pitchFamily="18" charset="0"/>
                          <a:cs typeface="Times New Roman" panose="02020603050405020304" pitchFamily="18" charset="0"/>
                        </a:rPr>
                        <a:t> </a:t>
                      </a:r>
                      <a:r>
                        <a:rPr lang="en-US" b="1" strike="sngStrike" dirty="0">
                          <a:latin typeface="Times New Roman" panose="02020603050405020304" pitchFamily="18" charset="0"/>
                          <a:cs typeface="Times New Roman" panose="02020603050405020304" pitchFamily="18" charset="0"/>
                        </a:rPr>
                        <a:t>150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250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303135960"/>
                  </a:ext>
                </a:extLst>
              </a:tr>
              <a:tr h="640381">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4041047285"/>
                  </a:ext>
                </a:extLst>
              </a:tr>
              <a:tr h="640381">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3217284815"/>
                  </a:ext>
                </a:extLst>
              </a:tr>
              <a:tr h="640381">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99382513"/>
                  </a:ext>
                </a:extLst>
              </a:tr>
              <a:tr h="640381">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2130833"/>
                  </a:ext>
                </a:extLst>
              </a:tr>
              <a:tr h="365932">
                <a:tc>
                  <a:txBody>
                    <a:bodyPr/>
                    <a:lstStyle/>
                    <a:p>
                      <a:pPr algn="ctr"/>
                      <a:r>
                        <a:rPr lang="en-US" b="1" dirty="0">
                          <a:latin typeface="Times New Roman" panose="02020603050405020304" pitchFamily="18" charset="0"/>
                          <a:cs typeface="Times New Roman" panose="02020603050405020304" pitchFamily="18" charset="0"/>
                        </a:rPr>
                        <a:t>Penalty 5</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3221533545"/>
                  </a:ext>
                </a:extLst>
              </a:tr>
            </a:tbl>
          </a:graphicData>
        </a:graphic>
      </p:graphicFrame>
    </p:spTree>
    <p:extLst>
      <p:ext uri="{BB962C8B-B14F-4D97-AF65-F5344CB8AC3E}">
        <p14:creationId xmlns:p14="http://schemas.microsoft.com/office/powerpoint/2010/main" val="335395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CF386D8-10DA-1025-6E5F-C939C63FD3A5}"/>
              </a:ext>
            </a:extLst>
          </p:cNvPr>
          <p:cNvGraphicFramePr>
            <a:graphicFrameLocks noGrp="1"/>
          </p:cNvGraphicFramePr>
          <p:nvPr>
            <p:extLst>
              <p:ext uri="{D42A27DB-BD31-4B8C-83A1-F6EECF244321}">
                <p14:modId xmlns:p14="http://schemas.microsoft.com/office/powerpoint/2010/main" val="2850292062"/>
              </p:ext>
            </p:extLst>
          </p:nvPr>
        </p:nvGraphicFramePr>
        <p:xfrm>
          <a:off x="1740451" y="1574800"/>
          <a:ext cx="8128002" cy="185420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850967392"/>
                    </a:ext>
                  </a:extLst>
                </a:gridCol>
                <a:gridCol w="1354667">
                  <a:extLst>
                    <a:ext uri="{9D8B030D-6E8A-4147-A177-3AD203B41FA5}">
                      <a16:colId xmlns:a16="http://schemas.microsoft.com/office/drawing/2014/main" val="1195002024"/>
                    </a:ext>
                  </a:extLst>
                </a:gridCol>
                <a:gridCol w="1354667">
                  <a:extLst>
                    <a:ext uri="{9D8B030D-6E8A-4147-A177-3AD203B41FA5}">
                      <a16:colId xmlns:a16="http://schemas.microsoft.com/office/drawing/2014/main" val="3578258470"/>
                    </a:ext>
                  </a:extLst>
                </a:gridCol>
                <a:gridCol w="1354667">
                  <a:extLst>
                    <a:ext uri="{9D8B030D-6E8A-4147-A177-3AD203B41FA5}">
                      <a16:colId xmlns:a16="http://schemas.microsoft.com/office/drawing/2014/main" val="4090467638"/>
                    </a:ext>
                  </a:extLst>
                </a:gridCol>
                <a:gridCol w="1354667">
                  <a:extLst>
                    <a:ext uri="{9D8B030D-6E8A-4147-A177-3AD203B41FA5}">
                      <a16:colId xmlns:a16="http://schemas.microsoft.com/office/drawing/2014/main" val="3858779420"/>
                    </a:ext>
                  </a:extLst>
                </a:gridCol>
                <a:gridCol w="1354667">
                  <a:extLst>
                    <a:ext uri="{9D8B030D-6E8A-4147-A177-3AD203B41FA5}">
                      <a16:colId xmlns:a16="http://schemas.microsoft.com/office/drawing/2014/main" val="3125145112"/>
                    </a:ext>
                  </a:extLst>
                </a:gridCol>
              </a:tblGrid>
              <a:tr h="370840">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extLst>
                  <a:ext uri="{0D108BD9-81ED-4DB2-BD59-A6C34878D82A}">
                    <a16:rowId xmlns:a16="http://schemas.microsoft.com/office/drawing/2014/main" val="4124508160"/>
                  </a:ext>
                </a:extLst>
              </a:tr>
              <a:tr h="3708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11 [200]</a:t>
                      </a:r>
                    </a:p>
                  </a:txBody>
                  <a:tcPr>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13 [50]</a:t>
                      </a:r>
                    </a:p>
                  </a:txBody>
                  <a:tcPr>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tc>
                <a:tc>
                  <a:txBody>
                    <a:bodyPr/>
                    <a:lstStyle/>
                    <a:p>
                      <a:pPr algn="ctr"/>
                      <a:r>
                        <a:rPr lang="en-US" b="1" dirty="0">
                          <a:latin typeface="Times New Roman" panose="02020603050405020304" pitchFamily="18" charset="0"/>
                          <a:cs typeface="Times New Roman" panose="02020603050405020304" pitchFamily="18" charset="0"/>
                        </a:rPr>
                        <a:t>14</a:t>
                      </a:r>
                    </a:p>
                  </a:txBody>
                  <a:tcPr/>
                </a:tc>
                <a:tc>
                  <a:txBody>
                    <a:bodyPr/>
                    <a:lstStyle/>
                    <a:p>
                      <a:pPr algn="ctr"/>
                      <a:r>
                        <a:rPr lang="en-US" b="1" dirty="0">
                          <a:latin typeface="Times New Roman" panose="02020603050405020304" pitchFamily="18" charset="0"/>
                          <a:cs typeface="Times New Roman" panose="02020603050405020304" pitchFamily="18" charset="0"/>
                        </a:rPr>
                        <a:t>250</a:t>
                      </a:r>
                    </a:p>
                  </a:txBody>
                  <a:tcPr/>
                </a:tc>
                <a:extLst>
                  <a:ext uri="{0D108BD9-81ED-4DB2-BD59-A6C34878D82A}">
                    <a16:rowId xmlns:a16="http://schemas.microsoft.com/office/drawing/2014/main" val="588606036"/>
                  </a:ext>
                </a:extLst>
              </a:tr>
              <a:tr h="3708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tc>
                <a:tc>
                  <a:txBody>
                    <a:bodyPr/>
                    <a:lstStyle/>
                    <a:p>
                      <a:pPr algn="ctr"/>
                      <a:r>
                        <a:rPr lang="en-US" b="1" dirty="0">
                          <a:latin typeface="Times New Roman" panose="02020603050405020304" pitchFamily="18" charset="0"/>
                          <a:cs typeface="Times New Roman" panose="02020603050405020304" pitchFamily="18" charset="0"/>
                        </a:rPr>
                        <a:t>18 [175]</a:t>
                      </a:r>
                    </a:p>
                  </a:txBody>
                  <a:tcPr>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tc>
                <a:tc>
                  <a:txBody>
                    <a:bodyPr/>
                    <a:lstStyle/>
                    <a:p>
                      <a:pPr algn="ctr"/>
                      <a:r>
                        <a:rPr lang="en-US" b="1" dirty="0">
                          <a:latin typeface="Times New Roman" panose="02020603050405020304" pitchFamily="18" charset="0"/>
                          <a:cs typeface="Times New Roman" panose="02020603050405020304" pitchFamily="18" charset="0"/>
                        </a:rPr>
                        <a:t>10 [125]</a:t>
                      </a:r>
                    </a:p>
                  </a:txBody>
                  <a:tcPr>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300</a:t>
                      </a:r>
                    </a:p>
                  </a:txBody>
                  <a:tcPr/>
                </a:tc>
                <a:extLst>
                  <a:ext uri="{0D108BD9-81ED-4DB2-BD59-A6C34878D82A}">
                    <a16:rowId xmlns:a16="http://schemas.microsoft.com/office/drawing/2014/main" val="958404395"/>
                  </a:ext>
                </a:extLst>
              </a:tr>
              <a:tr h="3708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tc>
                <a:tc>
                  <a:txBody>
                    <a:bodyPr/>
                    <a:lstStyle/>
                    <a:p>
                      <a:pPr algn="ctr"/>
                      <a:r>
                        <a:rPr lang="en-US" b="1" dirty="0">
                          <a:latin typeface="Times New Roman" panose="02020603050405020304" pitchFamily="18" charset="0"/>
                          <a:cs typeface="Times New Roman" panose="02020603050405020304" pitchFamily="18" charset="0"/>
                        </a:rPr>
                        <a:t>24</a:t>
                      </a:r>
                    </a:p>
                  </a:txBody>
                  <a:tcPr/>
                </a:tc>
                <a:tc>
                  <a:txBody>
                    <a:bodyPr/>
                    <a:lstStyle/>
                    <a:p>
                      <a:pPr algn="ctr"/>
                      <a:r>
                        <a:rPr lang="en-US" b="1" dirty="0">
                          <a:latin typeface="Times New Roman" panose="02020603050405020304" pitchFamily="18" charset="0"/>
                          <a:cs typeface="Times New Roman" panose="02020603050405020304" pitchFamily="18" charset="0"/>
                        </a:rPr>
                        <a:t>13 [275]</a:t>
                      </a:r>
                    </a:p>
                  </a:txBody>
                  <a:tcPr>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10 [125]</a:t>
                      </a:r>
                    </a:p>
                  </a:txBody>
                  <a:tcPr>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4218411659"/>
                  </a:ext>
                </a:extLst>
              </a:tr>
              <a:tr h="370840">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200</a:t>
                      </a:r>
                    </a:p>
                  </a:txBody>
                  <a:tcPr/>
                </a:tc>
                <a:tc>
                  <a:txBody>
                    <a:bodyPr/>
                    <a:lstStyle/>
                    <a:p>
                      <a:pPr algn="ctr"/>
                      <a:r>
                        <a:rPr lang="en-US" b="1" dirty="0">
                          <a:latin typeface="Times New Roman" panose="02020603050405020304" pitchFamily="18" charset="0"/>
                          <a:cs typeface="Times New Roman" panose="02020603050405020304" pitchFamily="18" charset="0"/>
                        </a:rPr>
                        <a:t>225</a:t>
                      </a:r>
                    </a:p>
                  </a:txBody>
                  <a:tcPr/>
                </a:tc>
                <a:tc>
                  <a:txBody>
                    <a:bodyPr/>
                    <a:lstStyle/>
                    <a:p>
                      <a:pPr algn="ctr"/>
                      <a:r>
                        <a:rPr lang="en-US" b="1" dirty="0">
                          <a:latin typeface="Times New Roman" panose="02020603050405020304" pitchFamily="18" charset="0"/>
                          <a:cs typeface="Times New Roman" panose="02020603050405020304" pitchFamily="18" charset="0"/>
                        </a:rPr>
                        <a:t>275</a:t>
                      </a:r>
                    </a:p>
                  </a:txBody>
                  <a:tcPr/>
                </a:tc>
                <a:tc>
                  <a:txBody>
                    <a:bodyPr/>
                    <a:lstStyle/>
                    <a:p>
                      <a:pPr algn="ctr"/>
                      <a:r>
                        <a:rPr lang="en-US" b="1" dirty="0">
                          <a:latin typeface="Times New Roman" panose="02020603050405020304" pitchFamily="18" charset="0"/>
                          <a:cs typeface="Times New Roman" panose="02020603050405020304" pitchFamily="18" charset="0"/>
                        </a:rPr>
                        <a:t>250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135960"/>
                  </a:ext>
                </a:extLst>
              </a:tr>
            </a:tbl>
          </a:graphicData>
        </a:graphic>
      </p:graphicFrame>
      <p:sp>
        <p:nvSpPr>
          <p:cNvPr id="3" name="TextBox 2">
            <a:extLst>
              <a:ext uri="{FF2B5EF4-FFF2-40B4-BE49-F238E27FC236}">
                <a16:creationId xmlns:a16="http://schemas.microsoft.com/office/drawing/2014/main" id="{F7628978-165C-BB6E-BA0B-3BB2AFA87525}"/>
              </a:ext>
            </a:extLst>
          </p:cNvPr>
          <p:cNvSpPr txBox="1"/>
          <p:nvPr/>
        </p:nvSpPr>
        <p:spPr>
          <a:xfrm>
            <a:off x="1740451" y="4227443"/>
            <a:ext cx="8128002"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Minimum Cost=(11*200)+(50*13)+(175*18)+(13*275)+(10*125) +(10*125)=12075</a:t>
            </a:r>
          </a:p>
        </p:txBody>
      </p:sp>
    </p:spTree>
    <p:extLst>
      <p:ext uri="{BB962C8B-B14F-4D97-AF65-F5344CB8AC3E}">
        <p14:creationId xmlns:p14="http://schemas.microsoft.com/office/powerpoint/2010/main" val="2591224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461B0B-494F-A0FB-85A3-B491136694EF}"/>
              </a:ext>
            </a:extLst>
          </p:cNvPr>
          <p:cNvGraphicFramePr>
            <a:graphicFrameLocks noGrp="1"/>
          </p:cNvGraphicFramePr>
          <p:nvPr>
            <p:extLst>
              <p:ext uri="{D42A27DB-BD31-4B8C-83A1-F6EECF244321}">
                <p14:modId xmlns:p14="http://schemas.microsoft.com/office/powerpoint/2010/main" val="4053770125"/>
              </p:ext>
            </p:extLst>
          </p:nvPr>
        </p:nvGraphicFramePr>
        <p:xfrm>
          <a:off x="2457541" y="2601473"/>
          <a:ext cx="6773335" cy="185420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850967392"/>
                    </a:ext>
                  </a:extLst>
                </a:gridCol>
                <a:gridCol w="1354667">
                  <a:extLst>
                    <a:ext uri="{9D8B030D-6E8A-4147-A177-3AD203B41FA5}">
                      <a16:colId xmlns:a16="http://schemas.microsoft.com/office/drawing/2014/main" val="1195002024"/>
                    </a:ext>
                  </a:extLst>
                </a:gridCol>
                <a:gridCol w="1354667">
                  <a:extLst>
                    <a:ext uri="{9D8B030D-6E8A-4147-A177-3AD203B41FA5}">
                      <a16:colId xmlns:a16="http://schemas.microsoft.com/office/drawing/2014/main" val="3578258470"/>
                    </a:ext>
                  </a:extLst>
                </a:gridCol>
                <a:gridCol w="1354667">
                  <a:extLst>
                    <a:ext uri="{9D8B030D-6E8A-4147-A177-3AD203B41FA5}">
                      <a16:colId xmlns:a16="http://schemas.microsoft.com/office/drawing/2014/main" val="4090467638"/>
                    </a:ext>
                  </a:extLst>
                </a:gridCol>
                <a:gridCol w="1354667">
                  <a:extLst>
                    <a:ext uri="{9D8B030D-6E8A-4147-A177-3AD203B41FA5}">
                      <a16:colId xmlns:a16="http://schemas.microsoft.com/office/drawing/2014/main" val="3125145112"/>
                    </a:ext>
                  </a:extLst>
                </a:gridCol>
              </a:tblGrid>
              <a:tr h="370840">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extLst>
                  <a:ext uri="{0D108BD9-81ED-4DB2-BD59-A6C34878D82A}">
                    <a16:rowId xmlns:a16="http://schemas.microsoft.com/office/drawing/2014/main" val="4124508160"/>
                  </a:ext>
                </a:extLst>
              </a:tr>
              <a:tr h="3708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588606036"/>
                  </a:ext>
                </a:extLst>
              </a:tr>
              <a:tr h="3708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958404395"/>
                  </a:ext>
                </a:extLst>
              </a:tr>
              <a:tr h="3708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4218411659"/>
                  </a:ext>
                </a:extLst>
              </a:tr>
              <a:tr h="370840">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tc>
                <a:tc>
                  <a:txBody>
                    <a:bodyPr/>
                    <a:lstStyle/>
                    <a:p>
                      <a:pPr algn="ctr"/>
                      <a:r>
                        <a:rPr lang="en-US" b="1" dirty="0">
                          <a:latin typeface="Times New Roman" panose="02020603050405020304" pitchFamily="18" charset="0"/>
                          <a:cs typeface="Times New Roman" panose="02020603050405020304" pitchFamily="18" charset="0"/>
                        </a:rPr>
                        <a:t>20</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135960"/>
                  </a:ext>
                </a:extLst>
              </a:tr>
            </a:tbl>
          </a:graphicData>
        </a:graphic>
      </p:graphicFrame>
      <p:sp>
        <p:nvSpPr>
          <p:cNvPr id="4" name="TextBox 3">
            <a:extLst>
              <a:ext uri="{FF2B5EF4-FFF2-40B4-BE49-F238E27FC236}">
                <a16:creationId xmlns:a16="http://schemas.microsoft.com/office/drawing/2014/main" id="{29CED052-8A3C-7357-7BC1-E094D8A05032}"/>
              </a:ext>
            </a:extLst>
          </p:cNvPr>
          <p:cNvSpPr txBox="1"/>
          <p:nvPr/>
        </p:nvSpPr>
        <p:spPr>
          <a:xfrm>
            <a:off x="2796209" y="1564621"/>
            <a:ext cx="609600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Example-2(Unbalanced Transportation Problem)</a:t>
            </a:r>
          </a:p>
        </p:txBody>
      </p:sp>
    </p:spTree>
    <p:extLst>
      <p:ext uri="{BB962C8B-B14F-4D97-AF65-F5344CB8AC3E}">
        <p14:creationId xmlns:p14="http://schemas.microsoft.com/office/powerpoint/2010/main" val="54776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ECBE4E7-1D80-4E5F-A06B-D9CA9480E6EE}"/>
              </a:ext>
            </a:extLst>
          </p:cNvPr>
          <p:cNvGraphicFramePr>
            <a:graphicFrameLocks noGrp="1"/>
          </p:cNvGraphicFramePr>
          <p:nvPr>
            <p:extLst>
              <p:ext uri="{D42A27DB-BD31-4B8C-83A1-F6EECF244321}">
                <p14:modId xmlns:p14="http://schemas.microsoft.com/office/powerpoint/2010/main" val="1521945311"/>
              </p:ext>
            </p:extLst>
          </p:nvPr>
        </p:nvGraphicFramePr>
        <p:xfrm>
          <a:off x="2338271" y="1382273"/>
          <a:ext cx="6773335" cy="185420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850967392"/>
                    </a:ext>
                  </a:extLst>
                </a:gridCol>
                <a:gridCol w="1354667">
                  <a:extLst>
                    <a:ext uri="{9D8B030D-6E8A-4147-A177-3AD203B41FA5}">
                      <a16:colId xmlns:a16="http://schemas.microsoft.com/office/drawing/2014/main" val="1195002024"/>
                    </a:ext>
                  </a:extLst>
                </a:gridCol>
                <a:gridCol w="1354667">
                  <a:extLst>
                    <a:ext uri="{9D8B030D-6E8A-4147-A177-3AD203B41FA5}">
                      <a16:colId xmlns:a16="http://schemas.microsoft.com/office/drawing/2014/main" val="3578258470"/>
                    </a:ext>
                  </a:extLst>
                </a:gridCol>
                <a:gridCol w="1354667">
                  <a:extLst>
                    <a:ext uri="{9D8B030D-6E8A-4147-A177-3AD203B41FA5}">
                      <a16:colId xmlns:a16="http://schemas.microsoft.com/office/drawing/2014/main" val="4090467638"/>
                    </a:ext>
                  </a:extLst>
                </a:gridCol>
                <a:gridCol w="1354667">
                  <a:extLst>
                    <a:ext uri="{9D8B030D-6E8A-4147-A177-3AD203B41FA5}">
                      <a16:colId xmlns:a16="http://schemas.microsoft.com/office/drawing/2014/main" val="3125145112"/>
                    </a:ext>
                  </a:extLst>
                </a:gridCol>
              </a:tblGrid>
              <a:tr h="370840">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extLst>
                  <a:ext uri="{0D108BD9-81ED-4DB2-BD59-A6C34878D82A}">
                    <a16:rowId xmlns:a16="http://schemas.microsoft.com/office/drawing/2014/main" val="4124508160"/>
                  </a:ext>
                </a:extLst>
              </a:tr>
              <a:tr h="3708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588606036"/>
                  </a:ext>
                </a:extLst>
              </a:tr>
              <a:tr h="3708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958404395"/>
                  </a:ext>
                </a:extLst>
              </a:tr>
              <a:tr h="3708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4218411659"/>
                  </a:ext>
                </a:extLst>
              </a:tr>
              <a:tr h="370840">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tc>
                <a:tc>
                  <a:txBody>
                    <a:bodyPr/>
                    <a:lstStyle/>
                    <a:p>
                      <a:pPr algn="ctr"/>
                      <a:r>
                        <a:rPr lang="en-US" b="1" dirty="0">
                          <a:latin typeface="Times New Roman" panose="02020603050405020304" pitchFamily="18" charset="0"/>
                          <a:cs typeface="Times New Roman" panose="02020603050405020304" pitchFamily="18" charset="0"/>
                        </a:rPr>
                        <a:t>20</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135960"/>
                  </a:ext>
                </a:extLst>
              </a:tr>
            </a:tbl>
          </a:graphicData>
        </a:graphic>
      </p:graphicFrame>
      <p:sp>
        <p:nvSpPr>
          <p:cNvPr id="3" name="TextBox 2">
            <a:extLst>
              <a:ext uri="{FF2B5EF4-FFF2-40B4-BE49-F238E27FC236}">
                <a16:creationId xmlns:a16="http://schemas.microsoft.com/office/drawing/2014/main" id="{34376869-E81A-2DE2-FFDF-00892C167FBB}"/>
              </a:ext>
            </a:extLst>
          </p:cNvPr>
          <p:cNvSpPr txBox="1"/>
          <p:nvPr/>
        </p:nvSpPr>
        <p:spPr>
          <a:xfrm>
            <a:off x="2040835" y="4214191"/>
            <a:ext cx="8534400" cy="923330"/>
          </a:xfrm>
          <a:prstGeom prst="rect">
            <a:avLst/>
          </a:prstGeom>
          <a:noFill/>
        </p:spPr>
        <p:txBody>
          <a:bodyPr wrap="square" rtlCol="0">
            <a:spAutoFit/>
          </a:bodyPr>
          <a:lstStyle/>
          <a:p>
            <a:pPr algn="ctr"/>
            <a:r>
              <a:rPr lang="en-US" b="1" i="1" dirty="0">
                <a:latin typeface="Times New Roman" panose="02020603050405020304" pitchFamily="18" charset="0"/>
                <a:cs typeface="Times New Roman" panose="02020603050405020304" pitchFamily="18" charset="0"/>
              </a:rPr>
              <a:t>Total Supply=10+80+50=140</a:t>
            </a:r>
          </a:p>
          <a:p>
            <a:pPr algn="ctr"/>
            <a:r>
              <a:rPr lang="en-US" b="1" i="1" dirty="0">
                <a:latin typeface="Times New Roman" panose="02020603050405020304" pitchFamily="18" charset="0"/>
                <a:cs typeface="Times New Roman" panose="02020603050405020304" pitchFamily="18" charset="0"/>
              </a:rPr>
              <a:t>Total Demand=75+20+50=145</a:t>
            </a:r>
          </a:p>
          <a:p>
            <a:pPr algn="ctr"/>
            <a:r>
              <a:rPr lang="en-US" b="1" i="1" dirty="0">
                <a:latin typeface="Times New Roman" panose="02020603050405020304" pitchFamily="18" charset="0"/>
                <a:cs typeface="Times New Roman" panose="02020603050405020304" pitchFamily="18" charset="0"/>
              </a:rPr>
              <a:t>Demand &gt;Supply, hence a Dummy Row will be added to neutralize the excess demand</a:t>
            </a:r>
          </a:p>
        </p:txBody>
      </p:sp>
    </p:spTree>
    <p:extLst>
      <p:ext uri="{BB962C8B-B14F-4D97-AF65-F5344CB8AC3E}">
        <p14:creationId xmlns:p14="http://schemas.microsoft.com/office/powerpoint/2010/main" val="175898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A26BE72-1B90-8719-1CC3-E7FF63C7967C}"/>
              </a:ext>
            </a:extLst>
          </p:cNvPr>
          <p:cNvGraphicFramePr>
            <a:graphicFrameLocks noGrp="1"/>
          </p:cNvGraphicFramePr>
          <p:nvPr>
            <p:extLst>
              <p:ext uri="{D42A27DB-BD31-4B8C-83A1-F6EECF244321}">
                <p14:modId xmlns:p14="http://schemas.microsoft.com/office/powerpoint/2010/main" val="4008417160"/>
              </p:ext>
            </p:extLst>
          </p:nvPr>
        </p:nvGraphicFramePr>
        <p:xfrm>
          <a:off x="2322443" y="567634"/>
          <a:ext cx="6773335" cy="222504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4090169508"/>
                    </a:ext>
                  </a:extLst>
                </a:gridCol>
                <a:gridCol w="1354667">
                  <a:extLst>
                    <a:ext uri="{9D8B030D-6E8A-4147-A177-3AD203B41FA5}">
                      <a16:colId xmlns:a16="http://schemas.microsoft.com/office/drawing/2014/main" val="3998733244"/>
                    </a:ext>
                  </a:extLst>
                </a:gridCol>
                <a:gridCol w="1354667">
                  <a:extLst>
                    <a:ext uri="{9D8B030D-6E8A-4147-A177-3AD203B41FA5}">
                      <a16:colId xmlns:a16="http://schemas.microsoft.com/office/drawing/2014/main" val="315142261"/>
                    </a:ext>
                  </a:extLst>
                </a:gridCol>
                <a:gridCol w="1354667">
                  <a:extLst>
                    <a:ext uri="{9D8B030D-6E8A-4147-A177-3AD203B41FA5}">
                      <a16:colId xmlns:a16="http://schemas.microsoft.com/office/drawing/2014/main" val="2386587299"/>
                    </a:ext>
                  </a:extLst>
                </a:gridCol>
                <a:gridCol w="1354667">
                  <a:extLst>
                    <a:ext uri="{9D8B030D-6E8A-4147-A177-3AD203B41FA5}">
                      <a16:colId xmlns:a16="http://schemas.microsoft.com/office/drawing/2014/main" val="156252003"/>
                    </a:ext>
                  </a:extLst>
                </a:gridCol>
              </a:tblGrid>
              <a:tr h="370840">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extLst>
                  <a:ext uri="{0D108BD9-81ED-4DB2-BD59-A6C34878D82A}">
                    <a16:rowId xmlns:a16="http://schemas.microsoft.com/office/drawing/2014/main" val="1732221731"/>
                  </a:ext>
                </a:extLst>
              </a:tr>
              <a:tr h="3708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3990209544"/>
                  </a:ext>
                </a:extLst>
              </a:tr>
              <a:tr h="3708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553134372"/>
                  </a:ext>
                </a:extLst>
              </a:tr>
              <a:tr h="3708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525973218"/>
                  </a:ext>
                </a:extLst>
              </a:tr>
              <a:tr h="370840">
                <a:tc>
                  <a:txBody>
                    <a:bodyPr/>
                    <a:lstStyle/>
                    <a:p>
                      <a:pPr algn="ctr"/>
                      <a:r>
                        <a:rPr lang="en-US" b="1" dirty="0">
                          <a:latin typeface="Times New Roman" panose="02020603050405020304" pitchFamily="18" charset="0"/>
                          <a:cs typeface="Times New Roman" panose="02020603050405020304" pitchFamily="18" charset="0"/>
                        </a:rPr>
                        <a:t>D(dummy)</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145-140=5</a:t>
                      </a:r>
                    </a:p>
                  </a:txBody>
                  <a:tcPr/>
                </a:tc>
                <a:extLst>
                  <a:ext uri="{0D108BD9-81ED-4DB2-BD59-A6C34878D82A}">
                    <a16:rowId xmlns:a16="http://schemas.microsoft.com/office/drawing/2014/main" val="2723730506"/>
                  </a:ext>
                </a:extLst>
              </a:tr>
              <a:tr h="370840">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tc>
                <a:tc>
                  <a:txBody>
                    <a:bodyPr/>
                    <a:lstStyle/>
                    <a:p>
                      <a:pPr algn="ctr"/>
                      <a:r>
                        <a:rPr lang="en-US" b="1" dirty="0">
                          <a:latin typeface="Times New Roman" panose="02020603050405020304" pitchFamily="18" charset="0"/>
                          <a:cs typeface="Times New Roman" panose="02020603050405020304" pitchFamily="18" charset="0"/>
                        </a:rPr>
                        <a:t>20</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bl>
          </a:graphicData>
        </a:graphic>
      </p:graphicFrame>
      <p:graphicFrame>
        <p:nvGraphicFramePr>
          <p:cNvPr id="3" name="Table 2">
            <a:extLst>
              <a:ext uri="{FF2B5EF4-FFF2-40B4-BE49-F238E27FC236}">
                <a16:creationId xmlns:a16="http://schemas.microsoft.com/office/drawing/2014/main" id="{25FA1740-B3F1-4EB9-5002-3A4094CF2FB5}"/>
              </a:ext>
            </a:extLst>
          </p:cNvPr>
          <p:cNvGraphicFramePr>
            <a:graphicFrameLocks noGrp="1"/>
          </p:cNvGraphicFramePr>
          <p:nvPr>
            <p:extLst>
              <p:ext uri="{D42A27DB-BD31-4B8C-83A1-F6EECF244321}">
                <p14:modId xmlns:p14="http://schemas.microsoft.com/office/powerpoint/2010/main" val="3460909546"/>
              </p:ext>
            </p:extLst>
          </p:nvPr>
        </p:nvGraphicFramePr>
        <p:xfrm>
          <a:off x="2322442" y="3429000"/>
          <a:ext cx="6773335" cy="222504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4090169508"/>
                    </a:ext>
                  </a:extLst>
                </a:gridCol>
                <a:gridCol w="1354667">
                  <a:extLst>
                    <a:ext uri="{9D8B030D-6E8A-4147-A177-3AD203B41FA5}">
                      <a16:colId xmlns:a16="http://schemas.microsoft.com/office/drawing/2014/main" val="3998733244"/>
                    </a:ext>
                  </a:extLst>
                </a:gridCol>
                <a:gridCol w="1354667">
                  <a:extLst>
                    <a:ext uri="{9D8B030D-6E8A-4147-A177-3AD203B41FA5}">
                      <a16:colId xmlns:a16="http://schemas.microsoft.com/office/drawing/2014/main" val="315142261"/>
                    </a:ext>
                  </a:extLst>
                </a:gridCol>
                <a:gridCol w="1354667">
                  <a:extLst>
                    <a:ext uri="{9D8B030D-6E8A-4147-A177-3AD203B41FA5}">
                      <a16:colId xmlns:a16="http://schemas.microsoft.com/office/drawing/2014/main" val="2386587299"/>
                    </a:ext>
                  </a:extLst>
                </a:gridCol>
                <a:gridCol w="1354667">
                  <a:extLst>
                    <a:ext uri="{9D8B030D-6E8A-4147-A177-3AD203B41FA5}">
                      <a16:colId xmlns:a16="http://schemas.microsoft.com/office/drawing/2014/main" val="156252003"/>
                    </a:ext>
                  </a:extLst>
                </a:gridCol>
              </a:tblGrid>
              <a:tr h="370840">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extLst>
                  <a:ext uri="{0D108BD9-81ED-4DB2-BD59-A6C34878D82A}">
                    <a16:rowId xmlns:a16="http://schemas.microsoft.com/office/drawing/2014/main" val="1732221731"/>
                  </a:ext>
                </a:extLst>
              </a:tr>
              <a:tr h="3708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3990209544"/>
                  </a:ext>
                </a:extLst>
              </a:tr>
              <a:tr h="3708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553134372"/>
                  </a:ext>
                </a:extLst>
              </a:tr>
              <a:tr h="3708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525973218"/>
                  </a:ext>
                </a:extLst>
              </a:tr>
              <a:tr h="370840">
                <a:tc>
                  <a:txBody>
                    <a:bodyPr/>
                    <a:lstStyle/>
                    <a:p>
                      <a:pPr algn="ctr"/>
                      <a:r>
                        <a:rPr lang="en-US" b="1" dirty="0">
                          <a:latin typeface="Times New Roman" panose="02020603050405020304" pitchFamily="18" charset="0"/>
                          <a:cs typeface="Times New Roman" panose="02020603050405020304" pitchFamily="18" charset="0"/>
                        </a:rPr>
                        <a:t>D(dummy)</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723730506"/>
                  </a:ext>
                </a:extLst>
              </a:tr>
              <a:tr h="370840">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tc>
                <a:tc>
                  <a:txBody>
                    <a:bodyPr/>
                    <a:lstStyle/>
                    <a:p>
                      <a:pPr algn="ctr"/>
                      <a:r>
                        <a:rPr lang="en-US" b="1" dirty="0">
                          <a:latin typeface="Times New Roman" panose="02020603050405020304" pitchFamily="18" charset="0"/>
                          <a:cs typeface="Times New Roman" panose="02020603050405020304" pitchFamily="18" charset="0"/>
                        </a:rPr>
                        <a:t>20</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bl>
          </a:graphicData>
        </a:graphic>
      </p:graphicFrame>
    </p:spTree>
    <p:extLst>
      <p:ext uri="{BB962C8B-B14F-4D97-AF65-F5344CB8AC3E}">
        <p14:creationId xmlns:p14="http://schemas.microsoft.com/office/powerpoint/2010/main" val="2818833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43B24E8-1C49-0EDA-5BFD-9FB6DEA71D2A}"/>
              </a:ext>
            </a:extLst>
          </p:cNvPr>
          <p:cNvGraphicFramePr>
            <a:graphicFrameLocks noGrp="1"/>
          </p:cNvGraphicFramePr>
          <p:nvPr>
            <p:extLst>
              <p:ext uri="{D42A27DB-BD31-4B8C-83A1-F6EECF244321}">
                <p14:modId xmlns:p14="http://schemas.microsoft.com/office/powerpoint/2010/main" val="3514547348"/>
              </p:ext>
            </p:extLst>
          </p:nvPr>
        </p:nvGraphicFramePr>
        <p:xfrm>
          <a:off x="2229676" y="473765"/>
          <a:ext cx="7510674" cy="2560320"/>
        </p:xfrm>
        <a:graphic>
          <a:graphicData uri="http://schemas.openxmlformats.org/drawingml/2006/table">
            <a:tbl>
              <a:tblPr firstRow="1" bandRow="1">
                <a:tableStyleId>{5940675A-B579-460E-94D1-54222C63F5DA}</a:tableStyleId>
              </a:tblPr>
              <a:tblGrid>
                <a:gridCol w="1251779">
                  <a:extLst>
                    <a:ext uri="{9D8B030D-6E8A-4147-A177-3AD203B41FA5}">
                      <a16:colId xmlns:a16="http://schemas.microsoft.com/office/drawing/2014/main" val="4090169508"/>
                    </a:ext>
                  </a:extLst>
                </a:gridCol>
                <a:gridCol w="1251779">
                  <a:extLst>
                    <a:ext uri="{9D8B030D-6E8A-4147-A177-3AD203B41FA5}">
                      <a16:colId xmlns:a16="http://schemas.microsoft.com/office/drawing/2014/main" val="3998733244"/>
                    </a:ext>
                  </a:extLst>
                </a:gridCol>
                <a:gridCol w="1251779">
                  <a:extLst>
                    <a:ext uri="{9D8B030D-6E8A-4147-A177-3AD203B41FA5}">
                      <a16:colId xmlns:a16="http://schemas.microsoft.com/office/drawing/2014/main" val="315142261"/>
                    </a:ext>
                  </a:extLst>
                </a:gridCol>
                <a:gridCol w="1251779">
                  <a:extLst>
                    <a:ext uri="{9D8B030D-6E8A-4147-A177-3AD203B41FA5}">
                      <a16:colId xmlns:a16="http://schemas.microsoft.com/office/drawing/2014/main" val="2386587299"/>
                    </a:ext>
                  </a:extLst>
                </a:gridCol>
                <a:gridCol w="1251779">
                  <a:extLst>
                    <a:ext uri="{9D8B030D-6E8A-4147-A177-3AD203B41FA5}">
                      <a16:colId xmlns:a16="http://schemas.microsoft.com/office/drawing/2014/main" val="156252003"/>
                    </a:ext>
                  </a:extLst>
                </a:gridCol>
                <a:gridCol w="1251779">
                  <a:extLst>
                    <a:ext uri="{9D8B030D-6E8A-4147-A177-3AD203B41FA5}">
                      <a16:colId xmlns:a16="http://schemas.microsoft.com/office/drawing/2014/main" val="3289042076"/>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tc>
                  <a:txBody>
                    <a:bodyPr/>
                    <a:lstStyle/>
                    <a:p>
                      <a:pPr algn="ctr"/>
                      <a:r>
                        <a:rPr lang="en-US" b="1" dirty="0">
                          <a:latin typeface="Times New Roman" panose="02020603050405020304" pitchFamily="18" charset="0"/>
                          <a:cs typeface="Times New Roman" panose="02020603050405020304" pitchFamily="18" charset="0"/>
                        </a:rPr>
                        <a:t>5-1=4</a:t>
                      </a:r>
                    </a:p>
                  </a:txBody>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80</a:t>
                      </a:r>
                    </a:p>
                  </a:txBody>
                  <a:tcPr/>
                </a:tc>
                <a:tc>
                  <a:txBody>
                    <a:bodyPr/>
                    <a:lstStyle/>
                    <a:p>
                      <a:pPr algn="ctr"/>
                      <a:r>
                        <a:rPr lang="en-US" b="1" dirty="0">
                          <a:latin typeface="Times New Roman" panose="02020603050405020304" pitchFamily="18" charset="0"/>
                          <a:cs typeface="Times New Roman" panose="02020603050405020304" pitchFamily="18" charset="0"/>
                        </a:rPr>
                        <a:t>6-4=2</a:t>
                      </a:r>
                    </a:p>
                  </a:txBody>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r>
                        <a:rPr lang="en-US" b="1" dirty="0">
                          <a:latin typeface="Times New Roman" panose="02020603050405020304" pitchFamily="18" charset="0"/>
                          <a:cs typeface="Times New Roman" panose="02020603050405020304" pitchFamily="18" charset="0"/>
                        </a:rPr>
                        <a:t>3-2=1</a:t>
                      </a:r>
                    </a:p>
                  </a:txBody>
                  <a:tcPr/>
                </a:tc>
                <a:extLst>
                  <a:ext uri="{0D108BD9-81ED-4DB2-BD59-A6C34878D82A}">
                    <a16:rowId xmlns:a16="http://schemas.microsoft.com/office/drawing/2014/main" val="1525973218"/>
                  </a:ext>
                </a:extLst>
              </a:tr>
              <a:tr h="342569">
                <a:tc>
                  <a:txBody>
                    <a:bodyPr/>
                    <a:lstStyle/>
                    <a:p>
                      <a:pPr algn="ctr"/>
                      <a:r>
                        <a:rPr lang="en-US" b="1" dirty="0">
                          <a:latin typeface="Times New Roman" panose="02020603050405020304" pitchFamily="18" charset="0"/>
                          <a:cs typeface="Times New Roman" panose="02020603050405020304" pitchFamily="18" charset="0"/>
                        </a:rPr>
                        <a:t>D(dummy)</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0-0=0</a:t>
                      </a:r>
                    </a:p>
                  </a:txBody>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tc>
                <a:tc>
                  <a:txBody>
                    <a:bodyPr/>
                    <a:lstStyle/>
                    <a:p>
                      <a:pPr algn="ctr"/>
                      <a:r>
                        <a:rPr lang="en-US" b="1" dirty="0">
                          <a:latin typeface="Times New Roman" panose="02020603050405020304" pitchFamily="18" charset="0"/>
                          <a:cs typeface="Times New Roman" panose="02020603050405020304" pitchFamily="18" charset="0"/>
                        </a:rPr>
                        <a:t>20</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3-0=3</a:t>
                      </a:r>
                    </a:p>
                  </a:txBody>
                  <a:tcPr/>
                </a:tc>
                <a:tc>
                  <a:txBody>
                    <a:bodyPr/>
                    <a:lstStyle/>
                    <a:p>
                      <a:pPr algn="ctr"/>
                      <a:r>
                        <a:rPr lang="en-US" b="1" dirty="0">
                          <a:latin typeface="Times New Roman" panose="02020603050405020304" pitchFamily="18" charset="0"/>
                          <a:cs typeface="Times New Roman" panose="02020603050405020304" pitchFamily="18" charset="0"/>
                        </a:rPr>
                        <a:t>1-0=1</a:t>
                      </a:r>
                    </a:p>
                  </a:txBody>
                  <a:tcPr/>
                </a:tc>
                <a:tc>
                  <a:txBody>
                    <a:bodyPr/>
                    <a:lstStyle/>
                    <a:p>
                      <a:pPr algn="ctr"/>
                      <a:r>
                        <a:rPr lang="en-US" b="1" dirty="0">
                          <a:latin typeface="Times New Roman" panose="02020603050405020304" pitchFamily="18" charset="0"/>
                          <a:cs typeface="Times New Roman" panose="02020603050405020304" pitchFamily="18" charset="0"/>
                        </a:rPr>
                        <a:t>5-0=5</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bl>
          </a:graphicData>
        </a:graphic>
      </p:graphicFrame>
      <p:graphicFrame>
        <p:nvGraphicFramePr>
          <p:cNvPr id="3" name="Table 2">
            <a:extLst>
              <a:ext uri="{FF2B5EF4-FFF2-40B4-BE49-F238E27FC236}">
                <a16:creationId xmlns:a16="http://schemas.microsoft.com/office/drawing/2014/main" id="{A602A9C8-82C9-04FD-F989-17BF5164385D}"/>
              </a:ext>
            </a:extLst>
          </p:cNvPr>
          <p:cNvGraphicFramePr>
            <a:graphicFrameLocks noGrp="1"/>
          </p:cNvGraphicFramePr>
          <p:nvPr>
            <p:extLst>
              <p:ext uri="{D42A27DB-BD31-4B8C-83A1-F6EECF244321}">
                <p14:modId xmlns:p14="http://schemas.microsoft.com/office/powerpoint/2010/main" val="3294262155"/>
              </p:ext>
            </p:extLst>
          </p:nvPr>
        </p:nvGraphicFramePr>
        <p:xfrm>
          <a:off x="2229676" y="3429000"/>
          <a:ext cx="7510674" cy="2560320"/>
        </p:xfrm>
        <a:graphic>
          <a:graphicData uri="http://schemas.openxmlformats.org/drawingml/2006/table">
            <a:tbl>
              <a:tblPr firstRow="1" bandRow="1">
                <a:tableStyleId>{5940675A-B579-460E-94D1-54222C63F5DA}</a:tableStyleId>
              </a:tblPr>
              <a:tblGrid>
                <a:gridCol w="1251779">
                  <a:extLst>
                    <a:ext uri="{9D8B030D-6E8A-4147-A177-3AD203B41FA5}">
                      <a16:colId xmlns:a16="http://schemas.microsoft.com/office/drawing/2014/main" val="4090169508"/>
                    </a:ext>
                  </a:extLst>
                </a:gridCol>
                <a:gridCol w="1251779">
                  <a:extLst>
                    <a:ext uri="{9D8B030D-6E8A-4147-A177-3AD203B41FA5}">
                      <a16:colId xmlns:a16="http://schemas.microsoft.com/office/drawing/2014/main" val="3998733244"/>
                    </a:ext>
                  </a:extLst>
                </a:gridCol>
                <a:gridCol w="1251779">
                  <a:extLst>
                    <a:ext uri="{9D8B030D-6E8A-4147-A177-3AD203B41FA5}">
                      <a16:colId xmlns:a16="http://schemas.microsoft.com/office/drawing/2014/main" val="315142261"/>
                    </a:ext>
                  </a:extLst>
                </a:gridCol>
                <a:gridCol w="1251779">
                  <a:extLst>
                    <a:ext uri="{9D8B030D-6E8A-4147-A177-3AD203B41FA5}">
                      <a16:colId xmlns:a16="http://schemas.microsoft.com/office/drawing/2014/main" val="2386587299"/>
                    </a:ext>
                  </a:extLst>
                </a:gridCol>
                <a:gridCol w="1251779">
                  <a:extLst>
                    <a:ext uri="{9D8B030D-6E8A-4147-A177-3AD203B41FA5}">
                      <a16:colId xmlns:a16="http://schemas.microsoft.com/office/drawing/2014/main" val="156252003"/>
                    </a:ext>
                  </a:extLst>
                </a:gridCol>
                <a:gridCol w="1251779">
                  <a:extLst>
                    <a:ext uri="{9D8B030D-6E8A-4147-A177-3AD203B41FA5}">
                      <a16:colId xmlns:a16="http://schemas.microsoft.com/office/drawing/2014/main" val="3289042076"/>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80</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525973218"/>
                  </a:ext>
                </a:extLst>
              </a:tr>
              <a:tr h="342569">
                <a:tc>
                  <a:txBody>
                    <a:bodyPr/>
                    <a:lstStyle/>
                    <a:p>
                      <a:pPr algn="ctr"/>
                      <a:r>
                        <a:rPr lang="en-US" b="1" dirty="0">
                          <a:latin typeface="Times New Roman" panose="02020603050405020304" pitchFamily="18" charset="0"/>
                          <a:cs typeface="Times New Roman" panose="02020603050405020304" pitchFamily="18" charset="0"/>
                        </a:rPr>
                        <a:t>D(dummy)</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tc>
                <a:tc>
                  <a:txBody>
                    <a:bodyPr/>
                    <a:lstStyle/>
                    <a:p>
                      <a:pPr algn="ctr"/>
                      <a:r>
                        <a:rPr lang="en-US" b="1" dirty="0">
                          <a:latin typeface="Times New Roman" panose="02020603050405020304" pitchFamily="18" charset="0"/>
                          <a:cs typeface="Times New Roman" panose="02020603050405020304" pitchFamily="18" charset="0"/>
                        </a:rPr>
                        <a:t>20</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bl>
          </a:graphicData>
        </a:graphic>
      </p:graphicFrame>
    </p:spTree>
    <p:extLst>
      <p:ext uri="{BB962C8B-B14F-4D97-AF65-F5344CB8AC3E}">
        <p14:creationId xmlns:p14="http://schemas.microsoft.com/office/powerpoint/2010/main" val="1858637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F2C3DB8-0481-32A8-D03C-477CAD2EC8D3}"/>
              </a:ext>
            </a:extLst>
          </p:cNvPr>
          <p:cNvGraphicFramePr>
            <a:graphicFrameLocks noGrp="1"/>
          </p:cNvGraphicFramePr>
          <p:nvPr>
            <p:extLst>
              <p:ext uri="{D42A27DB-BD31-4B8C-83A1-F6EECF244321}">
                <p14:modId xmlns:p14="http://schemas.microsoft.com/office/powerpoint/2010/main" val="3077267455"/>
              </p:ext>
            </p:extLst>
          </p:nvPr>
        </p:nvGraphicFramePr>
        <p:xfrm>
          <a:off x="1605167" y="361784"/>
          <a:ext cx="8981664" cy="2560320"/>
        </p:xfrm>
        <a:graphic>
          <a:graphicData uri="http://schemas.openxmlformats.org/drawingml/2006/table">
            <a:tbl>
              <a:tblPr firstRow="1" bandRow="1">
                <a:tableStyleId>{5940675A-B579-460E-94D1-54222C63F5DA}</a:tableStyleId>
              </a:tblPr>
              <a:tblGrid>
                <a:gridCol w="1496944">
                  <a:extLst>
                    <a:ext uri="{9D8B030D-6E8A-4147-A177-3AD203B41FA5}">
                      <a16:colId xmlns:a16="http://schemas.microsoft.com/office/drawing/2014/main" val="4090169508"/>
                    </a:ext>
                  </a:extLst>
                </a:gridCol>
                <a:gridCol w="1496944">
                  <a:extLst>
                    <a:ext uri="{9D8B030D-6E8A-4147-A177-3AD203B41FA5}">
                      <a16:colId xmlns:a16="http://schemas.microsoft.com/office/drawing/2014/main" val="3998733244"/>
                    </a:ext>
                  </a:extLst>
                </a:gridCol>
                <a:gridCol w="1496944">
                  <a:extLst>
                    <a:ext uri="{9D8B030D-6E8A-4147-A177-3AD203B41FA5}">
                      <a16:colId xmlns:a16="http://schemas.microsoft.com/office/drawing/2014/main" val="315142261"/>
                    </a:ext>
                  </a:extLst>
                </a:gridCol>
                <a:gridCol w="1496944">
                  <a:extLst>
                    <a:ext uri="{9D8B030D-6E8A-4147-A177-3AD203B41FA5}">
                      <a16:colId xmlns:a16="http://schemas.microsoft.com/office/drawing/2014/main" val="2386587299"/>
                    </a:ext>
                  </a:extLst>
                </a:gridCol>
                <a:gridCol w="1496944">
                  <a:extLst>
                    <a:ext uri="{9D8B030D-6E8A-4147-A177-3AD203B41FA5}">
                      <a16:colId xmlns:a16="http://schemas.microsoft.com/office/drawing/2014/main" val="156252003"/>
                    </a:ext>
                  </a:extLst>
                </a:gridCol>
                <a:gridCol w="1496944">
                  <a:extLst>
                    <a:ext uri="{9D8B030D-6E8A-4147-A177-3AD203B41FA5}">
                      <a16:colId xmlns:a16="http://schemas.microsoft.com/office/drawing/2014/main" val="3289042076"/>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80</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525973218"/>
                  </a:ext>
                </a:extLst>
              </a:tr>
              <a:tr h="342569">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FFFF0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tc>
                <a:tc>
                  <a:txBody>
                    <a:bodyPr/>
                    <a:lstStyle/>
                    <a:p>
                      <a:pPr algn="ctr"/>
                      <a:r>
                        <a:rPr lang="en-US" b="1" dirty="0">
                          <a:latin typeface="Times New Roman" panose="02020603050405020304" pitchFamily="18" charset="0"/>
                          <a:cs typeface="Times New Roman" panose="02020603050405020304" pitchFamily="18" charset="0"/>
                        </a:rPr>
                        <a:t>20</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50</a:t>
                      </a:r>
                      <a:r>
                        <a:rPr lang="en-US" b="1" dirty="0">
                          <a:latin typeface="Times New Roman" panose="02020603050405020304" pitchFamily="18" charset="0"/>
                          <a:cs typeface="Times New Roman" panose="02020603050405020304" pitchFamily="18" charset="0"/>
                        </a:rPr>
                        <a:t> (45)</a:t>
                      </a:r>
                    </a:p>
                  </a:txBody>
                  <a:tcPr>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bl>
          </a:graphicData>
        </a:graphic>
      </p:graphicFrame>
      <p:graphicFrame>
        <p:nvGraphicFramePr>
          <p:cNvPr id="3" name="Table 2">
            <a:extLst>
              <a:ext uri="{FF2B5EF4-FFF2-40B4-BE49-F238E27FC236}">
                <a16:creationId xmlns:a16="http://schemas.microsoft.com/office/drawing/2014/main" id="{F7738CC5-2D82-3E31-915B-7BA751DE48C8}"/>
              </a:ext>
            </a:extLst>
          </p:cNvPr>
          <p:cNvGraphicFramePr>
            <a:graphicFrameLocks noGrp="1"/>
          </p:cNvGraphicFramePr>
          <p:nvPr>
            <p:extLst>
              <p:ext uri="{D42A27DB-BD31-4B8C-83A1-F6EECF244321}">
                <p14:modId xmlns:p14="http://schemas.microsoft.com/office/powerpoint/2010/main" val="2588527560"/>
              </p:ext>
            </p:extLst>
          </p:nvPr>
        </p:nvGraphicFramePr>
        <p:xfrm>
          <a:off x="1605167" y="3237506"/>
          <a:ext cx="8981665" cy="2926080"/>
        </p:xfrm>
        <a:graphic>
          <a:graphicData uri="http://schemas.openxmlformats.org/drawingml/2006/table">
            <a:tbl>
              <a:tblPr firstRow="1" bandRow="1">
                <a:tableStyleId>{5940675A-B579-460E-94D1-54222C63F5DA}</a:tableStyleId>
              </a:tblPr>
              <a:tblGrid>
                <a:gridCol w="1283095">
                  <a:extLst>
                    <a:ext uri="{9D8B030D-6E8A-4147-A177-3AD203B41FA5}">
                      <a16:colId xmlns:a16="http://schemas.microsoft.com/office/drawing/2014/main" val="4090169508"/>
                    </a:ext>
                  </a:extLst>
                </a:gridCol>
                <a:gridCol w="1283095">
                  <a:extLst>
                    <a:ext uri="{9D8B030D-6E8A-4147-A177-3AD203B41FA5}">
                      <a16:colId xmlns:a16="http://schemas.microsoft.com/office/drawing/2014/main" val="3998733244"/>
                    </a:ext>
                  </a:extLst>
                </a:gridCol>
                <a:gridCol w="1283095">
                  <a:extLst>
                    <a:ext uri="{9D8B030D-6E8A-4147-A177-3AD203B41FA5}">
                      <a16:colId xmlns:a16="http://schemas.microsoft.com/office/drawing/2014/main" val="315142261"/>
                    </a:ext>
                  </a:extLst>
                </a:gridCol>
                <a:gridCol w="1283095">
                  <a:extLst>
                    <a:ext uri="{9D8B030D-6E8A-4147-A177-3AD203B41FA5}">
                      <a16:colId xmlns:a16="http://schemas.microsoft.com/office/drawing/2014/main" val="2386587299"/>
                    </a:ext>
                  </a:extLst>
                </a:gridCol>
                <a:gridCol w="1283095">
                  <a:extLst>
                    <a:ext uri="{9D8B030D-6E8A-4147-A177-3AD203B41FA5}">
                      <a16:colId xmlns:a16="http://schemas.microsoft.com/office/drawing/2014/main" val="156252003"/>
                    </a:ext>
                  </a:extLst>
                </a:gridCol>
                <a:gridCol w="1283095">
                  <a:extLst>
                    <a:ext uri="{9D8B030D-6E8A-4147-A177-3AD203B41FA5}">
                      <a16:colId xmlns:a16="http://schemas.microsoft.com/office/drawing/2014/main" val="3289042076"/>
                    </a:ext>
                  </a:extLst>
                </a:gridCol>
                <a:gridCol w="1283095">
                  <a:extLst>
                    <a:ext uri="{9D8B030D-6E8A-4147-A177-3AD203B41FA5}">
                      <a16:colId xmlns:a16="http://schemas.microsoft.com/office/drawing/2014/main" val="2884691143"/>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5-1=4</a:t>
                      </a:r>
                    </a:p>
                  </a:txBody>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80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6-4=2</a:t>
                      </a:r>
                    </a:p>
                  </a:txBody>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50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3-2=1</a:t>
                      </a:r>
                    </a:p>
                  </a:txBody>
                  <a:tcPr/>
                </a:tc>
                <a:extLst>
                  <a:ext uri="{0D108BD9-81ED-4DB2-BD59-A6C34878D82A}">
                    <a16:rowId xmlns:a16="http://schemas.microsoft.com/office/drawing/2014/main" val="1525973218"/>
                  </a:ext>
                </a:extLst>
              </a:tr>
              <a:tr h="342569">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45</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5-3=2</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2-1=1</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6-5=1</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bl>
          </a:graphicData>
        </a:graphic>
      </p:graphicFrame>
    </p:spTree>
    <p:extLst>
      <p:ext uri="{BB962C8B-B14F-4D97-AF65-F5344CB8AC3E}">
        <p14:creationId xmlns:p14="http://schemas.microsoft.com/office/powerpoint/2010/main" val="76728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4FCF1B3-5CF5-B03D-0193-B13FC2E6C14F}"/>
              </a:ext>
            </a:extLst>
          </p:cNvPr>
          <p:cNvGraphicFramePr>
            <a:graphicFrameLocks noGrp="1"/>
          </p:cNvGraphicFramePr>
          <p:nvPr>
            <p:extLst>
              <p:ext uri="{D42A27DB-BD31-4B8C-83A1-F6EECF244321}">
                <p14:modId xmlns:p14="http://schemas.microsoft.com/office/powerpoint/2010/main" val="3966229501"/>
              </p:ext>
            </p:extLst>
          </p:nvPr>
        </p:nvGraphicFramePr>
        <p:xfrm>
          <a:off x="1753704" y="2217161"/>
          <a:ext cx="8128002" cy="185420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850967392"/>
                    </a:ext>
                  </a:extLst>
                </a:gridCol>
                <a:gridCol w="1354667">
                  <a:extLst>
                    <a:ext uri="{9D8B030D-6E8A-4147-A177-3AD203B41FA5}">
                      <a16:colId xmlns:a16="http://schemas.microsoft.com/office/drawing/2014/main" val="1195002024"/>
                    </a:ext>
                  </a:extLst>
                </a:gridCol>
                <a:gridCol w="1354667">
                  <a:extLst>
                    <a:ext uri="{9D8B030D-6E8A-4147-A177-3AD203B41FA5}">
                      <a16:colId xmlns:a16="http://schemas.microsoft.com/office/drawing/2014/main" val="3578258470"/>
                    </a:ext>
                  </a:extLst>
                </a:gridCol>
                <a:gridCol w="1354667">
                  <a:extLst>
                    <a:ext uri="{9D8B030D-6E8A-4147-A177-3AD203B41FA5}">
                      <a16:colId xmlns:a16="http://schemas.microsoft.com/office/drawing/2014/main" val="4090467638"/>
                    </a:ext>
                  </a:extLst>
                </a:gridCol>
                <a:gridCol w="1354667">
                  <a:extLst>
                    <a:ext uri="{9D8B030D-6E8A-4147-A177-3AD203B41FA5}">
                      <a16:colId xmlns:a16="http://schemas.microsoft.com/office/drawing/2014/main" val="3858779420"/>
                    </a:ext>
                  </a:extLst>
                </a:gridCol>
                <a:gridCol w="1354667">
                  <a:extLst>
                    <a:ext uri="{9D8B030D-6E8A-4147-A177-3AD203B41FA5}">
                      <a16:colId xmlns:a16="http://schemas.microsoft.com/office/drawing/2014/main" val="3125145112"/>
                    </a:ext>
                  </a:extLst>
                </a:gridCol>
              </a:tblGrid>
              <a:tr h="370840">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extLst>
                  <a:ext uri="{0D108BD9-81ED-4DB2-BD59-A6C34878D82A}">
                    <a16:rowId xmlns:a16="http://schemas.microsoft.com/office/drawing/2014/main" val="4124508160"/>
                  </a:ext>
                </a:extLst>
              </a:tr>
              <a:tr h="3708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11</a:t>
                      </a:r>
                    </a:p>
                  </a:txBody>
                  <a:tcPr/>
                </a:tc>
                <a:tc>
                  <a:txBody>
                    <a:bodyPr/>
                    <a:lstStyle/>
                    <a:p>
                      <a:pPr algn="ctr"/>
                      <a:r>
                        <a:rPr lang="en-US" b="1" dirty="0">
                          <a:latin typeface="Times New Roman" panose="02020603050405020304" pitchFamily="18" charset="0"/>
                          <a:cs typeface="Times New Roman" panose="02020603050405020304" pitchFamily="18" charset="0"/>
                        </a:rPr>
                        <a:t>13</a:t>
                      </a:r>
                    </a:p>
                  </a:txBody>
                  <a:tcPr/>
                </a:tc>
                <a:tc>
                  <a:txBody>
                    <a:bodyPr/>
                    <a:lstStyle/>
                    <a:p>
                      <a:pPr algn="ctr"/>
                      <a:r>
                        <a:rPr lang="en-US" b="1" dirty="0">
                          <a:latin typeface="Times New Roman" panose="02020603050405020304" pitchFamily="18" charset="0"/>
                          <a:cs typeface="Times New Roman" panose="02020603050405020304" pitchFamily="18" charset="0"/>
                        </a:rPr>
                        <a:t>17</a:t>
                      </a:r>
                    </a:p>
                  </a:txBody>
                  <a:tcPr/>
                </a:tc>
                <a:tc>
                  <a:txBody>
                    <a:bodyPr/>
                    <a:lstStyle/>
                    <a:p>
                      <a:pPr algn="ctr"/>
                      <a:r>
                        <a:rPr lang="en-US" b="1" dirty="0">
                          <a:latin typeface="Times New Roman" panose="02020603050405020304" pitchFamily="18" charset="0"/>
                          <a:cs typeface="Times New Roman" panose="02020603050405020304" pitchFamily="18" charset="0"/>
                        </a:rPr>
                        <a:t>14</a:t>
                      </a:r>
                    </a:p>
                  </a:txBody>
                  <a:tcPr/>
                </a:tc>
                <a:tc>
                  <a:txBody>
                    <a:bodyPr/>
                    <a:lstStyle/>
                    <a:p>
                      <a:pPr algn="ctr"/>
                      <a:r>
                        <a:rPr lang="en-US" b="1" dirty="0">
                          <a:latin typeface="Times New Roman" panose="02020603050405020304" pitchFamily="18" charset="0"/>
                          <a:cs typeface="Times New Roman" panose="02020603050405020304" pitchFamily="18" charset="0"/>
                        </a:rPr>
                        <a:t>250</a:t>
                      </a:r>
                    </a:p>
                  </a:txBody>
                  <a:tcPr/>
                </a:tc>
                <a:extLst>
                  <a:ext uri="{0D108BD9-81ED-4DB2-BD59-A6C34878D82A}">
                    <a16:rowId xmlns:a16="http://schemas.microsoft.com/office/drawing/2014/main" val="588606036"/>
                  </a:ext>
                </a:extLst>
              </a:tr>
              <a:tr h="3708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tc>
                <a:tc>
                  <a:txBody>
                    <a:bodyPr/>
                    <a:lstStyle/>
                    <a:p>
                      <a:pPr algn="ctr"/>
                      <a:r>
                        <a:rPr lang="en-US" b="1" dirty="0">
                          <a:latin typeface="Times New Roman" panose="02020603050405020304" pitchFamily="18" charset="0"/>
                          <a:cs typeface="Times New Roman" panose="02020603050405020304" pitchFamily="18" charset="0"/>
                        </a:rPr>
                        <a:t>18</a:t>
                      </a:r>
                    </a:p>
                  </a:txBody>
                  <a:tcPr/>
                </a:tc>
                <a:tc>
                  <a:txBody>
                    <a:bodyPr/>
                    <a:lstStyle/>
                    <a:p>
                      <a:pPr algn="ctr"/>
                      <a:r>
                        <a:rPr lang="en-US" b="1" dirty="0">
                          <a:latin typeface="Times New Roman" panose="02020603050405020304" pitchFamily="18" charset="0"/>
                          <a:cs typeface="Times New Roman" panose="02020603050405020304" pitchFamily="18" charset="0"/>
                        </a:rPr>
                        <a:t>14</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tc>
                  <a:txBody>
                    <a:bodyPr/>
                    <a:lstStyle/>
                    <a:p>
                      <a:pPr algn="ctr"/>
                      <a:r>
                        <a:rPr lang="en-US" b="1" dirty="0">
                          <a:latin typeface="Times New Roman" panose="02020603050405020304" pitchFamily="18" charset="0"/>
                          <a:cs typeface="Times New Roman" panose="02020603050405020304" pitchFamily="18" charset="0"/>
                        </a:rPr>
                        <a:t>300</a:t>
                      </a:r>
                    </a:p>
                  </a:txBody>
                  <a:tcPr/>
                </a:tc>
                <a:extLst>
                  <a:ext uri="{0D108BD9-81ED-4DB2-BD59-A6C34878D82A}">
                    <a16:rowId xmlns:a16="http://schemas.microsoft.com/office/drawing/2014/main" val="958404395"/>
                  </a:ext>
                </a:extLst>
              </a:tr>
              <a:tr h="3708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tc>
                <a:tc>
                  <a:txBody>
                    <a:bodyPr/>
                    <a:lstStyle/>
                    <a:p>
                      <a:pPr algn="ctr"/>
                      <a:r>
                        <a:rPr lang="en-US" b="1" dirty="0">
                          <a:latin typeface="Times New Roman" panose="02020603050405020304" pitchFamily="18" charset="0"/>
                          <a:cs typeface="Times New Roman" panose="02020603050405020304" pitchFamily="18" charset="0"/>
                        </a:rPr>
                        <a:t>24</a:t>
                      </a:r>
                    </a:p>
                  </a:txBody>
                  <a:tcPr/>
                </a:tc>
                <a:tc>
                  <a:txBody>
                    <a:bodyPr/>
                    <a:lstStyle/>
                    <a:p>
                      <a:pPr algn="ctr"/>
                      <a:r>
                        <a:rPr lang="en-US" b="1" dirty="0">
                          <a:latin typeface="Times New Roman" panose="02020603050405020304" pitchFamily="18" charset="0"/>
                          <a:cs typeface="Times New Roman" panose="02020603050405020304" pitchFamily="18" charset="0"/>
                        </a:rPr>
                        <a:t>13</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tc>
                  <a:txBody>
                    <a:bodyPr/>
                    <a:lstStyle/>
                    <a:p>
                      <a:pPr algn="ctr"/>
                      <a:r>
                        <a:rPr lang="en-US" b="1"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4218411659"/>
                  </a:ext>
                </a:extLst>
              </a:tr>
              <a:tr h="370840">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200</a:t>
                      </a:r>
                    </a:p>
                  </a:txBody>
                  <a:tcPr/>
                </a:tc>
                <a:tc>
                  <a:txBody>
                    <a:bodyPr/>
                    <a:lstStyle/>
                    <a:p>
                      <a:pPr algn="ctr"/>
                      <a:r>
                        <a:rPr lang="en-US" b="1" dirty="0">
                          <a:latin typeface="Times New Roman" panose="02020603050405020304" pitchFamily="18" charset="0"/>
                          <a:cs typeface="Times New Roman" panose="02020603050405020304" pitchFamily="18" charset="0"/>
                        </a:rPr>
                        <a:t>225</a:t>
                      </a:r>
                    </a:p>
                  </a:txBody>
                  <a:tcPr/>
                </a:tc>
                <a:tc>
                  <a:txBody>
                    <a:bodyPr/>
                    <a:lstStyle/>
                    <a:p>
                      <a:pPr algn="ctr"/>
                      <a:r>
                        <a:rPr lang="en-US" b="1" dirty="0">
                          <a:latin typeface="Times New Roman" panose="02020603050405020304" pitchFamily="18" charset="0"/>
                          <a:cs typeface="Times New Roman" panose="02020603050405020304" pitchFamily="18" charset="0"/>
                        </a:rPr>
                        <a:t>275</a:t>
                      </a:r>
                    </a:p>
                  </a:txBody>
                  <a:tcPr/>
                </a:tc>
                <a:tc>
                  <a:txBody>
                    <a:bodyPr/>
                    <a:lstStyle/>
                    <a:p>
                      <a:pPr algn="ctr"/>
                      <a:r>
                        <a:rPr lang="en-US" b="1" dirty="0">
                          <a:latin typeface="Times New Roman" panose="02020603050405020304" pitchFamily="18" charset="0"/>
                          <a:cs typeface="Times New Roman" panose="02020603050405020304" pitchFamily="18" charset="0"/>
                        </a:rPr>
                        <a:t>250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135960"/>
                  </a:ext>
                </a:extLst>
              </a:tr>
            </a:tbl>
          </a:graphicData>
        </a:graphic>
      </p:graphicFrame>
      <p:sp>
        <p:nvSpPr>
          <p:cNvPr id="3" name="TextBox 2">
            <a:extLst>
              <a:ext uri="{FF2B5EF4-FFF2-40B4-BE49-F238E27FC236}">
                <a16:creationId xmlns:a16="http://schemas.microsoft.com/office/drawing/2014/main" id="{AAB42795-E069-0A80-402B-4D0FBEDA07CC}"/>
              </a:ext>
            </a:extLst>
          </p:cNvPr>
          <p:cNvSpPr txBox="1"/>
          <p:nvPr/>
        </p:nvSpPr>
        <p:spPr>
          <a:xfrm>
            <a:off x="2922105" y="1285460"/>
            <a:ext cx="57912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Example-1(Balanced Transportation Problem)</a:t>
            </a:r>
          </a:p>
        </p:txBody>
      </p:sp>
      <p:sp>
        <p:nvSpPr>
          <p:cNvPr id="4" name="Rectangle 3">
            <a:extLst>
              <a:ext uri="{FF2B5EF4-FFF2-40B4-BE49-F238E27FC236}">
                <a16:creationId xmlns:a16="http://schemas.microsoft.com/office/drawing/2014/main" id="{7072F724-E64B-284B-4457-CE43513DC767}"/>
              </a:ext>
            </a:extLst>
          </p:cNvPr>
          <p:cNvSpPr/>
          <p:nvPr/>
        </p:nvSpPr>
        <p:spPr>
          <a:xfrm>
            <a:off x="1908313" y="4797287"/>
            <a:ext cx="503583"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7B7C738-E071-C9E8-8D3B-BD1A18D08CCD}"/>
              </a:ext>
            </a:extLst>
          </p:cNvPr>
          <p:cNvSpPr/>
          <p:nvPr/>
        </p:nvSpPr>
        <p:spPr>
          <a:xfrm>
            <a:off x="1908313" y="5254487"/>
            <a:ext cx="503583"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DA1F23-BDE2-0F47-8467-444FB8F76471}"/>
              </a:ext>
            </a:extLst>
          </p:cNvPr>
          <p:cNvSpPr/>
          <p:nvPr/>
        </p:nvSpPr>
        <p:spPr>
          <a:xfrm>
            <a:off x="1908313" y="5711687"/>
            <a:ext cx="503583"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E4412B6-E6A1-A0CC-B2B1-C97CB6DBDBC7}"/>
              </a:ext>
            </a:extLst>
          </p:cNvPr>
          <p:cNvSpPr txBox="1"/>
          <p:nvPr/>
        </p:nvSpPr>
        <p:spPr>
          <a:xfrm>
            <a:off x="2610678" y="4765021"/>
            <a:ext cx="4837044"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Available for Selection</a:t>
            </a:r>
          </a:p>
        </p:txBody>
      </p:sp>
      <p:sp>
        <p:nvSpPr>
          <p:cNvPr id="10" name="TextBox 9">
            <a:extLst>
              <a:ext uri="{FF2B5EF4-FFF2-40B4-BE49-F238E27FC236}">
                <a16:creationId xmlns:a16="http://schemas.microsoft.com/office/drawing/2014/main" id="{A71BD1A2-E5D5-5796-D4C0-18F9743CFE10}"/>
              </a:ext>
            </a:extLst>
          </p:cNvPr>
          <p:cNvSpPr txBox="1"/>
          <p:nvPr/>
        </p:nvSpPr>
        <p:spPr>
          <a:xfrm>
            <a:off x="2610678" y="5222221"/>
            <a:ext cx="8481392" cy="369332"/>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Selected for calculation by choosing the highest penalty lowest value cell</a:t>
            </a:r>
          </a:p>
        </p:txBody>
      </p:sp>
      <p:sp>
        <p:nvSpPr>
          <p:cNvPr id="12" name="TextBox 11">
            <a:extLst>
              <a:ext uri="{FF2B5EF4-FFF2-40B4-BE49-F238E27FC236}">
                <a16:creationId xmlns:a16="http://schemas.microsoft.com/office/drawing/2014/main" id="{E3654ADE-91C2-7E44-A0B5-6C400C9EFFCD}"/>
              </a:ext>
            </a:extLst>
          </p:cNvPr>
          <p:cNvSpPr txBox="1"/>
          <p:nvPr/>
        </p:nvSpPr>
        <p:spPr>
          <a:xfrm>
            <a:off x="2617305" y="5623819"/>
            <a:ext cx="6964017" cy="369332"/>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Completely Exhausted(Unavailable for use)</a:t>
            </a:r>
          </a:p>
        </p:txBody>
      </p:sp>
    </p:spTree>
    <p:extLst>
      <p:ext uri="{BB962C8B-B14F-4D97-AF65-F5344CB8AC3E}">
        <p14:creationId xmlns:p14="http://schemas.microsoft.com/office/powerpoint/2010/main" val="19684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E9CB6C-B945-1AFD-0AAD-427C6F330795}"/>
              </a:ext>
            </a:extLst>
          </p:cNvPr>
          <p:cNvGraphicFramePr>
            <a:graphicFrameLocks noGrp="1"/>
          </p:cNvGraphicFramePr>
          <p:nvPr>
            <p:extLst>
              <p:ext uri="{D42A27DB-BD31-4B8C-83A1-F6EECF244321}">
                <p14:modId xmlns:p14="http://schemas.microsoft.com/office/powerpoint/2010/main" val="812749279"/>
              </p:ext>
            </p:extLst>
          </p:nvPr>
        </p:nvGraphicFramePr>
        <p:xfrm>
          <a:off x="1043604" y="215348"/>
          <a:ext cx="8981665" cy="2926080"/>
        </p:xfrm>
        <a:graphic>
          <a:graphicData uri="http://schemas.openxmlformats.org/drawingml/2006/table">
            <a:tbl>
              <a:tblPr firstRow="1" bandRow="1">
                <a:tableStyleId>{5940675A-B579-460E-94D1-54222C63F5DA}</a:tableStyleId>
              </a:tblPr>
              <a:tblGrid>
                <a:gridCol w="1283095">
                  <a:extLst>
                    <a:ext uri="{9D8B030D-6E8A-4147-A177-3AD203B41FA5}">
                      <a16:colId xmlns:a16="http://schemas.microsoft.com/office/drawing/2014/main" val="4090169508"/>
                    </a:ext>
                  </a:extLst>
                </a:gridCol>
                <a:gridCol w="1283095">
                  <a:extLst>
                    <a:ext uri="{9D8B030D-6E8A-4147-A177-3AD203B41FA5}">
                      <a16:colId xmlns:a16="http://schemas.microsoft.com/office/drawing/2014/main" val="3998733244"/>
                    </a:ext>
                  </a:extLst>
                </a:gridCol>
                <a:gridCol w="1283095">
                  <a:extLst>
                    <a:ext uri="{9D8B030D-6E8A-4147-A177-3AD203B41FA5}">
                      <a16:colId xmlns:a16="http://schemas.microsoft.com/office/drawing/2014/main" val="315142261"/>
                    </a:ext>
                  </a:extLst>
                </a:gridCol>
                <a:gridCol w="1283095">
                  <a:extLst>
                    <a:ext uri="{9D8B030D-6E8A-4147-A177-3AD203B41FA5}">
                      <a16:colId xmlns:a16="http://schemas.microsoft.com/office/drawing/2014/main" val="2386587299"/>
                    </a:ext>
                  </a:extLst>
                </a:gridCol>
                <a:gridCol w="1283095">
                  <a:extLst>
                    <a:ext uri="{9D8B030D-6E8A-4147-A177-3AD203B41FA5}">
                      <a16:colId xmlns:a16="http://schemas.microsoft.com/office/drawing/2014/main" val="156252003"/>
                    </a:ext>
                  </a:extLst>
                </a:gridCol>
                <a:gridCol w="1283095">
                  <a:extLst>
                    <a:ext uri="{9D8B030D-6E8A-4147-A177-3AD203B41FA5}">
                      <a16:colId xmlns:a16="http://schemas.microsoft.com/office/drawing/2014/main" val="3289042076"/>
                    </a:ext>
                  </a:extLst>
                </a:gridCol>
                <a:gridCol w="1283095">
                  <a:extLst>
                    <a:ext uri="{9D8B030D-6E8A-4147-A177-3AD203B41FA5}">
                      <a16:colId xmlns:a16="http://schemas.microsoft.com/office/drawing/2014/main" val="2884691143"/>
                    </a:ext>
                  </a:extLst>
                </a:gridCol>
              </a:tblGrid>
              <a:tr h="306493">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[10]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7 </a:t>
                      </a:r>
                    </a:p>
                  </a:txBody>
                  <a:tcPr>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FFFF00"/>
                    </a:solidFill>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80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40000"/>
                        <a:lumOff val="60000"/>
                      </a:schemeClr>
                    </a:solidFill>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50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40000"/>
                        <a:lumOff val="60000"/>
                      </a:schemeClr>
                    </a:solidFill>
                  </a:tcPr>
                </a:tc>
                <a:extLst>
                  <a:ext uri="{0D108BD9-81ED-4DB2-BD59-A6C34878D82A}">
                    <a16:rowId xmlns:a16="http://schemas.microsoft.com/office/drawing/2014/main" val="1525973218"/>
                  </a:ext>
                </a:extLst>
              </a:tr>
              <a:tr h="342569">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solidFill>
                      <a:schemeClr val="accent2">
                        <a:lumMod val="40000"/>
                        <a:lumOff val="60000"/>
                      </a:schemeClr>
                    </a:solidFill>
                  </a:tcPr>
                </a:tc>
                <a:tc>
                  <a:txBody>
                    <a:bodyPr/>
                    <a:lstStyle/>
                    <a:p>
                      <a:pPr algn="ctr"/>
                      <a:r>
                        <a:rPr lang="en-US" b="1" strike="sngStrike" dirty="0">
                          <a:latin typeface="Times New Roman" panose="02020603050405020304" pitchFamily="18" charset="0"/>
                          <a:cs typeface="Times New Roman" panose="02020603050405020304" pitchFamily="18" charset="0"/>
                        </a:rPr>
                        <a:t>20</a:t>
                      </a:r>
                      <a:r>
                        <a:rPr lang="en-US" b="1" strike="noStrike" dirty="0">
                          <a:latin typeface="Times New Roman" panose="02020603050405020304" pitchFamily="18" charset="0"/>
                          <a:cs typeface="Times New Roman" panose="02020603050405020304" pitchFamily="18" charset="0"/>
                        </a:rPr>
                        <a:t> (10)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45</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bl>
          </a:graphicData>
        </a:graphic>
      </p:graphicFrame>
      <p:graphicFrame>
        <p:nvGraphicFramePr>
          <p:cNvPr id="3" name="Table 2">
            <a:extLst>
              <a:ext uri="{FF2B5EF4-FFF2-40B4-BE49-F238E27FC236}">
                <a16:creationId xmlns:a16="http://schemas.microsoft.com/office/drawing/2014/main" id="{8A45A710-EE7B-5F6C-BBB0-32425CDA7AB4}"/>
              </a:ext>
            </a:extLst>
          </p:cNvPr>
          <p:cNvGraphicFramePr>
            <a:graphicFrameLocks noGrp="1"/>
          </p:cNvGraphicFramePr>
          <p:nvPr>
            <p:extLst>
              <p:ext uri="{D42A27DB-BD31-4B8C-83A1-F6EECF244321}">
                <p14:modId xmlns:p14="http://schemas.microsoft.com/office/powerpoint/2010/main" val="4154517658"/>
              </p:ext>
            </p:extLst>
          </p:nvPr>
        </p:nvGraphicFramePr>
        <p:xfrm>
          <a:off x="359461" y="3350812"/>
          <a:ext cx="10349952" cy="3291840"/>
        </p:xfrm>
        <a:graphic>
          <a:graphicData uri="http://schemas.openxmlformats.org/drawingml/2006/table">
            <a:tbl>
              <a:tblPr firstRow="1" bandRow="1">
                <a:tableStyleId>{5940675A-B579-460E-94D1-54222C63F5DA}</a:tableStyleId>
              </a:tblPr>
              <a:tblGrid>
                <a:gridCol w="1293744">
                  <a:extLst>
                    <a:ext uri="{9D8B030D-6E8A-4147-A177-3AD203B41FA5}">
                      <a16:colId xmlns:a16="http://schemas.microsoft.com/office/drawing/2014/main" val="4090169508"/>
                    </a:ext>
                  </a:extLst>
                </a:gridCol>
                <a:gridCol w="1293744">
                  <a:extLst>
                    <a:ext uri="{9D8B030D-6E8A-4147-A177-3AD203B41FA5}">
                      <a16:colId xmlns:a16="http://schemas.microsoft.com/office/drawing/2014/main" val="3998733244"/>
                    </a:ext>
                  </a:extLst>
                </a:gridCol>
                <a:gridCol w="1293744">
                  <a:extLst>
                    <a:ext uri="{9D8B030D-6E8A-4147-A177-3AD203B41FA5}">
                      <a16:colId xmlns:a16="http://schemas.microsoft.com/office/drawing/2014/main" val="315142261"/>
                    </a:ext>
                  </a:extLst>
                </a:gridCol>
                <a:gridCol w="1293744">
                  <a:extLst>
                    <a:ext uri="{9D8B030D-6E8A-4147-A177-3AD203B41FA5}">
                      <a16:colId xmlns:a16="http://schemas.microsoft.com/office/drawing/2014/main" val="2386587299"/>
                    </a:ext>
                  </a:extLst>
                </a:gridCol>
                <a:gridCol w="1293744">
                  <a:extLst>
                    <a:ext uri="{9D8B030D-6E8A-4147-A177-3AD203B41FA5}">
                      <a16:colId xmlns:a16="http://schemas.microsoft.com/office/drawing/2014/main" val="156252003"/>
                    </a:ext>
                  </a:extLst>
                </a:gridCol>
                <a:gridCol w="1293744">
                  <a:extLst>
                    <a:ext uri="{9D8B030D-6E8A-4147-A177-3AD203B41FA5}">
                      <a16:colId xmlns:a16="http://schemas.microsoft.com/office/drawing/2014/main" val="3289042076"/>
                    </a:ext>
                  </a:extLst>
                </a:gridCol>
                <a:gridCol w="1293744">
                  <a:extLst>
                    <a:ext uri="{9D8B030D-6E8A-4147-A177-3AD203B41FA5}">
                      <a16:colId xmlns:a16="http://schemas.microsoft.com/office/drawing/2014/main" val="2884691143"/>
                    </a:ext>
                  </a:extLst>
                </a:gridCol>
                <a:gridCol w="1293744">
                  <a:extLst>
                    <a:ext uri="{9D8B030D-6E8A-4147-A177-3AD203B41FA5}">
                      <a16:colId xmlns:a16="http://schemas.microsoft.com/office/drawing/2014/main" val="2506539647"/>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[10]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 </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80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6-4=2</a:t>
                      </a:r>
                    </a:p>
                  </a:txBody>
                  <a:tcPr>
                    <a:solidFill>
                      <a:schemeClr val="accent2">
                        <a:lumMod val="40000"/>
                        <a:lumOff val="60000"/>
                      </a:schemeClr>
                    </a:solidFill>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50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3-2=1</a:t>
                      </a:r>
                    </a:p>
                  </a:txBody>
                  <a:tcPr>
                    <a:solidFill>
                      <a:schemeClr val="accent2">
                        <a:lumMod val="40000"/>
                        <a:lumOff val="60000"/>
                      </a:schemeClr>
                    </a:solidFill>
                  </a:tcPr>
                </a:tc>
                <a:extLst>
                  <a:ext uri="{0D108BD9-81ED-4DB2-BD59-A6C34878D82A}">
                    <a16:rowId xmlns:a16="http://schemas.microsoft.com/office/drawing/2014/main" val="1525973218"/>
                  </a:ext>
                </a:extLst>
              </a:tr>
              <a:tr h="0">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solidFill>
                      <a:schemeClr val="accent2">
                        <a:lumMod val="40000"/>
                        <a:lumOff val="60000"/>
                      </a:schemeClr>
                    </a:solidFill>
                  </a:tcPr>
                </a:tc>
                <a:tc>
                  <a:txBody>
                    <a:bodyPr/>
                    <a:lstStyle/>
                    <a:p>
                      <a:pPr algn="ctr"/>
                      <a:r>
                        <a:rPr lang="en-US" b="1" strike="noStrike" dirty="0">
                          <a:latin typeface="Times New Roman" panose="02020603050405020304" pitchFamily="18" charset="0"/>
                          <a:cs typeface="Times New Roman" panose="02020603050405020304" pitchFamily="18" charset="0"/>
                        </a:rPr>
                        <a:t>10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45</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r h="346912">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6-3=3</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4-2=2</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6-5=1</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224086"/>
                  </a:ext>
                </a:extLst>
              </a:tr>
            </a:tbl>
          </a:graphicData>
        </a:graphic>
      </p:graphicFrame>
    </p:spTree>
    <p:extLst>
      <p:ext uri="{BB962C8B-B14F-4D97-AF65-F5344CB8AC3E}">
        <p14:creationId xmlns:p14="http://schemas.microsoft.com/office/powerpoint/2010/main" val="392152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3F46CE-510D-9DEC-49FB-DCCABAA71D23}"/>
              </a:ext>
            </a:extLst>
          </p:cNvPr>
          <p:cNvGraphicFramePr>
            <a:graphicFrameLocks noGrp="1"/>
          </p:cNvGraphicFramePr>
          <p:nvPr>
            <p:extLst>
              <p:ext uri="{D42A27DB-BD31-4B8C-83A1-F6EECF244321}">
                <p14:modId xmlns:p14="http://schemas.microsoft.com/office/powerpoint/2010/main" val="1034924224"/>
              </p:ext>
            </p:extLst>
          </p:nvPr>
        </p:nvGraphicFramePr>
        <p:xfrm>
          <a:off x="730522" y="1300038"/>
          <a:ext cx="10349952" cy="3291840"/>
        </p:xfrm>
        <a:graphic>
          <a:graphicData uri="http://schemas.openxmlformats.org/drawingml/2006/table">
            <a:tbl>
              <a:tblPr firstRow="1" bandRow="1">
                <a:tableStyleId>{5940675A-B579-460E-94D1-54222C63F5DA}</a:tableStyleId>
              </a:tblPr>
              <a:tblGrid>
                <a:gridCol w="1293744">
                  <a:extLst>
                    <a:ext uri="{9D8B030D-6E8A-4147-A177-3AD203B41FA5}">
                      <a16:colId xmlns:a16="http://schemas.microsoft.com/office/drawing/2014/main" val="4090169508"/>
                    </a:ext>
                  </a:extLst>
                </a:gridCol>
                <a:gridCol w="1293744">
                  <a:extLst>
                    <a:ext uri="{9D8B030D-6E8A-4147-A177-3AD203B41FA5}">
                      <a16:colId xmlns:a16="http://schemas.microsoft.com/office/drawing/2014/main" val="3998733244"/>
                    </a:ext>
                  </a:extLst>
                </a:gridCol>
                <a:gridCol w="1293744">
                  <a:extLst>
                    <a:ext uri="{9D8B030D-6E8A-4147-A177-3AD203B41FA5}">
                      <a16:colId xmlns:a16="http://schemas.microsoft.com/office/drawing/2014/main" val="315142261"/>
                    </a:ext>
                  </a:extLst>
                </a:gridCol>
                <a:gridCol w="1293744">
                  <a:extLst>
                    <a:ext uri="{9D8B030D-6E8A-4147-A177-3AD203B41FA5}">
                      <a16:colId xmlns:a16="http://schemas.microsoft.com/office/drawing/2014/main" val="2386587299"/>
                    </a:ext>
                  </a:extLst>
                </a:gridCol>
                <a:gridCol w="1293744">
                  <a:extLst>
                    <a:ext uri="{9D8B030D-6E8A-4147-A177-3AD203B41FA5}">
                      <a16:colId xmlns:a16="http://schemas.microsoft.com/office/drawing/2014/main" val="156252003"/>
                    </a:ext>
                  </a:extLst>
                </a:gridCol>
                <a:gridCol w="1293744">
                  <a:extLst>
                    <a:ext uri="{9D8B030D-6E8A-4147-A177-3AD203B41FA5}">
                      <a16:colId xmlns:a16="http://schemas.microsoft.com/office/drawing/2014/main" val="3289042076"/>
                    </a:ext>
                  </a:extLst>
                </a:gridCol>
                <a:gridCol w="1293744">
                  <a:extLst>
                    <a:ext uri="{9D8B030D-6E8A-4147-A177-3AD203B41FA5}">
                      <a16:colId xmlns:a16="http://schemas.microsoft.com/office/drawing/2014/main" val="2884691143"/>
                    </a:ext>
                  </a:extLst>
                </a:gridCol>
                <a:gridCol w="1293744">
                  <a:extLst>
                    <a:ext uri="{9D8B030D-6E8A-4147-A177-3AD203B41FA5}">
                      <a16:colId xmlns:a16="http://schemas.microsoft.com/office/drawing/2014/main" val="2506539647"/>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[10]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 </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80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40000"/>
                        <a:lumOff val="60000"/>
                      </a:schemeClr>
                    </a:solidFill>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[50]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a:t>
                      </a:r>
                      <a:r>
                        <a:rPr lang="en-US" b="1" dirty="0">
                          <a:latin typeface="Times New Roman" panose="02020603050405020304" pitchFamily="18" charset="0"/>
                          <a:cs typeface="Times New Roman" panose="02020603050405020304" pitchFamily="18" charset="0"/>
                        </a:rPr>
                        <a:t> (0)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40000"/>
                        <a:lumOff val="60000"/>
                      </a:schemeClr>
                    </a:solidFill>
                  </a:tcPr>
                </a:tc>
                <a:extLst>
                  <a:ext uri="{0D108BD9-81ED-4DB2-BD59-A6C34878D82A}">
                    <a16:rowId xmlns:a16="http://schemas.microsoft.com/office/drawing/2014/main" val="1525973218"/>
                  </a:ext>
                </a:extLst>
              </a:tr>
              <a:tr h="0">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75</a:t>
                      </a:r>
                      <a:r>
                        <a:rPr lang="en-US" b="1" dirty="0">
                          <a:latin typeface="Times New Roman" panose="02020603050405020304" pitchFamily="18" charset="0"/>
                          <a:cs typeface="Times New Roman" panose="02020603050405020304" pitchFamily="18" charset="0"/>
                        </a:rPr>
                        <a:t> (25)</a:t>
                      </a:r>
                    </a:p>
                  </a:txBody>
                  <a:tcPr>
                    <a:solidFill>
                      <a:schemeClr val="accent2">
                        <a:lumMod val="40000"/>
                        <a:lumOff val="60000"/>
                      </a:schemeClr>
                    </a:solidFill>
                  </a:tcPr>
                </a:tc>
                <a:tc>
                  <a:txBody>
                    <a:bodyPr/>
                    <a:lstStyle/>
                    <a:p>
                      <a:pPr algn="ctr"/>
                      <a:r>
                        <a:rPr lang="en-US" b="1" strike="noStrike" dirty="0">
                          <a:latin typeface="Times New Roman" panose="02020603050405020304" pitchFamily="18" charset="0"/>
                          <a:cs typeface="Times New Roman" panose="02020603050405020304" pitchFamily="18" charset="0"/>
                        </a:rPr>
                        <a:t>10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45</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r h="346912">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224086"/>
                  </a:ext>
                </a:extLst>
              </a:tr>
            </a:tbl>
          </a:graphicData>
        </a:graphic>
      </p:graphicFrame>
    </p:spTree>
    <p:extLst>
      <p:ext uri="{BB962C8B-B14F-4D97-AF65-F5344CB8AC3E}">
        <p14:creationId xmlns:p14="http://schemas.microsoft.com/office/powerpoint/2010/main" val="1503784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01D8DB1-FB25-32D0-6466-3AC1D0FD0AD9}"/>
              </a:ext>
            </a:extLst>
          </p:cNvPr>
          <p:cNvGraphicFramePr>
            <a:graphicFrameLocks noGrp="1"/>
          </p:cNvGraphicFramePr>
          <p:nvPr>
            <p:extLst>
              <p:ext uri="{D42A27DB-BD31-4B8C-83A1-F6EECF244321}">
                <p14:modId xmlns:p14="http://schemas.microsoft.com/office/powerpoint/2010/main" val="238293163"/>
              </p:ext>
            </p:extLst>
          </p:nvPr>
        </p:nvGraphicFramePr>
        <p:xfrm>
          <a:off x="306453" y="1300038"/>
          <a:ext cx="11262699" cy="3657600"/>
        </p:xfrm>
        <a:graphic>
          <a:graphicData uri="http://schemas.openxmlformats.org/drawingml/2006/table">
            <a:tbl>
              <a:tblPr firstRow="1" bandRow="1">
                <a:tableStyleId>{5940675A-B579-460E-94D1-54222C63F5DA}</a:tableStyleId>
              </a:tblPr>
              <a:tblGrid>
                <a:gridCol w="1251411">
                  <a:extLst>
                    <a:ext uri="{9D8B030D-6E8A-4147-A177-3AD203B41FA5}">
                      <a16:colId xmlns:a16="http://schemas.microsoft.com/office/drawing/2014/main" val="4090169508"/>
                    </a:ext>
                  </a:extLst>
                </a:gridCol>
                <a:gridCol w="1251411">
                  <a:extLst>
                    <a:ext uri="{9D8B030D-6E8A-4147-A177-3AD203B41FA5}">
                      <a16:colId xmlns:a16="http://schemas.microsoft.com/office/drawing/2014/main" val="3998733244"/>
                    </a:ext>
                  </a:extLst>
                </a:gridCol>
                <a:gridCol w="1251411">
                  <a:extLst>
                    <a:ext uri="{9D8B030D-6E8A-4147-A177-3AD203B41FA5}">
                      <a16:colId xmlns:a16="http://schemas.microsoft.com/office/drawing/2014/main" val="315142261"/>
                    </a:ext>
                  </a:extLst>
                </a:gridCol>
                <a:gridCol w="1251411">
                  <a:extLst>
                    <a:ext uri="{9D8B030D-6E8A-4147-A177-3AD203B41FA5}">
                      <a16:colId xmlns:a16="http://schemas.microsoft.com/office/drawing/2014/main" val="2386587299"/>
                    </a:ext>
                  </a:extLst>
                </a:gridCol>
                <a:gridCol w="1251411">
                  <a:extLst>
                    <a:ext uri="{9D8B030D-6E8A-4147-A177-3AD203B41FA5}">
                      <a16:colId xmlns:a16="http://schemas.microsoft.com/office/drawing/2014/main" val="156252003"/>
                    </a:ext>
                  </a:extLst>
                </a:gridCol>
                <a:gridCol w="1251411">
                  <a:extLst>
                    <a:ext uri="{9D8B030D-6E8A-4147-A177-3AD203B41FA5}">
                      <a16:colId xmlns:a16="http://schemas.microsoft.com/office/drawing/2014/main" val="3289042076"/>
                    </a:ext>
                  </a:extLst>
                </a:gridCol>
                <a:gridCol w="1251411">
                  <a:extLst>
                    <a:ext uri="{9D8B030D-6E8A-4147-A177-3AD203B41FA5}">
                      <a16:colId xmlns:a16="http://schemas.microsoft.com/office/drawing/2014/main" val="2884691143"/>
                    </a:ext>
                  </a:extLst>
                </a:gridCol>
                <a:gridCol w="1251411">
                  <a:extLst>
                    <a:ext uri="{9D8B030D-6E8A-4147-A177-3AD203B41FA5}">
                      <a16:colId xmlns:a16="http://schemas.microsoft.com/office/drawing/2014/main" val="2506539647"/>
                    </a:ext>
                  </a:extLst>
                </a:gridCol>
                <a:gridCol w="1251411">
                  <a:extLst>
                    <a:ext uri="{9D8B030D-6E8A-4147-A177-3AD203B41FA5}">
                      <a16:colId xmlns:a16="http://schemas.microsoft.com/office/drawing/2014/main" val="4096708890"/>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[10]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 </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80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6-4=2</a:t>
                      </a:r>
                    </a:p>
                  </a:txBody>
                  <a:tcPr>
                    <a:solidFill>
                      <a:schemeClr val="accent2">
                        <a:lumMod val="40000"/>
                        <a:lumOff val="60000"/>
                      </a:schemeClr>
                    </a:solidFill>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[50]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1525973218"/>
                  </a:ext>
                </a:extLst>
              </a:tr>
              <a:tr h="0">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25</a:t>
                      </a:r>
                    </a:p>
                  </a:txBody>
                  <a:tcPr>
                    <a:solidFill>
                      <a:schemeClr val="accent2">
                        <a:lumMod val="40000"/>
                        <a:lumOff val="60000"/>
                      </a:schemeClr>
                    </a:solidFill>
                  </a:tcPr>
                </a:tc>
                <a:tc>
                  <a:txBody>
                    <a:bodyPr/>
                    <a:lstStyle/>
                    <a:p>
                      <a:pPr algn="ctr"/>
                      <a:r>
                        <a:rPr lang="en-US" b="1" strike="noStrike" dirty="0">
                          <a:latin typeface="Times New Roman" panose="02020603050405020304" pitchFamily="18" charset="0"/>
                          <a:cs typeface="Times New Roman" panose="02020603050405020304" pitchFamily="18" charset="0"/>
                        </a:rPr>
                        <a:t>10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45</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r h="346912">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224086"/>
                  </a:ext>
                </a:extLst>
              </a:tr>
              <a:tr h="346912">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6-0=6</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2-0=2</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6-0=6</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5237396"/>
                  </a:ext>
                </a:extLst>
              </a:tr>
            </a:tbl>
          </a:graphicData>
        </a:graphic>
      </p:graphicFrame>
    </p:spTree>
    <p:extLst>
      <p:ext uri="{BB962C8B-B14F-4D97-AF65-F5344CB8AC3E}">
        <p14:creationId xmlns:p14="http://schemas.microsoft.com/office/powerpoint/2010/main" val="404400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DFDA3D-023C-9721-5183-05E60C6A20D2}"/>
              </a:ext>
            </a:extLst>
          </p:cNvPr>
          <p:cNvGraphicFramePr>
            <a:graphicFrameLocks noGrp="1"/>
          </p:cNvGraphicFramePr>
          <p:nvPr>
            <p:extLst>
              <p:ext uri="{D42A27DB-BD31-4B8C-83A1-F6EECF244321}">
                <p14:modId xmlns:p14="http://schemas.microsoft.com/office/powerpoint/2010/main" val="3921200606"/>
              </p:ext>
            </p:extLst>
          </p:nvPr>
        </p:nvGraphicFramePr>
        <p:xfrm>
          <a:off x="464650" y="1061499"/>
          <a:ext cx="11262699" cy="3657600"/>
        </p:xfrm>
        <a:graphic>
          <a:graphicData uri="http://schemas.openxmlformats.org/drawingml/2006/table">
            <a:tbl>
              <a:tblPr firstRow="1" bandRow="1">
                <a:tableStyleId>{5940675A-B579-460E-94D1-54222C63F5DA}</a:tableStyleId>
              </a:tblPr>
              <a:tblGrid>
                <a:gridCol w="1251411">
                  <a:extLst>
                    <a:ext uri="{9D8B030D-6E8A-4147-A177-3AD203B41FA5}">
                      <a16:colId xmlns:a16="http://schemas.microsoft.com/office/drawing/2014/main" val="4090169508"/>
                    </a:ext>
                  </a:extLst>
                </a:gridCol>
                <a:gridCol w="1251411">
                  <a:extLst>
                    <a:ext uri="{9D8B030D-6E8A-4147-A177-3AD203B41FA5}">
                      <a16:colId xmlns:a16="http://schemas.microsoft.com/office/drawing/2014/main" val="3998733244"/>
                    </a:ext>
                  </a:extLst>
                </a:gridCol>
                <a:gridCol w="1251411">
                  <a:extLst>
                    <a:ext uri="{9D8B030D-6E8A-4147-A177-3AD203B41FA5}">
                      <a16:colId xmlns:a16="http://schemas.microsoft.com/office/drawing/2014/main" val="315142261"/>
                    </a:ext>
                  </a:extLst>
                </a:gridCol>
                <a:gridCol w="1251411">
                  <a:extLst>
                    <a:ext uri="{9D8B030D-6E8A-4147-A177-3AD203B41FA5}">
                      <a16:colId xmlns:a16="http://schemas.microsoft.com/office/drawing/2014/main" val="2386587299"/>
                    </a:ext>
                  </a:extLst>
                </a:gridCol>
                <a:gridCol w="1251411">
                  <a:extLst>
                    <a:ext uri="{9D8B030D-6E8A-4147-A177-3AD203B41FA5}">
                      <a16:colId xmlns:a16="http://schemas.microsoft.com/office/drawing/2014/main" val="156252003"/>
                    </a:ext>
                  </a:extLst>
                </a:gridCol>
                <a:gridCol w="1251411">
                  <a:extLst>
                    <a:ext uri="{9D8B030D-6E8A-4147-A177-3AD203B41FA5}">
                      <a16:colId xmlns:a16="http://schemas.microsoft.com/office/drawing/2014/main" val="3289042076"/>
                    </a:ext>
                  </a:extLst>
                </a:gridCol>
                <a:gridCol w="1251411">
                  <a:extLst>
                    <a:ext uri="{9D8B030D-6E8A-4147-A177-3AD203B41FA5}">
                      <a16:colId xmlns:a16="http://schemas.microsoft.com/office/drawing/2014/main" val="2884691143"/>
                    </a:ext>
                  </a:extLst>
                </a:gridCol>
                <a:gridCol w="1251411">
                  <a:extLst>
                    <a:ext uri="{9D8B030D-6E8A-4147-A177-3AD203B41FA5}">
                      <a16:colId xmlns:a16="http://schemas.microsoft.com/office/drawing/2014/main" val="2506539647"/>
                    </a:ext>
                  </a:extLst>
                </a:gridCol>
                <a:gridCol w="1251411">
                  <a:extLst>
                    <a:ext uri="{9D8B030D-6E8A-4147-A177-3AD203B41FA5}">
                      <a16:colId xmlns:a16="http://schemas.microsoft.com/office/drawing/2014/main" val="4096708890"/>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[10]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 </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6</a:t>
                      </a:r>
                      <a:r>
                        <a:rPr lang="en-US" b="1" strike="noStrike" dirty="0">
                          <a:latin typeface="Times New Roman" panose="02020603050405020304" pitchFamily="18" charset="0"/>
                          <a:cs typeface="Times New Roman" panose="02020603050405020304" pitchFamily="18" charset="0"/>
                        </a:rPr>
                        <a:t>[25]</a:t>
                      </a:r>
                      <a:endParaRPr lang="en-US" b="1" strike="sngStrike"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strike="sngStrike" dirty="0">
                          <a:latin typeface="Times New Roman" panose="02020603050405020304" pitchFamily="18" charset="0"/>
                          <a:cs typeface="Times New Roman" panose="02020603050405020304" pitchFamily="18" charset="0"/>
                        </a:rPr>
                        <a:t>80</a:t>
                      </a:r>
                      <a:r>
                        <a:rPr lang="en-US" b="1" strike="noStrike" dirty="0">
                          <a:latin typeface="Times New Roman" panose="02020603050405020304" pitchFamily="18" charset="0"/>
                          <a:cs typeface="Times New Roman" panose="02020603050405020304" pitchFamily="18" charset="0"/>
                        </a:rPr>
                        <a:t> (55)</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[50]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1525973218"/>
                  </a:ext>
                </a:extLst>
              </a:tr>
              <a:tr h="0">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b="1" strike="noStrike" dirty="0">
                          <a:latin typeface="Times New Roman" panose="02020603050405020304" pitchFamily="18" charset="0"/>
                          <a:cs typeface="Times New Roman" panose="02020603050405020304" pitchFamily="18" charset="0"/>
                        </a:rPr>
                        <a:t>10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45</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r h="346912">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224086"/>
                  </a:ext>
                </a:extLst>
              </a:tr>
              <a:tr h="346912">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5237396"/>
                  </a:ext>
                </a:extLst>
              </a:tr>
            </a:tbl>
          </a:graphicData>
        </a:graphic>
      </p:graphicFrame>
    </p:spTree>
    <p:extLst>
      <p:ext uri="{BB962C8B-B14F-4D97-AF65-F5344CB8AC3E}">
        <p14:creationId xmlns:p14="http://schemas.microsoft.com/office/powerpoint/2010/main" val="1183571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286828F-8782-7430-31EF-B4BCE88B600F}"/>
              </a:ext>
            </a:extLst>
          </p:cNvPr>
          <p:cNvGraphicFramePr>
            <a:graphicFrameLocks noGrp="1"/>
          </p:cNvGraphicFramePr>
          <p:nvPr>
            <p:extLst>
              <p:ext uri="{D42A27DB-BD31-4B8C-83A1-F6EECF244321}">
                <p14:modId xmlns:p14="http://schemas.microsoft.com/office/powerpoint/2010/main" val="2402157844"/>
              </p:ext>
            </p:extLst>
          </p:nvPr>
        </p:nvGraphicFramePr>
        <p:xfrm>
          <a:off x="279948" y="544664"/>
          <a:ext cx="11262700" cy="4297680"/>
        </p:xfrm>
        <a:graphic>
          <a:graphicData uri="http://schemas.openxmlformats.org/drawingml/2006/table">
            <a:tbl>
              <a:tblPr firstRow="1" bandRow="1">
                <a:tableStyleId>{5940675A-B579-460E-94D1-54222C63F5DA}</a:tableStyleId>
              </a:tblPr>
              <a:tblGrid>
                <a:gridCol w="1126270">
                  <a:extLst>
                    <a:ext uri="{9D8B030D-6E8A-4147-A177-3AD203B41FA5}">
                      <a16:colId xmlns:a16="http://schemas.microsoft.com/office/drawing/2014/main" val="4090169508"/>
                    </a:ext>
                  </a:extLst>
                </a:gridCol>
                <a:gridCol w="1126270">
                  <a:extLst>
                    <a:ext uri="{9D8B030D-6E8A-4147-A177-3AD203B41FA5}">
                      <a16:colId xmlns:a16="http://schemas.microsoft.com/office/drawing/2014/main" val="3998733244"/>
                    </a:ext>
                  </a:extLst>
                </a:gridCol>
                <a:gridCol w="1126270">
                  <a:extLst>
                    <a:ext uri="{9D8B030D-6E8A-4147-A177-3AD203B41FA5}">
                      <a16:colId xmlns:a16="http://schemas.microsoft.com/office/drawing/2014/main" val="315142261"/>
                    </a:ext>
                  </a:extLst>
                </a:gridCol>
                <a:gridCol w="1126270">
                  <a:extLst>
                    <a:ext uri="{9D8B030D-6E8A-4147-A177-3AD203B41FA5}">
                      <a16:colId xmlns:a16="http://schemas.microsoft.com/office/drawing/2014/main" val="2386587299"/>
                    </a:ext>
                  </a:extLst>
                </a:gridCol>
                <a:gridCol w="1126270">
                  <a:extLst>
                    <a:ext uri="{9D8B030D-6E8A-4147-A177-3AD203B41FA5}">
                      <a16:colId xmlns:a16="http://schemas.microsoft.com/office/drawing/2014/main" val="156252003"/>
                    </a:ext>
                  </a:extLst>
                </a:gridCol>
                <a:gridCol w="1126270">
                  <a:extLst>
                    <a:ext uri="{9D8B030D-6E8A-4147-A177-3AD203B41FA5}">
                      <a16:colId xmlns:a16="http://schemas.microsoft.com/office/drawing/2014/main" val="3289042076"/>
                    </a:ext>
                  </a:extLst>
                </a:gridCol>
                <a:gridCol w="1126270">
                  <a:extLst>
                    <a:ext uri="{9D8B030D-6E8A-4147-A177-3AD203B41FA5}">
                      <a16:colId xmlns:a16="http://schemas.microsoft.com/office/drawing/2014/main" val="2884691143"/>
                    </a:ext>
                  </a:extLst>
                </a:gridCol>
                <a:gridCol w="1126270">
                  <a:extLst>
                    <a:ext uri="{9D8B030D-6E8A-4147-A177-3AD203B41FA5}">
                      <a16:colId xmlns:a16="http://schemas.microsoft.com/office/drawing/2014/main" val="2506539647"/>
                    </a:ext>
                  </a:extLst>
                </a:gridCol>
                <a:gridCol w="1126270">
                  <a:extLst>
                    <a:ext uri="{9D8B030D-6E8A-4147-A177-3AD203B41FA5}">
                      <a16:colId xmlns:a16="http://schemas.microsoft.com/office/drawing/2014/main" val="4096708890"/>
                    </a:ext>
                  </a:extLst>
                </a:gridCol>
                <a:gridCol w="1126270">
                  <a:extLst>
                    <a:ext uri="{9D8B030D-6E8A-4147-A177-3AD203B41FA5}">
                      <a16:colId xmlns:a16="http://schemas.microsoft.com/office/drawing/2014/main" val="1341498136"/>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Penalty 5</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[10]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 </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6</a:t>
                      </a:r>
                      <a:r>
                        <a:rPr lang="en-US" b="1" strike="noStrike" dirty="0">
                          <a:latin typeface="Times New Roman" panose="02020603050405020304" pitchFamily="18" charset="0"/>
                          <a:cs typeface="Times New Roman" panose="02020603050405020304" pitchFamily="18" charset="0"/>
                        </a:rPr>
                        <a:t>[25]</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chemeClr val="accent2">
                        <a:lumMod val="40000"/>
                        <a:lumOff val="60000"/>
                      </a:schemeClr>
                    </a:solidFill>
                  </a:tcPr>
                </a:tc>
                <a:tc>
                  <a:txBody>
                    <a:bodyPr/>
                    <a:lstStyle/>
                    <a:p>
                      <a:pPr algn="ctr"/>
                      <a:r>
                        <a:rPr lang="en-US" b="1" strike="noStrike" dirty="0">
                          <a:latin typeface="Times New Roman" panose="02020603050405020304" pitchFamily="18" charset="0"/>
                          <a:cs typeface="Times New Roman" panose="02020603050405020304" pitchFamily="18" charset="0"/>
                        </a:rPr>
                        <a:t>55</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6-4=2</a:t>
                      </a:r>
                    </a:p>
                  </a:txBody>
                  <a:tcPr>
                    <a:solidFill>
                      <a:schemeClr val="accent2">
                        <a:lumMod val="40000"/>
                        <a:lumOff val="60000"/>
                      </a:schemeClr>
                    </a:solidFill>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[50]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1525973218"/>
                  </a:ext>
                </a:extLst>
              </a:tr>
              <a:tr h="0">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noStrike" dirty="0">
                          <a:latin typeface="Times New Roman" panose="02020603050405020304" pitchFamily="18" charset="0"/>
                          <a:cs typeface="Times New Roman" panose="02020603050405020304" pitchFamily="18" charset="0"/>
                        </a:rPr>
                        <a:t>10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45</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r h="346912">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224086"/>
                  </a:ext>
                </a:extLst>
              </a:tr>
              <a:tr h="346912">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5237396"/>
                  </a:ext>
                </a:extLst>
              </a:tr>
              <a:tr h="346912">
                <a:tc>
                  <a:txBody>
                    <a:bodyPr/>
                    <a:lstStyle/>
                    <a:p>
                      <a:pPr algn="ctr"/>
                      <a:r>
                        <a:rPr lang="en-US" b="1" dirty="0">
                          <a:latin typeface="Times New Roman" panose="02020603050405020304" pitchFamily="18" charset="0"/>
                          <a:cs typeface="Times New Roman" panose="02020603050405020304" pitchFamily="18" charset="0"/>
                        </a:rPr>
                        <a:t>Penalty 5</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4-0=4</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6-0=6</a:t>
                      </a:r>
                    </a:p>
                  </a:txBody>
                  <a:tcPr>
                    <a:solidFill>
                      <a:schemeClr val="accent2">
                        <a:lumMod val="40000"/>
                        <a:lumOff val="6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573045"/>
                  </a:ext>
                </a:extLst>
              </a:tr>
            </a:tbl>
          </a:graphicData>
        </a:graphic>
      </p:graphicFrame>
    </p:spTree>
    <p:extLst>
      <p:ext uri="{BB962C8B-B14F-4D97-AF65-F5344CB8AC3E}">
        <p14:creationId xmlns:p14="http://schemas.microsoft.com/office/powerpoint/2010/main" val="254117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16B03A-AD90-A83C-9AC1-4B21E9698F5D}"/>
              </a:ext>
            </a:extLst>
          </p:cNvPr>
          <p:cNvGraphicFramePr>
            <a:graphicFrameLocks noGrp="1"/>
          </p:cNvGraphicFramePr>
          <p:nvPr>
            <p:extLst>
              <p:ext uri="{D42A27DB-BD31-4B8C-83A1-F6EECF244321}">
                <p14:modId xmlns:p14="http://schemas.microsoft.com/office/powerpoint/2010/main" val="373044627"/>
              </p:ext>
            </p:extLst>
          </p:nvPr>
        </p:nvGraphicFramePr>
        <p:xfrm>
          <a:off x="279948" y="544664"/>
          <a:ext cx="11262700" cy="4297680"/>
        </p:xfrm>
        <a:graphic>
          <a:graphicData uri="http://schemas.openxmlformats.org/drawingml/2006/table">
            <a:tbl>
              <a:tblPr firstRow="1" bandRow="1">
                <a:tableStyleId>{5940675A-B579-460E-94D1-54222C63F5DA}</a:tableStyleId>
              </a:tblPr>
              <a:tblGrid>
                <a:gridCol w="1126270">
                  <a:extLst>
                    <a:ext uri="{9D8B030D-6E8A-4147-A177-3AD203B41FA5}">
                      <a16:colId xmlns:a16="http://schemas.microsoft.com/office/drawing/2014/main" val="4090169508"/>
                    </a:ext>
                  </a:extLst>
                </a:gridCol>
                <a:gridCol w="1126270">
                  <a:extLst>
                    <a:ext uri="{9D8B030D-6E8A-4147-A177-3AD203B41FA5}">
                      <a16:colId xmlns:a16="http://schemas.microsoft.com/office/drawing/2014/main" val="3998733244"/>
                    </a:ext>
                  </a:extLst>
                </a:gridCol>
                <a:gridCol w="1126270">
                  <a:extLst>
                    <a:ext uri="{9D8B030D-6E8A-4147-A177-3AD203B41FA5}">
                      <a16:colId xmlns:a16="http://schemas.microsoft.com/office/drawing/2014/main" val="315142261"/>
                    </a:ext>
                  </a:extLst>
                </a:gridCol>
                <a:gridCol w="1126270">
                  <a:extLst>
                    <a:ext uri="{9D8B030D-6E8A-4147-A177-3AD203B41FA5}">
                      <a16:colId xmlns:a16="http://schemas.microsoft.com/office/drawing/2014/main" val="2386587299"/>
                    </a:ext>
                  </a:extLst>
                </a:gridCol>
                <a:gridCol w="1126270">
                  <a:extLst>
                    <a:ext uri="{9D8B030D-6E8A-4147-A177-3AD203B41FA5}">
                      <a16:colId xmlns:a16="http://schemas.microsoft.com/office/drawing/2014/main" val="156252003"/>
                    </a:ext>
                  </a:extLst>
                </a:gridCol>
                <a:gridCol w="1126270">
                  <a:extLst>
                    <a:ext uri="{9D8B030D-6E8A-4147-A177-3AD203B41FA5}">
                      <a16:colId xmlns:a16="http://schemas.microsoft.com/office/drawing/2014/main" val="3289042076"/>
                    </a:ext>
                  </a:extLst>
                </a:gridCol>
                <a:gridCol w="1126270">
                  <a:extLst>
                    <a:ext uri="{9D8B030D-6E8A-4147-A177-3AD203B41FA5}">
                      <a16:colId xmlns:a16="http://schemas.microsoft.com/office/drawing/2014/main" val="2884691143"/>
                    </a:ext>
                  </a:extLst>
                </a:gridCol>
                <a:gridCol w="1126270">
                  <a:extLst>
                    <a:ext uri="{9D8B030D-6E8A-4147-A177-3AD203B41FA5}">
                      <a16:colId xmlns:a16="http://schemas.microsoft.com/office/drawing/2014/main" val="2506539647"/>
                    </a:ext>
                  </a:extLst>
                </a:gridCol>
                <a:gridCol w="1126270">
                  <a:extLst>
                    <a:ext uri="{9D8B030D-6E8A-4147-A177-3AD203B41FA5}">
                      <a16:colId xmlns:a16="http://schemas.microsoft.com/office/drawing/2014/main" val="4096708890"/>
                    </a:ext>
                  </a:extLst>
                </a:gridCol>
                <a:gridCol w="1126270">
                  <a:extLst>
                    <a:ext uri="{9D8B030D-6E8A-4147-A177-3AD203B41FA5}">
                      <a16:colId xmlns:a16="http://schemas.microsoft.com/office/drawing/2014/main" val="1341498136"/>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Penalty 5</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[10]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 </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6</a:t>
                      </a:r>
                      <a:r>
                        <a:rPr lang="en-US" b="1" strike="noStrike" dirty="0">
                          <a:latin typeface="Times New Roman" panose="02020603050405020304" pitchFamily="18" charset="0"/>
                          <a:cs typeface="Times New Roman" panose="02020603050405020304" pitchFamily="18" charset="0"/>
                        </a:rPr>
                        <a:t>[25]</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40000"/>
                        <a:lumOff val="60000"/>
                      </a:schemeClr>
                    </a:solidFill>
                  </a:tcPr>
                </a:tc>
                <a:tc>
                  <a:txBody>
                    <a:bodyPr/>
                    <a:lstStyle/>
                    <a:p>
                      <a:pPr algn="ctr"/>
                      <a:r>
                        <a:rPr lang="en-US" b="1" strike="sngStrike" dirty="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 [45]</a:t>
                      </a:r>
                    </a:p>
                  </a:txBody>
                  <a:tcPr>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55</a:t>
                      </a:r>
                      <a:r>
                        <a:rPr lang="en-US" b="1" strike="noStrike" dirty="0">
                          <a:latin typeface="Times New Roman" panose="02020603050405020304" pitchFamily="18" charset="0"/>
                          <a:cs typeface="Times New Roman" panose="02020603050405020304" pitchFamily="18" charset="0"/>
                        </a:rPr>
                        <a:t> (10)</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40000"/>
                        <a:lumOff val="60000"/>
                      </a:schemeClr>
                    </a:solidFill>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[50]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1525973218"/>
                  </a:ext>
                </a:extLst>
              </a:tr>
              <a:tr h="0">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noStrike" dirty="0">
                          <a:latin typeface="Times New Roman" panose="02020603050405020304" pitchFamily="18" charset="0"/>
                          <a:cs typeface="Times New Roman" panose="02020603050405020304" pitchFamily="18" charset="0"/>
                        </a:rPr>
                        <a:t>10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algn="ctr"/>
                      <a:r>
                        <a:rPr lang="en-US" b="1" strike="sngStrike" dirty="0">
                          <a:latin typeface="Times New Roman" panose="02020603050405020304" pitchFamily="18" charset="0"/>
                          <a:cs typeface="Times New Roman" panose="02020603050405020304" pitchFamily="18" charset="0"/>
                        </a:rPr>
                        <a:t>45</a:t>
                      </a:r>
                      <a:r>
                        <a:rPr lang="en-US" b="1" dirty="0">
                          <a:latin typeface="Times New Roman" panose="02020603050405020304" pitchFamily="18" charset="0"/>
                          <a:cs typeface="Times New Roman" panose="02020603050405020304" pitchFamily="18" charset="0"/>
                        </a:rPr>
                        <a:t> (0)</a:t>
                      </a:r>
                    </a:p>
                  </a:txBody>
                  <a:tcPr>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r h="346912">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224086"/>
                  </a:ext>
                </a:extLst>
              </a:tr>
              <a:tr h="346912">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5237396"/>
                  </a:ext>
                </a:extLst>
              </a:tr>
              <a:tr h="346912">
                <a:tc>
                  <a:txBody>
                    <a:bodyPr/>
                    <a:lstStyle/>
                    <a:p>
                      <a:pPr algn="ctr"/>
                      <a:r>
                        <a:rPr lang="en-US" b="1" dirty="0">
                          <a:latin typeface="Times New Roman" panose="02020603050405020304" pitchFamily="18" charset="0"/>
                          <a:cs typeface="Times New Roman" panose="02020603050405020304" pitchFamily="18" charset="0"/>
                        </a:rPr>
                        <a:t>Penalty 5</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573045"/>
                  </a:ext>
                </a:extLst>
              </a:tr>
            </a:tbl>
          </a:graphicData>
        </a:graphic>
      </p:graphicFrame>
    </p:spTree>
    <p:extLst>
      <p:ext uri="{BB962C8B-B14F-4D97-AF65-F5344CB8AC3E}">
        <p14:creationId xmlns:p14="http://schemas.microsoft.com/office/powerpoint/2010/main" val="157400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CBFAED-322D-2BAC-E1D0-3F63EA214298}"/>
              </a:ext>
            </a:extLst>
          </p:cNvPr>
          <p:cNvGraphicFramePr>
            <a:graphicFrameLocks noGrp="1"/>
          </p:cNvGraphicFramePr>
          <p:nvPr>
            <p:extLst>
              <p:ext uri="{D42A27DB-BD31-4B8C-83A1-F6EECF244321}">
                <p14:modId xmlns:p14="http://schemas.microsoft.com/office/powerpoint/2010/main" val="846618504"/>
              </p:ext>
            </p:extLst>
          </p:nvPr>
        </p:nvGraphicFramePr>
        <p:xfrm>
          <a:off x="279948" y="544664"/>
          <a:ext cx="11262700" cy="4297680"/>
        </p:xfrm>
        <a:graphic>
          <a:graphicData uri="http://schemas.openxmlformats.org/drawingml/2006/table">
            <a:tbl>
              <a:tblPr firstRow="1" bandRow="1">
                <a:tableStyleId>{5940675A-B579-460E-94D1-54222C63F5DA}</a:tableStyleId>
              </a:tblPr>
              <a:tblGrid>
                <a:gridCol w="1126270">
                  <a:extLst>
                    <a:ext uri="{9D8B030D-6E8A-4147-A177-3AD203B41FA5}">
                      <a16:colId xmlns:a16="http://schemas.microsoft.com/office/drawing/2014/main" val="4090169508"/>
                    </a:ext>
                  </a:extLst>
                </a:gridCol>
                <a:gridCol w="1126270">
                  <a:extLst>
                    <a:ext uri="{9D8B030D-6E8A-4147-A177-3AD203B41FA5}">
                      <a16:colId xmlns:a16="http://schemas.microsoft.com/office/drawing/2014/main" val="3998733244"/>
                    </a:ext>
                  </a:extLst>
                </a:gridCol>
                <a:gridCol w="1126270">
                  <a:extLst>
                    <a:ext uri="{9D8B030D-6E8A-4147-A177-3AD203B41FA5}">
                      <a16:colId xmlns:a16="http://schemas.microsoft.com/office/drawing/2014/main" val="315142261"/>
                    </a:ext>
                  </a:extLst>
                </a:gridCol>
                <a:gridCol w="1126270">
                  <a:extLst>
                    <a:ext uri="{9D8B030D-6E8A-4147-A177-3AD203B41FA5}">
                      <a16:colId xmlns:a16="http://schemas.microsoft.com/office/drawing/2014/main" val="2386587299"/>
                    </a:ext>
                  </a:extLst>
                </a:gridCol>
                <a:gridCol w="1126270">
                  <a:extLst>
                    <a:ext uri="{9D8B030D-6E8A-4147-A177-3AD203B41FA5}">
                      <a16:colId xmlns:a16="http://schemas.microsoft.com/office/drawing/2014/main" val="156252003"/>
                    </a:ext>
                  </a:extLst>
                </a:gridCol>
                <a:gridCol w="1126270">
                  <a:extLst>
                    <a:ext uri="{9D8B030D-6E8A-4147-A177-3AD203B41FA5}">
                      <a16:colId xmlns:a16="http://schemas.microsoft.com/office/drawing/2014/main" val="3289042076"/>
                    </a:ext>
                  </a:extLst>
                </a:gridCol>
                <a:gridCol w="1126270">
                  <a:extLst>
                    <a:ext uri="{9D8B030D-6E8A-4147-A177-3AD203B41FA5}">
                      <a16:colId xmlns:a16="http://schemas.microsoft.com/office/drawing/2014/main" val="2884691143"/>
                    </a:ext>
                  </a:extLst>
                </a:gridCol>
                <a:gridCol w="1126270">
                  <a:extLst>
                    <a:ext uri="{9D8B030D-6E8A-4147-A177-3AD203B41FA5}">
                      <a16:colId xmlns:a16="http://schemas.microsoft.com/office/drawing/2014/main" val="2506539647"/>
                    </a:ext>
                  </a:extLst>
                </a:gridCol>
                <a:gridCol w="1126270">
                  <a:extLst>
                    <a:ext uri="{9D8B030D-6E8A-4147-A177-3AD203B41FA5}">
                      <a16:colId xmlns:a16="http://schemas.microsoft.com/office/drawing/2014/main" val="4096708890"/>
                    </a:ext>
                  </a:extLst>
                </a:gridCol>
                <a:gridCol w="1126270">
                  <a:extLst>
                    <a:ext uri="{9D8B030D-6E8A-4147-A177-3AD203B41FA5}">
                      <a16:colId xmlns:a16="http://schemas.microsoft.com/office/drawing/2014/main" val="1341498136"/>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Penalty 5</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[10]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 </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6</a:t>
                      </a:r>
                      <a:r>
                        <a:rPr lang="en-US" b="1" strike="noStrike" dirty="0">
                          <a:latin typeface="Times New Roman" panose="02020603050405020304" pitchFamily="18" charset="0"/>
                          <a:cs typeface="Times New Roman" panose="02020603050405020304" pitchFamily="18" charset="0"/>
                        </a:rPr>
                        <a:t>[25]</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10]</a:t>
                      </a:r>
                    </a:p>
                  </a:txBody>
                  <a:tcPr>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 [45]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40000"/>
                        <a:lumOff val="60000"/>
                      </a:schemeClr>
                    </a:solidFill>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[50]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1525973218"/>
                  </a:ext>
                </a:extLst>
              </a:tr>
              <a:tr h="0">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45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r h="346912">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224086"/>
                  </a:ext>
                </a:extLst>
              </a:tr>
              <a:tr h="346912">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5237396"/>
                  </a:ext>
                </a:extLst>
              </a:tr>
              <a:tr h="346912">
                <a:tc>
                  <a:txBody>
                    <a:bodyPr/>
                    <a:lstStyle/>
                    <a:p>
                      <a:pPr algn="ctr"/>
                      <a:r>
                        <a:rPr lang="en-US" b="1" dirty="0">
                          <a:latin typeface="Times New Roman" panose="02020603050405020304" pitchFamily="18" charset="0"/>
                          <a:cs typeface="Times New Roman" panose="02020603050405020304" pitchFamily="18" charset="0"/>
                        </a:rPr>
                        <a:t>Penalty 5</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573045"/>
                  </a:ext>
                </a:extLst>
              </a:tr>
            </a:tbl>
          </a:graphicData>
        </a:graphic>
      </p:graphicFrame>
    </p:spTree>
    <p:extLst>
      <p:ext uri="{BB962C8B-B14F-4D97-AF65-F5344CB8AC3E}">
        <p14:creationId xmlns:p14="http://schemas.microsoft.com/office/powerpoint/2010/main" val="2105795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6A75BB0-86E5-D059-44FC-C85349683AF3}"/>
              </a:ext>
            </a:extLst>
          </p:cNvPr>
          <p:cNvGraphicFramePr>
            <a:graphicFrameLocks noGrp="1"/>
          </p:cNvGraphicFramePr>
          <p:nvPr>
            <p:extLst>
              <p:ext uri="{D42A27DB-BD31-4B8C-83A1-F6EECF244321}">
                <p14:modId xmlns:p14="http://schemas.microsoft.com/office/powerpoint/2010/main" val="1611642101"/>
              </p:ext>
            </p:extLst>
          </p:nvPr>
        </p:nvGraphicFramePr>
        <p:xfrm>
          <a:off x="306452" y="266368"/>
          <a:ext cx="11262700" cy="4297680"/>
        </p:xfrm>
        <a:graphic>
          <a:graphicData uri="http://schemas.openxmlformats.org/drawingml/2006/table">
            <a:tbl>
              <a:tblPr firstRow="1" bandRow="1">
                <a:tableStyleId>{5940675A-B579-460E-94D1-54222C63F5DA}</a:tableStyleId>
              </a:tblPr>
              <a:tblGrid>
                <a:gridCol w="1126270">
                  <a:extLst>
                    <a:ext uri="{9D8B030D-6E8A-4147-A177-3AD203B41FA5}">
                      <a16:colId xmlns:a16="http://schemas.microsoft.com/office/drawing/2014/main" val="4090169508"/>
                    </a:ext>
                  </a:extLst>
                </a:gridCol>
                <a:gridCol w="1126270">
                  <a:extLst>
                    <a:ext uri="{9D8B030D-6E8A-4147-A177-3AD203B41FA5}">
                      <a16:colId xmlns:a16="http://schemas.microsoft.com/office/drawing/2014/main" val="3998733244"/>
                    </a:ext>
                  </a:extLst>
                </a:gridCol>
                <a:gridCol w="1126270">
                  <a:extLst>
                    <a:ext uri="{9D8B030D-6E8A-4147-A177-3AD203B41FA5}">
                      <a16:colId xmlns:a16="http://schemas.microsoft.com/office/drawing/2014/main" val="315142261"/>
                    </a:ext>
                  </a:extLst>
                </a:gridCol>
                <a:gridCol w="1126270">
                  <a:extLst>
                    <a:ext uri="{9D8B030D-6E8A-4147-A177-3AD203B41FA5}">
                      <a16:colId xmlns:a16="http://schemas.microsoft.com/office/drawing/2014/main" val="2386587299"/>
                    </a:ext>
                  </a:extLst>
                </a:gridCol>
                <a:gridCol w="1126270">
                  <a:extLst>
                    <a:ext uri="{9D8B030D-6E8A-4147-A177-3AD203B41FA5}">
                      <a16:colId xmlns:a16="http://schemas.microsoft.com/office/drawing/2014/main" val="156252003"/>
                    </a:ext>
                  </a:extLst>
                </a:gridCol>
                <a:gridCol w="1126270">
                  <a:extLst>
                    <a:ext uri="{9D8B030D-6E8A-4147-A177-3AD203B41FA5}">
                      <a16:colId xmlns:a16="http://schemas.microsoft.com/office/drawing/2014/main" val="3289042076"/>
                    </a:ext>
                  </a:extLst>
                </a:gridCol>
                <a:gridCol w="1126270">
                  <a:extLst>
                    <a:ext uri="{9D8B030D-6E8A-4147-A177-3AD203B41FA5}">
                      <a16:colId xmlns:a16="http://schemas.microsoft.com/office/drawing/2014/main" val="2884691143"/>
                    </a:ext>
                  </a:extLst>
                </a:gridCol>
                <a:gridCol w="1126270">
                  <a:extLst>
                    <a:ext uri="{9D8B030D-6E8A-4147-A177-3AD203B41FA5}">
                      <a16:colId xmlns:a16="http://schemas.microsoft.com/office/drawing/2014/main" val="2506539647"/>
                    </a:ext>
                  </a:extLst>
                </a:gridCol>
                <a:gridCol w="1126270">
                  <a:extLst>
                    <a:ext uri="{9D8B030D-6E8A-4147-A177-3AD203B41FA5}">
                      <a16:colId xmlns:a16="http://schemas.microsoft.com/office/drawing/2014/main" val="4096708890"/>
                    </a:ext>
                  </a:extLst>
                </a:gridCol>
                <a:gridCol w="1126270">
                  <a:extLst>
                    <a:ext uri="{9D8B030D-6E8A-4147-A177-3AD203B41FA5}">
                      <a16:colId xmlns:a16="http://schemas.microsoft.com/office/drawing/2014/main" val="1341498136"/>
                    </a:ext>
                  </a:extLst>
                </a:gridCol>
              </a:tblGrid>
              <a:tr h="346912">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Penalty 5</a:t>
                      </a:r>
                    </a:p>
                  </a:txBody>
                  <a:tcPr/>
                </a:tc>
                <a:extLst>
                  <a:ext uri="{0D108BD9-81ED-4DB2-BD59-A6C34878D82A}">
                    <a16:rowId xmlns:a16="http://schemas.microsoft.com/office/drawing/2014/main" val="1732221731"/>
                  </a:ext>
                </a:extLst>
              </a:tr>
              <a:tr h="346912">
                <a:tc>
                  <a:txBody>
                    <a:bodyPr/>
                    <a:lstStyle/>
                    <a:p>
                      <a:pPr algn="ctr"/>
                      <a:r>
                        <a:rPr lang="en-US" b="1" dirty="0">
                          <a:latin typeface="Times New Roman" panose="02020603050405020304" pitchFamily="18" charset="0"/>
                          <a:cs typeface="Times New Roman" panose="02020603050405020304" pitchFamily="18" charset="0"/>
                        </a:rPr>
                        <a:t>O1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[10]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7 </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3990209544"/>
                  </a:ext>
                </a:extLst>
              </a:tr>
              <a:tr h="346912">
                <a:tc>
                  <a:txBody>
                    <a:bodyPr/>
                    <a:lstStyle/>
                    <a:p>
                      <a:pPr algn="ctr"/>
                      <a:r>
                        <a:rPr lang="en-US" b="1" dirty="0">
                          <a:latin typeface="Times New Roman" panose="02020603050405020304" pitchFamily="18" charset="0"/>
                          <a:cs typeface="Times New Roman" panose="02020603050405020304" pitchFamily="18" charset="0"/>
                        </a:rPr>
                        <a:t>O2</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6</a:t>
                      </a:r>
                      <a:r>
                        <a:rPr lang="en-US" b="1" strike="noStrike" dirty="0">
                          <a:latin typeface="Times New Roman" panose="02020603050405020304" pitchFamily="18" charset="0"/>
                          <a:cs typeface="Times New Roman" panose="02020603050405020304" pitchFamily="18" charset="0"/>
                        </a:rPr>
                        <a:t>[25]</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10]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 [45]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extLst>
                  <a:ext uri="{0D108BD9-81ED-4DB2-BD59-A6C34878D82A}">
                    <a16:rowId xmlns:a16="http://schemas.microsoft.com/office/drawing/2014/main" val="553134372"/>
                  </a:ext>
                </a:extLst>
              </a:tr>
              <a:tr h="346912">
                <a:tc>
                  <a:txBody>
                    <a:bodyPr/>
                    <a:lstStyle/>
                    <a:p>
                      <a:pPr algn="ctr"/>
                      <a:r>
                        <a:rPr lang="en-US" b="1" dirty="0">
                          <a:latin typeface="Times New Roman" panose="02020603050405020304" pitchFamily="18" charset="0"/>
                          <a:cs typeface="Times New Roman" panose="02020603050405020304" pitchFamily="18" charset="0"/>
                        </a:rPr>
                        <a:t>O3</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[50]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1525973218"/>
                  </a:ext>
                </a:extLst>
              </a:tr>
              <a:tr h="0">
                <a:tc>
                  <a:txBody>
                    <a:bodyPr/>
                    <a:lstStyle/>
                    <a:p>
                      <a:pPr algn="ctr"/>
                      <a:r>
                        <a:rPr lang="en-US" b="1" dirty="0">
                          <a:latin typeface="Times New Roman" panose="02020603050405020304" pitchFamily="18" charset="0"/>
                          <a:cs typeface="Times New Roman" panose="02020603050405020304" pitchFamily="18" charset="0"/>
                        </a:rPr>
                        <a:t>D(dummy)</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2723730506"/>
                  </a:ext>
                </a:extLst>
              </a:tr>
              <a:tr h="346912">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45</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r h="34691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32547"/>
                  </a:ext>
                </a:extLst>
              </a:tr>
              <a:tr h="346912">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554655"/>
                  </a:ext>
                </a:extLst>
              </a:tr>
              <a:tr h="346912">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224086"/>
                  </a:ext>
                </a:extLst>
              </a:tr>
              <a:tr h="346912">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5237396"/>
                  </a:ext>
                </a:extLst>
              </a:tr>
              <a:tr h="346912">
                <a:tc>
                  <a:txBody>
                    <a:bodyPr/>
                    <a:lstStyle/>
                    <a:p>
                      <a:pPr algn="ctr"/>
                      <a:r>
                        <a:rPr lang="en-US" b="1" dirty="0">
                          <a:latin typeface="Times New Roman" panose="02020603050405020304" pitchFamily="18" charset="0"/>
                          <a:cs typeface="Times New Roman" panose="02020603050405020304" pitchFamily="18" charset="0"/>
                        </a:rPr>
                        <a:t>Penalty 5</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573045"/>
                  </a:ext>
                </a:extLst>
              </a:tr>
            </a:tbl>
          </a:graphicData>
        </a:graphic>
      </p:graphicFrame>
    </p:spTree>
    <p:extLst>
      <p:ext uri="{BB962C8B-B14F-4D97-AF65-F5344CB8AC3E}">
        <p14:creationId xmlns:p14="http://schemas.microsoft.com/office/powerpoint/2010/main" val="504692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58F744-C1BC-40D0-D367-95A14584E4DA}"/>
              </a:ext>
            </a:extLst>
          </p:cNvPr>
          <p:cNvGraphicFramePr>
            <a:graphicFrameLocks noGrp="1"/>
          </p:cNvGraphicFramePr>
          <p:nvPr>
            <p:extLst>
              <p:ext uri="{D42A27DB-BD31-4B8C-83A1-F6EECF244321}">
                <p14:modId xmlns:p14="http://schemas.microsoft.com/office/powerpoint/2010/main" val="695706175"/>
              </p:ext>
            </p:extLst>
          </p:nvPr>
        </p:nvGraphicFramePr>
        <p:xfrm>
          <a:off x="2150162" y="1361661"/>
          <a:ext cx="7722705" cy="2786268"/>
        </p:xfrm>
        <a:graphic>
          <a:graphicData uri="http://schemas.openxmlformats.org/drawingml/2006/table">
            <a:tbl>
              <a:tblPr firstRow="1" bandRow="1">
                <a:tableStyleId>{5940675A-B579-460E-94D1-54222C63F5DA}</a:tableStyleId>
              </a:tblPr>
              <a:tblGrid>
                <a:gridCol w="1544541">
                  <a:extLst>
                    <a:ext uri="{9D8B030D-6E8A-4147-A177-3AD203B41FA5}">
                      <a16:colId xmlns:a16="http://schemas.microsoft.com/office/drawing/2014/main" val="4090169508"/>
                    </a:ext>
                  </a:extLst>
                </a:gridCol>
                <a:gridCol w="1544541">
                  <a:extLst>
                    <a:ext uri="{9D8B030D-6E8A-4147-A177-3AD203B41FA5}">
                      <a16:colId xmlns:a16="http://schemas.microsoft.com/office/drawing/2014/main" val="3998733244"/>
                    </a:ext>
                  </a:extLst>
                </a:gridCol>
                <a:gridCol w="1544541">
                  <a:extLst>
                    <a:ext uri="{9D8B030D-6E8A-4147-A177-3AD203B41FA5}">
                      <a16:colId xmlns:a16="http://schemas.microsoft.com/office/drawing/2014/main" val="315142261"/>
                    </a:ext>
                  </a:extLst>
                </a:gridCol>
                <a:gridCol w="1544541">
                  <a:extLst>
                    <a:ext uri="{9D8B030D-6E8A-4147-A177-3AD203B41FA5}">
                      <a16:colId xmlns:a16="http://schemas.microsoft.com/office/drawing/2014/main" val="2386587299"/>
                    </a:ext>
                  </a:extLst>
                </a:gridCol>
                <a:gridCol w="1544541">
                  <a:extLst>
                    <a:ext uri="{9D8B030D-6E8A-4147-A177-3AD203B41FA5}">
                      <a16:colId xmlns:a16="http://schemas.microsoft.com/office/drawing/2014/main" val="156252003"/>
                    </a:ext>
                  </a:extLst>
                </a:gridCol>
              </a:tblGrid>
              <a:tr h="464378">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extLst>
                  <a:ext uri="{0D108BD9-81ED-4DB2-BD59-A6C34878D82A}">
                    <a16:rowId xmlns:a16="http://schemas.microsoft.com/office/drawing/2014/main" val="1732221731"/>
                  </a:ext>
                </a:extLst>
              </a:tr>
              <a:tr h="464378">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1 [10]</a:t>
                      </a:r>
                    </a:p>
                  </a:txBody>
                  <a:tcPr>
                    <a:solidFill>
                      <a:schemeClr val="accent1">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3990209544"/>
                  </a:ext>
                </a:extLst>
              </a:tr>
              <a:tr h="464378">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6 [25]</a:t>
                      </a:r>
                    </a:p>
                  </a:txBody>
                  <a:tcPr>
                    <a:solidFill>
                      <a:schemeClr val="accent1">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4 [10]</a:t>
                      </a:r>
                    </a:p>
                  </a:txBody>
                  <a:tcPr>
                    <a:solidFill>
                      <a:schemeClr val="accent1">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6 [45]</a:t>
                      </a:r>
                    </a:p>
                  </a:txBody>
                  <a:tcPr>
                    <a:solidFill>
                      <a:schemeClr val="accent1">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553134372"/>
                  </a:ext>
                </a:extLst>
              </a:tr>
              <a:tr h="464378">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3 [50]</a:t>
                      </a:r>
                    </a:p>
                  </a:txBody>
                  <a:tcPr>
                    <a:solidFill>
                      <a:schemeClr val="accent1">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525973218"/>
                  </a:ext>
                </a:extLst>
              </a:tr>
              <a:tr h="464378">
                <a:tc>
                  <a:txBody>
                    <a:bodyPr/>
                    <a:lstStyle/>
                    <a:p>
                      <a:pPr algn="ctr"/>
                      <a:r>
                        <a:rPr lang="en-US" b="1" dirty="0">
                          <a:latin typeface="Times New Roman" panose="02020603050405020304" pitchFamily="18" charset="0"/>
                          <a:cs typeface="Times New Roman" panose="02020603050405020304" pitchFamily="18" charset="0"/>
                        </a:rPr>
                        <a:t>D(dummy)</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 [5]</a:t>
                      </a:r>
                    </a:p>
                  </a:txBody>
                  <a:tcPr>
                    <a:solidFill>
                      <a:schemeClr val="accent1">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723730506"/>
                  </a:ext>
                </a:extLst>
              </a:tr>
              <a:tr h="464378">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75</a:t>
                      </a:r>
                    </a:p>
                  </a:txBody>
                  <a:tcPr/>
                </a:tc>
                <a:tc>
                  <a:txBody>
                    <a:bodyPr/>
                    <a:lstStyle/>
                    <a:p>
                      <a:pPr algn="ctr"/>
                      <a:r>
                        <a:rPr lang="en-US" b="1" dirty="0">
                          <a:latin typeface="Times New Roman" panose="02020603050405020304" pitchFamily="18" charset="0"/>
                          <a:cs typeface="Times New Roman" panose="02020603050405020304" pitchFamily="18" charset="0"/>
                        </a:rPr>
                        <a:t>20</a:t>
                      </a:r>
                    </a:p>
                  </a:txBody>
                  <a:tcPr/>
                </a:tc>
                <a:tc>
                  <a:txBody>
                    <a:bodyPr/>
                    <a:lstStyle/>
                    <a:p>
                      <a:pPr algn="ctr"/>
                      <a:r>
                        <a:rPr lang="en-US" b="1" dirty="0">
                          <a:latin typeface="Times New Roman" panose="02020603050405020304" pitchFamily="18" charset="0"/>
                          <a:cs typeface="Times New Roman" panose="02020603050405020304" pitchFamily="18" charset="0"/>
                        </a:rPr>
                        <a:t>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660041"/>
                  </a:ext>
                </a:extLst>
              </a:tr>
            </a:tbl>
          </a:graphicData>
        </a:graphic>
      </p:graphicFrame>
      <p:sp>
        <p:nvSpPr>
          <p:cNvPr id="4" name="TextBox 3">
            <a:extLst>
              <a:ext uri="{FF2B5EF4-FFF2-40B4-BE49-F238E27FC236}">
                <a16:creationId xmlns:a16="http://schemas.microsoft.com/office/drawing/2014/main" id="{0A994F9D-C1DD-F0B5-69A4-DE35AF31D016}"/>
              </a:ext>
            </a:extLst>
          </p:cNvPr>
          <p:cNvSpPr txBox="1"/>
          <p:nvPr/>
        </p:nvSpPr>
        <p:spPr>
          <a:xfrm>
            <a:off x="2150163" y="4553636"/>
            <a:ext cx="7722704" cy="369332"/>
          </a:xfrm>
          <a:prstGeom prst="rect">
            <a:avLst/>
          </a:prstGeom>
          <a:noFill/>
        </p:spPr>
        <p:txBody>
          <a:bodyPr wrap="square">
            <a:spAutoFit/>
          </a:bodyPr>
          <a:lstStyle/>
          <a:p>
            <a:pPr algn="ctr"/>
            <a:r>
              <a:rPr lang="en-US" b="1" i="1" dirty="0">
                <a:latin typeface="Times New Roman" panose="02020603050405020304" pitchFamily="18" charset="0"/>
                <a:cs typeface="Times New Roman" panose="02020603050405020304" pitchFamily="18" charset="0"/>
              </a:rPr>
              <a:t>Minimum Cost:- (1*10)+(6*25)+(4*10)+(45*6)+(3*50)+(0*5)=620</a:t>
            </a:r>
          </a:p>
        </p:txBody>
      </p:sp>
    </p:spTree>
    <p:extLst>
      <p:ext uri="{BB962C8B-B14F-4D97-AF65-F5344CB8AC3E}">
        <p14:creationId xmlns:p14="http://schemas.microsoft.com/office/powerpoint/2010/main" val="88554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4FCF1B3-5CF5-B03D-0193-B13FC2E6C14F}"/>
              </a:ext>
            </a:extLst>
          </p:cNvPr>
          <p:cNvGraphicFramePr>
            <a:graphicFrameLocks noGrp="1"/>
          </p:cNvGraphicFramePr>
          <p:nvPr>
            <p:extLst>
              <p:ext uri="{D42A27DB-BD31-4B8C-83A1-F6EECF244321}">
                <p14:modId xmlns:p14="http://schemas.microsoft.com/office/powerpoint/2010/main" val="1522851796"/>
              </p:ext>
            </p:extLst>
          </p:nvPr>
        </p:nvGraphicFramePr>
        <p:xfrm>
          <a:off x="1236870" y="547387"/>
          <a:ext cx="8128001" cy="222504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850967392"/>
                    </a:ext>
                  </a:extLst>
                </a:gridCol>
                <a:gridCol w="1161143">
                  <a:extLst>
                    <a:ext uri="{9D8B030D-6E8A-4147-A177-3AD203B41FA5}">
                      <a16:colId xmlns:a16="http://schemas.microsoft.com/office/drawing/2014/main" val="1195002024"/>
                    </a:ext>
                  </a:extLst>
                </a:gridCol>
                <a:gridCol w="1161143">
                  <a:extLst>
                    <a:ext uri="{9D8B030D-6E8A-4147-A177-3AD203B41FA5}">
                      <a16:colId xmlns:a16="http://schemas.microsoft.com/office/drawing/2014/main" val="3578258470"/>
                    </a:ext>
                  </a:extLst>
                </a:gridCol>
                <a:gridCol w="1161143">
                  <a:extLst>
                    <a:ext uri="{9D8B030D-6E8A-4147-A177-3AD203B41FA5}">
                      <a16:colId xmlns:a16="http://schemas.microsoft.com/office/drawing/2014/main" val="4090467638"/>
                    </a:ext>
                  </a:extLst>
                </a:gridCol>
                <a:gridCol w="1161143">
                  <a:extLst>
                    <a:ext uri="{9D8B030D-6E8A-4147-A177-3AD203B41FA5}">
                      <a16:colId xmlns:a16="http://schemas.microsoft.com/office/drawing/2014/main" val="3858779420"/>
                    </a:ext>
                  </a:extLst>
                </a:gridCol>
                <a:gridCol w="1161143">
                  <a:extLst>
                    <a:ext uri="{9D8B030D-6E8A-4147-A177-3AD203B41FA5}">
                      <a16:colId xmlns:a16="http://schemas.microsoft.com/office/drawing/2014/main" val="3125145112"/>
                    </a:ext>
                  </a:extLst>
                </a:gridCol>
                <a:gridCol w="1161143">
                  <a:extLst>
                    <a:ext uri="{9D8B030D-6E8A-4147-A177-3AD203B41FA5}">
                      <a16:colId xmlns:a16="http://schemas.microsoft.com/office/drawing/2014/main" val="711451151"/>
                    </a:ext>
                  </a:extLst>
                </a:gridCol>
              </a:tblGrid>
              <a:tr h="370840">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tc>
                <a:tc>
                  <a:txBody>
                    <a:bodyPr/>
                    <a:lstStyle/>
                    <a:p>
                      <a:pPr algn="ctr"/>
                      <a:r>
                        <a:rPr lang="en-US" b="1" dirty="0">
                          <a:latin typeface="Times New Roman" panose="02020603050405020304" pitchFamily="18" charset="0"/>
                          <a:cs typeface="Times New Roman" panose="02020603050405020304" pitchFamily="18" charset="0"/>
                        </a:rPr>
                        <a:t>D2 </a:t>
                      </a:r>
                    </a:p>
                  </a:txBody>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extLst>
                  <a:ext uri="{0D108BD9-81ED-4DB2-BD59-A6C34878D82A}">
                    <a16:rowId xmlns:a16="http://schemas.microsoft.com/office/drawing/2014/main" val="4124508160"/>
                  </a:ext>
                </a:extLst>
              </a:tr>
              <a:tr h="3708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dirty="0">
                          <a:latin typeface="Times New Roman" panose="02020603050405020304" pitchFamily="18" charset="0"/>
                          <a:cs typeface="Times New Roman" panose="02020603050405020304" pitchFamily="18" charset="0"/>
                        </a:rPr>
                        <a:t>11</a:t>
                      </a:r>
                    </a:p>
                  </a:txBody>
                  <a:tcPr/>
                </a:tc>
                <a:tc>
                  <a:txBody>
                    <a:bodyPr/>
                    <a:lstStyle/>
                    <a:p>
                      <a:pPr algn="ctr"/>
                      <a:r>
                        <a:rPr lang="en-US" b="1" dirty="0">
                          <a:latin typeface="Times New Roman" panose="02020603050405020304" pitchFamily="18" charset="0"/>
                          <a:cs typeface="Times New Roman" panose="02020603050405020304" pitchFamily="18" charset="0"/>
                        </a:rPr>
                        <a:t>13</a:t>
                      </a:r>
                    </a:p>
                  </a:txBody>
                  <a:tcPr/>
                </a:tc>
                <a:tc>
                  <a:txBody>
                    <a:bodyPr/>
                    <a:lstStyle/>
                    <a:p>
                      <a:pPr algn="ctr"/>
                      <a:r>
                        <a:rPr lang="en-US" b="1" dirty="0">
                          <a:latin typeface="Times New Roman" panose="02020603050405020304" pitchFamily="18" charset="0"/>
                          <a:cs typeface="Times New Roman" panose="02020603050405020304" pitchFamily="18" charset="0"/>
                        </a:rPr>
                        <a:t>17</a:t>
                      </a:r>
                    </a:p>
                  </a:txBody>
                  <a:tcPr/>
                </a:tc>
                <a:tc>
                  <a:txBody>
                    <a:bodyPr/>
                    <a:lstStyle/>
                    <a:p>
                      <a:pPr algn="ctr"/>
                      <a:r>
                        <a:rPr lang="en-US" b="1" dirty="0">
                          <a:latin typeface="Times New Roman" panose="02020603050405020304" pitchFamily="18" charset="0"/>
                          <a:cs typeface="Times New Roman" panose="02020603050405020304" pitchFamily="18" charset="0"/>
                        </a:rPr>
                        <a:t>14</a:t>
                      </a:r>
                    </a:p>
                  </a:txBody>
                  <a:tcPr/>
                </a:tc>
                <a:tc>
                  <a:txBody>
                    <a:bodyPr/>
                    <a:lstStyle/>
                    <a:p>
                      <a:pPr algn="ctr"/>
                      <a:r>
                        <a:rPr lang="en-US" b="1" dirty="0">
                          <a:latin typeface="Times New Roman" panose="02020603050405020304" pitchFamily="18" charset="0"/>
                          <a:cs typeface="Times New Roman" panose="02020603050405020304" pitchFamily="18" charset="0"/>
                        </a:rPr>
                        <a:t>250</a:t>
                      </a:r>
                    </a:p>
                  </a:txBody>
                  <a:tcPr/>
                </a:tc>
                <a:tc>
                  <a:txBody>
                    <a:bodyPr/>
                    <a:lstStyle/>
                    <a:p>
                      <a:pPr algn="ctr"/>
                      <a:r>
                        <a:rPr lang="en-US" b="1" dirty="0">
                          <a:latin typeface="Times New Roman" panose="02020603050405020304" pitchFamily="18" charset="0"/>
                          <a:cs typeface="Times New Roman" panose="02020603050405020304" pitchFamily="18" charset="0"/>
                        </a:rPr>
                        <a:t>13-11=2</a:t>
                      </a:r>
                    </a:p>
                  </a:txBody>
                  <a:tcPr/>
                </a:tc>
                <a:extLst>
                  <a:ext uri="{0D108BD9-81ED-4DB2-BD59-A6C34878D82A}">
                    <a16:rowId xmlns:a16="http://schemas.microsoft.com/office/drawing/2014/main" val="588606036"/>
                  </a:ext>
                </a:extLst>
              </a:tr>
              <a:tr h="3708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tc>
                <a:tc>
                  <a:txBody>
                    <a:bodyPr/>
                    <a:lstStyle/>
                    <a:p>
                      <a:pPr algn="ctr"/>
                      <a:r>
                        <a:rPr lang="en-US" b="1" dirty="0">
                          <a:latin typeface="Times New Roman" panose="02020603050405020304" pitchFamily="18" charset="0"/>
                          <a:cs typeface="Times New Roman" panose="02020603050405020304" pitchFamily="18" charset="0"/>
                        </a:rPr>
                        <a:t>18</a:t>
                      </a:r>
                    </a:p>
                  </a:txBody>
                  <a:tcPr/>
                </a:tc>
                <a:tc>
                  <a:txBody>
                    <a:bodyPr/>
                    <a:lstStyle/>
                    <a:p>
                      <a:pPr algn="ctr"/>
                      <a:r>
                        <a:rPr lang="en-US" b="1" dirty="0">
                          <a:latin typeface="Times New Roman" panose="02020603050405020304" pitchFamily="18" charset="0"/>
                          <a:cs typeface="Times New Roman" panose="02020603050405020304" pitchFamily="18" charset="0"/>
                        </a:rPr>
                        <a:t>14</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tc>
                  <a:txBody>
                    <a:bodyPr/>
                    <a:lstStyle/>
                    <a:p>
                      <a:pPr algn="ctr"/>
                      <a:r>
                        <a:rPr lang="en-US" b="1" dirty="0">
                          <a:latin typeface="Times New Roman" panose="02020603050405020304" pitchFamily="18" charset="0"/>
                          <a:cs typeface="Times New Roman" panose="02020603050405020304" pitchFamily="18" charset="0"/>
                        </a:rPr>
                        <a:t>300</a:t>
                      </a:r>
                    </a:p>
                  </a:txBody>
                  <a:tcPr/>
                </a:tc>
                <a:tc>
                  <a:txBody>
                    <a:bodyPr/>
                    <a:lstStyle/>
                    <a:p>
                      <a:pPr algn="ctr"/>
                      <a:r>
                        <a:rPr lang="en-US" b="1" dirty="0">
                          <a:latin typeface="Times New Roman" panose="02020603050405020304" pitchFamily="18" charset="0"/>
                          <a:cs typeface="Times New Roman" panose="02020603050405020304" pitchFamily="18" charset="0"/>
                        </a:rPr>
                        <a:t>14-10=4</a:t>
                      </a:r>
                    </a:p>
                  </a:txBody>
                  <a:tcPr/>
                </a:tc>
                <a:extLst>
                  <a:ext uri="{0D108BD9-81ED-4DB2-BD59-A6C34878D82A}">
                    <a16:rowId xmlns:a16="http://schemas.microsoft.com/office/drawing/2014/main" val="958404395"/>
                  </a:ext>
                </a:extLst>
              </a:tr>
              <a:tr h="3708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tc>
                <a:tc>
                  <a:txBody>
                    <a:bodyPr/>
                    <a:lstStyle/>
                    <a:p>
                      <a:pPr algn="ctr"/>
                      <a:r>
                        <a:rPr lang="en-US" b="1" dirty="0">
                          <a:latin typeface="Times New Roman" panose="02020603050405020304" pitchFamily="18" charset="0"/>
                          <a:cs typeface="Times New Roman" panose="02020603050405020304" pitchFamily="18" charset="0"/>
                        </a:rPr>
                        <a:t>24</a:t>
                      </a:r>
                    </a:p>
                  </a:txBody>
                  <a:tcPr/>
                </a:tc>
                <a:tc>
                  <a:txBody>
                    <a:bodyPr/>
                    <a:lstStyle/>
                    <a:p>
                      <a:pPr algn="ctr"/>
                      <a:r>
                        <a:rPr lang="en-US" b="1" dirty="0">
                          <a:latin typeface="Times New Roman" panose="02020603050405020304" pitchFamily="18" charset="0"/>
                          <a:cs typeface="Times New Roman" panose="02020603050405020304" pitchFamily="18" charset="0"/>
                        </a:rPr>
                        <a:t>13</a:t>
                      </a:r>
                    </a:p>
                  </a:txBody>
                  <a:tcPr/>
                </a:tc>
                <a:tc>
                  <a:txBody>
                    <a:bodyPr/>
                    <a:lstStyle/>
                    <a:p>
                      <a:pPr algn="ctr"/>
                      <a:r>
                        <a:rPr lang="en-US" b="1" dirty="0">
                          <a:latin typeface="Times New Roman" panose="02020603050405020304" pitchFamily="18" charset="0"/>
                          <a:cs typeface="Times New Roman" panose="02020603050405020304" pitchFamily="18" charset="0"/>
                        </a:rPr>
                        <a:t>10</a:t>
                      </a:r>
                    </a:p>
                  </a:txBody>
                  <a:tcPr/>
                </a:tc>
                <a:tc>
                  <a:txBody>
                    <a:bodyPr/>
                    <a:lstStyle/>
                    <a:p>
                      <a:pPr algn="ctr"/>
                      <a:r>
                        <a:rPr lang="en-US" b="1" dirty="0">
                          <a:latin typeface="Times New Roman" panose="02020603050405020304" pitchFamily="18" charset="0"/>
                          <a:cs typeface="Times New Roman" panose="02020603050405020304" pitchFamily="18" charset="0"/>
                        </a:rPr>
                        <a:t>400</a:t>
                      </a:r>
                    </a:p>
                  </a:txBody>
                  <a:tcPr/>
                </a:tc>
                <a:tc>
                  <a:txBody>
                    <a:bodyPr/>
                    <a:lstStyle/>
                    <a:p>
                      <a:pPr algn="ctr"/>
                      <a:r>
                        <a:rPr lang="en-US" b="1" dirty="0">
                          <a:latin typeface="Times New Roman" panose="02020603050405020304" pitchFamily="18" charset="0"/>
                          <a:cs typeface="Times New Roman" panose="02020603050405020304" pitchFamily="18" charset="0"/>
                        </a:rPr>
                        <a:t>13-10=3</a:t>
                      </a:r>
                    </a:p>
                  </a:txBody>
                  <a:tcPr/>
                </a:tc>
                <a:extLst>
                  <a:ext uri="{0D108BD9-81ED-4DB2-BD59-A6C34878D82A}">
                    <a16:rowId xmlns:a16="http://schemas.microsoft.com/office/drawing/2014/main" val="4218411659"/>
                  </a:ext>
                </a:extLst>
              </a:tr>
              <a:tr h="370840">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dirty="0">
                          <a:latin typeface="Times New Roman" panose="02020603050405020304" pitchFamily="18" charset="0"/>
                          <a:cs typeface="Times New Roman" panose="02020603050405020304" pitchFamily="18" charset="0"/>
                        </a:rPr>
                        <a:t>200</a:t>
                      </a:r>
                    </a:p>
                  </a:txBody>
                  <a:tcPr/>
                </a:tc>
                <a:tc>
                  <a:txBody>
                    <a:bodyPr/>
                    <a:lstStyle/>
                    <a:p>
                      <a:pPr algn="ctr"/>
                      <a:r>
                        <a:rPr lang="en-US" b="1" dirty="0">
                          <a:latin typeface="Times New Roman" panose="02020603050405020304" pitchFamily="18" charset="0"/>
                          <a:cs typeface="Times New Roman" panose="02020603050405020304" pitchFamily="18" charset="0"/>
                        </a:rPr>
                        <a:t>225</a:t>
                      </a:r>
                    </a:p>
                  </a:txBody>
                  <a:tcPr/>
                </a:tc>
                <a:tc>
                  <a:txBody>
                    <a:bodyPr/>
                    <a:lstStyle/>
                    <a:p>
                      <a:pPr algn="ctr"/>
                      <a:r>
                        <a:rPr lang="en-US" b="1" dirty="0">
                          <a:latin typeface="Times New Roman" panose="02020603050405020304" pitchFamily="18" charset="0"/>
                          <a:cs typeface="Times New Roman" panose="02020603050405020304" pitchFamily="18" charset="0"/>
                        </a:rPr>
                        <a:t>275</a:t>
                      </a:r>
                    </a:p>
                  </a:txBody>
                  <a:tcPr/>
                </a:tc>
                <a:tc>
                  <a:txBody>
                    <a:bodyPr/>
                    <a:lstStyle/>
                    <a:p>
                      <a:pPr algn="ctr"/>
                      <a:r>
                        <a:rPr lang="en-US" b="1" dirty="0">
                          <a:latin typeface="Times New Roman" panose="02020603050405020304" pitchFamily="18" charset="0"/>
                          <a:cs typeface="Times New Roman" panose="02020603050405020304" pitchFamily="18" charset="0"/>
                        </a:rPr>
                        <a:t>250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135960"/>
                  </a:ext>
                </a:extLst>
              </a:tr>
              <a:tr h="370840">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16-11=5</a:t>
                      </a:r>
                    </a:p>
                  </a:txBody>
                  <a:tcPr/>
                </a:tc>
                <a:tc>
                  <a:txBody>
                    <a:bodyPr/>
                    <a:lstStyle/>
                    <a:p>
                      <a:pPr algn="ctr"/>
                      <a:r>
                        <a:rPr lang="en-US" b="1" dirty="0">
                          <a:latin typeface="Times New Roman" panose="02020603050405020304" pitchFamily="18" charset="0"/>
                          <a:cs typeface="Times New Roman" panose="02020603050405020304" pitchFamily="18" charset="0"/>
                        </a:rPr>
                        <a:t>18-13=5</a:t>
                      </a:r>
                    </a:p>
                  </a:txBody>
                  <a:tcPr/>
                </a:tc>
                <a:tc>
                  <a:txBody>
                    <a:bodyPr/>
                    <a:lstStyle/>
                    <a:p>
                      <a:pPr algn="ctr"/>
                      <a:r>
                        <a:rPr lang="en-US" b="1" dirty="0">
                          <a:latin typeface="Times New Roman" panose="02020603050405020304" pitchFamily="18" charset="0"/>
                          <a:cs typeface="Times New Roman" panose="02020603050405020304" pitchFamily="18" charset="0"/>
                        </a:rPr>
                        <a:t>14-13=1</a:t>
                      </a:r>
                    </a:p>
                  </a:txBody>
                  <a:tcPr/>
                </a:tc>
                <a:tc>
                  <a:txBody>
                    <a:bodyPr/>
                    <a:lstStyle/>
                    <a:p>
                      <a:pPr algn="ctr"/>
                      <a:r>
                        <a:rPr lang="en-US" b="1" dirty="0">
                          <a:latin typeface="Times New Roman" panose="02020603050405020304" pitchFamily="18" charset="0"/>
                          <a:cs typeface="Times New Roman" panose="02020603050405020304" pitchFamily="18" charset="0"/>
                        </a:rPr>
                        <a:t>10-10=0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1047285"/>
                  </a:ext>
                </a:extLst>
              </a:tr>
            </a:tbl>
          </a:graphicData>
        </a:graphic>
      </p:graphicFrame>
      <p:graphicFrame>
        <p:nvGraphicFramePr>
          <p:cNvPr id="4" name="Table 2">
            <a:extLst>
              <a:ext uri="{FF2B5EF4-FFF2-40B4-BE49-F238E27FC236}">
                <a16:creationId xmlns:a16="http://schemas.microsoft.com/office/drawing/2014/main" id="{A5435BEC-F8F3-C21B-FF77-DB5AB55D5422}"/>
              </a:ext>
            </a:extLst>
          </p:cNvPr>
          <p:cNvGraphicFramePr>
            <a:graphicFrameLocks noGrp="1"/>
          </p:cNvGraphicFramePr>
          <p:nvPr>
            <p:extLst>
              <p:ext uri="{D42A27DB-BD31-4B8C-83A1-F6EECF244321}">
                <p14:modId xmlns:p14="http://schemas.microsoft.com/office/powerpoint/2010/main" val="3681510531"/>
              </p:ext>
            </p:extLst>
          </p:nvPr>
        </p:nvGraphicFramePr>
        <p:xfrm>
          <a:off x="1236869" y="3429000"/>
          <a:ext cx="8128001" cy="222504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850967392"/>
                    </a:ext>
                  </a:extLst>
                </a:gridCol>
                <a:gridCol w="1161143">
                  <a:extLst>
                    <a:ext uri="{9D8B030D-6E8A-4147-A177-3AD203B41FA5}">
                      <a16:colId xmlns:a16="http://schemas.microsoft.com/office/drawing/2014/main" val="1195002024"/>
                    </a:ext>
                  </a:extLst>
                </a:gridCol>
                <a:gridCol w="1161143">
                  <a:extLst>
                    <a:ext uri="{9D8B030D-6E8A-4147-A177-3AD203B41FA5}">
                      <a16:colId xmlns:a16="http://schemas.microsoft.com/office/drawing/2014/main" val="3578258470"/>
                    </a:ext>
                  </a:extLst>
                </a:gridCol>
                <a:gridCol w="1161143">
                  <a:extLst>
                    <a:ext uri="{9D8B030D-6E8A-4147-A177-3AD203B41FA5}">
                      <a16:colId xmlns:a16="http://schemas.microsoft.com/office/drawing/2014/main" val="4090467638"/>
                    </a:ext>
                  </a:extLst>
                </a:gridCol>
                <a:gridCol w="1161143">
                  <a:extLst>
                    <a:ext uri="{9D8B030D-6E8A-4147-A177-3AD203B41FA5}">
                      <a16:colId xmlns:a16="http://schemas.microsoft.com/office/drawing/2014/main" val="3858779420"/>
                    </a:ext>
                  </a:extLst>
                </a:gridCol>
                <a:gridCol w="1161143">
                  <a:extLst>
                    <a:ext uri="{9D8B030D-6E8A-4147-A177-3AD203B41FA5}">
                      <a16:colId xmlns:a16="http://schemas.microsoft.com/office/drawing/2014/main" val="3125145112"/>
                    </a:ext>
                  </a:extLst>
                </a:gridCol>
                <a:gridCol w="1161143">
                  <a:extLst>
                    <a:ext uri="{9D8B030D-6E8A-4147-A177-3AD203B41FA5}">
                      <a16:colId xmlns:a16="http://schemas.microsoft.com/office/drawing/2014/main" val="711451151"/>
                    </a:ext>
                  </a:extLst>
                </a:gridCol>
              </a:tblGrid>
              <a:tr h="370840">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D4</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noFill/>
                  </a:tcPr>
                </a:tc>
                <a:extLst>
                  <a:ext uri="{0D108BD9-81ED-4DB2-BD59-A6C34878D82A}">
                    <a16:rowId xmlns:a16="http://schemas.microsoft.com/office/drawing/2014/main" val="4124508160"/>
                  </a:ext>
                </a:extLst>
              </a:tr>
              <a:tr h="3708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chemeClr val="accent2">
                        <a:lumMod val="60000"/>
                        <a:lumOff val="40000"/>
                      </a:schemeClr>
                    </a:solidFill>
                  </a:tcPr>
                </a:tc>
                <a:tc>
                  <a:txBody>
                    <a:bodyPr/>
                    <a:lstStyle/>
                    <a:p>
                      <a:pPr algn="ctr"/>
                      <a:r>
                        <a:rPr lang="en-US" b="1" strike="sngStrike" dirty="0">
                          <a:latin typeface="Times New Roman" panose="02020603050405020304" pitchFamily="18" charset="0"/>
                          <a:cs typeface="Times New Roman" panose="02020603050405020304" pitchFamily="18" charset="0"/>
                        </a:rPr>
                        <a:t>250</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chemeClr val="accent2">
                        <a:lumMod val="60000"/>
                        <a:lumOff val="40000"/>
                      </a:schemeClr>
                    </a:solidFill>
                  </a:tcPr>
                </a:tc>
                <a:extLst>
                  <a:ext uri="{0D108BD9-81ED-4DB2-BD59-A6C34878D82A}">
                    <a16:rowId xmlns:a16="http://schemas.microsoft.com/office/drawing/2014/main" val="588606036"/>
                  </a:ext>
                </a:extLst>
              </a:tr>
              <a:tr h="3708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18</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60000"/>
                        <a:lumOff val="40000"/>
                      </a:schemeClr>
                    </a:solidFill>
                  </a:tcPr>
                </a:tc>
                <a:extLst>
                  <a:ext uri="{0D108BD9-81ED-4DB2-BD59-A6C34878D82A}">
                    <a16:rowId xmlns:a16="http://schemas.microsoft.com/office/drawing/2014/main" val="958404395"/>
                  </a:ext>
                </a:extLst>
              </a:tr>
              <a:tr h="3708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chemeClr val="accent2">
                        <a:lumMod val="60000"/>
                        <a:lumOff val="40000"/>
                      </a:schemeClr>
                    </a:solidFill>
                  </a:tcPr>
                </a:tc>
                <a:extLst>
                  <a:ext uri="{0D108BD9-81ED-4DB2-BD59-A6C34878D82A}">
                    <a16:rowId xmlns:a16="http://schemas.microsoft.com/office/drawing/2014/main" val="4218411659"/>
                  </a:ext>
                </a:extLst>
              </a:tr>
              <a:tr h="370840">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225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275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250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370840">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1047285"/>
                  </a:ext>
                </a:extLst>
              </a:tr>
            </a:tbl>
          </a:graphicData>
        </a:graphic>
      </p:graphicFrame>
    </p:spTree>
    <p:extLst>
      <p:ext uri="{BB962C8B-B14F-4D97-AF65-F5344CB8AC3E}">
        <p14:creationId xmlns:p14="http://schemas.microsoft.com/office/powerpoint/2010/main" val="209609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E70C390-2AD6-05EE-8C1B-D2CFA7C1971F}"/>
              </a:ext>
            </a:extLst>
          </p:cNvPr>
          <p:cNvGraphicFramePr>
            <a:graphicFrameLocks noGrp="1"/>
          </p:cNvGraphicFramePr>
          <p:nvPr>
            <p:extLst>
              <p:ext uri="{D42A27DB-BD31-4B8C-83A1-F6EECF244321}">
                <p14:modId xmlns:p14="http://schemas.microsoft.com/office/powerpoint/2010/main" val="1885294479"/>
              </p:ext>
            </p:extLst>
          </p:nvPr>
        </p:nvGraphicFramePr>
        <p:xfrm>
          <a:off x="1579216" y="1773213"/>
          <a:ext cx="9033568" cy="2846495"/>
        </p:xfrm>
        <a:graphic>
          <a:graphicData uri="http://schemas.openxmlformats.org/drawingml/2006/table">
            <a:tbl>
              <a:tblPr firstRow="1" bandRow="1">
                <a:tableStyleId>{5940675A-B579-460E-94D1-54222C63F5DA}</a:tableStyleId>
              </a:tblPr>
              <a:tblGrid>
                <a:gridCol w="1129196">
                  <a:extLst>
                    <a:ext uri="{9D8B030D-6E8A-4147-A177-3AD203B41FA5}">
                      <a16:colId xmlns:a16="http://schemas.microsoft.com/office/drawing/2014/main" val="850967392"/>
                    </a:ext>
                  </a:extLst>
                </a:gridCol>
                <a:gridCol w="1129196">
                  <a:extLst>
                    <a:ext uri="{9D8B030D-6E8A-4147-A177-3AD203B41FA5}">
                      <a16:colId xmlns:a16="http://schemas.microsoft.com/office/drawing/2014/main" val="1195002024"/>
                    </a:ext>
                  </a:extLst>
                </a:gridCol>
                <a:gridCol w="1129196">
                  <a:extLst>
                    <a:ext uri="{9D8B030D-6E8A-4147-A177-3AD203B41FA5}">
                      <a16:colId xmlns:a16="http://schemas.microsoft.com/office/drawing/2014/main" val="3578258470"/>
                    </a:ext>
                  </a:extLst>
                </a:gridCol>
                <a:gridCol w="1129196">
                  <a:extLst>
                    <a:ext uri="{9D8B030D-6E8A-4147-A177-3AD203B41FA5}">
                      <a16:colId xmlns:a16="http://schemas.microsoft.com/office/drawing/2014/main" val="4090467638"/>
                    </a:ext>
                  </a:extLst>
                </a:gridCol>
                <a:gridCol w="1129196">
                  <a:extLst>
                    <a:ext uri="{9D8B030D-6E8A-4147-A177-3AD203B41FA5}">
                      <a16:colId xmlns:a16="http://schemas.microsoft.com/office/drawing/2014/main" val="3858779420"/>
                    </a:ext>
                  </a:extLst>
                </a:gridCol>
                <a:gridCol w="1129196">
                  <a:extLst>
                    <a:ext uri="{9D8B030D-6E8A-4147-A177-3AD203B41FA5}">
                      <a16:colId xmlns:a16="http://schemas.microsoft.com/office/drawing/2014/main" val="3125145112"/>
                    </a:ext>
                  </a:extLst>
                </a:gridCol>
                <a:gridCol w="1129196">
                  <a:extLst>
                    <a:ext uri="{9D8B030D-6E8A-4147-A177-3AD203B41FA5}">
                      <a16:colId xmlns:a16="http://schemas.microsoft.com/office/drawing/2014/main" val="711451151"/>
                    </a:ext>
                  </a:extLst>
                </a:gridCol>
                <a:gridCol w="1129196">
                  <a:extLst>
                    <a:ext uri="{9D8B030D-6E8A-4147-A177-3AD203B41FA5}">
                      <a16:colId xmlns:a16="http://schemas.microsoft.com/office/drawing/2014/main" val="3362860434"/>
                    </a:ext>
                  </a:extLst>
                </a:gridCol>
              </a:tblGrid>
              <a:tr h="622971">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D4</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noFill/>
                  </a:tcPr>
                </a:tc>
                <a:extLst>
                  <a:ext uri="{0D108BD9-81ED-4DB2-BD59-A6C34878D82A}">
                    <a16:rowId xmlns:a16="http://schemas.microsoft.com/office/drawing/2014/main" val="4124508160"/>
                  </a:ext>
                </a:extLst>
              </a:tr>
              <a:tr h="360927">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chemeClr val="accent2">
                        <a:lumMod val="60000"/>
                        <a:lumOff val="40000"/>
                      </a:schemeClr>
                    </a:solidFill>
                  </a:tcPr>
                </a:tc>
                <a:tc>
                  <a:txBody>
                    <a:bodyPr/>
                    <a:lstStyle/>
                    <a:p>
                      <a:pPr algn="ct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14-13=1</a:t>
                      </a:r>
                    </a:p>
                  </a:txBody>
                  <a:tcPr>
                    <a:solidFill>
                      <a:schemeClr val="accent2">
                        <a:lumMod val="60000"/>
                        <a:lumOff val="40000"/>
                      </a:schemeClr>
                    </a:solidFill>
                  </a:tcPr>
                </a:tc>
                <a:extLst>
                  <a:ext uri="{0D108BD9-81ED-4DB2-BD59-A6C34878D82A}">
                    <a16:rowId xmlns:a16="http://schemas.microsoft.com/office/drawing/2014/main" val="588606036"/>
                  </a:ext>
                </a:extLst>
              </a:tr>
              <a:tr h="360927">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18</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14-10=4</a:t>
                      </a:r>
                    </a:p>
                  </a:txBody>
                  <a:tcPr>
                    <a:solidFill>
                      <a:schemeClr val="accent2">
                        <a:lumMod val="60000"/>
                        <a:lumOff val="40000"/>
                      </a:schemeClr>
                    </a:solidFill>
                  </a:tcPr>
                </a:tc>
                <a:extLst>
                  <a:ext uri="{0D108BD9-81ED-4DB2-BD59-A6C34878D82A}">
                    <a16:rowId xmlns:a16="http://schemas.microsoft.com/office/drawing/2014/main" val="958404395"/>
                  </a:ext>
                </a:extLst>
              </a:tr>
              <a:tr h="360927">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13-10=3</a:t>
                      </a:r>
                    </a:p>
                  </a:txBody>
                  <a:tcPr>
                    <a:solidFill>
                      <a:schemeClr val="accent2">
                        <a:lumMod val="60000"/>
                        <a:lumOff val="40000"/>
                      </a:schemeClr>
                    </a:solidFill>
                  </a:tcPr>
                </a:tc>
                <a:extLst>
                  <a:ext uri="{0D108BD9-81ED-4DB2-BD59-A6C34878D82A}">
                    <a16:rowId xmlns:a16="http://schemas.microsoft.com/office/drawing/2014/main" val="4218411659"/>
                  </a:ext>
                </a:extLst>
              </a:tr>
              <a:tr h="360927">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225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275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250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394724">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4041047285"/>
                  </a:ext>
                </a:extLst>
              </a:tr>
              <a:tr h="360927">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18-13=5</a:t>
                      </a:r>
                    </a:p>
                  </a:txBody>
                  <a:tcPr/>
                </a:tc>
                <a:tc>
                  <a:txBody>
                    <a:bodyPr/>
                    <a:lstStyle/>
                    <a:p>
                      <a:pPr algn="ctr"/>
                      <a:r>
                        <a:rPr lang="en-US" b="1" dirty="0">
                          <a:latin typeface="Times New Roman" panose="02020603050405020304" pitchFamily="18" charset="0"/>
                          <a:cs typeface="Times New Roman" panose="02020603050405020304" pitchFamily="18" charset="0"/>
                        </a:rPr>
                        <a:t>14-13=1</a:t>
                      </a:r>
                    </a:p>
                  </a:txBody>
                  <a:tcPr/>
                </a:tc>
                <a:tc>
                  <a:txBody>
                    <a:bodyPr/>
                    <a:lstStyle/>
                    <a:p>
                      <a:pPr algn="ctr"/>
                      <a:r>
                        <a:rPr lang="en-US" b="1" dirty="0">
                          <a:latin typeface="Times New Roman" panose="02020603050405020304" pitchFamily="18" charset="0"/>
                          <a:cs typeface="Times New Roman" panose="02020603050405020304" pitchFamily="18" charset="0"/>
                        </a:rPr>
                        <a:t>10-10=0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7284815"/>
                  </a:ext>
                </a:extLst>
              </a:tr>
            </a:tbl>
          </a:graphicData>
        </a:graphic>
      </p:graphicFrame>
    </p:spTree>
    <p:extLst>
      <p:ext uri="{BB962C8B-B14F-4D97-AF65-F5344CB8AC3E}">
        <p14:creationId xmlns:p14="http://schemas.microsoft.com/office/powerpoint/2010/main" val="372537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7E5FF8C-2E19-B9EA-C19E-74FA0CC40669}"/>
              </a:ext>
            </a:extLst>
          </p:cNvPr>
          <p:cNvGraphicFramePr>
            <a:graphicFrameLocks noGrp="1"/>
          </p:cNvGraphicFramePr>
          <p:nvPr>
            <p:extLst>
              <p:ext uri="{D42A27DB-BD31-4B8C-83A1-F6EECF244321}">
                <p14:modId xmlns:p14="http://schemas.microsoft.com/office/powerpoint/2010/main" val="3370208463"/>
              </p:ext>
            </p:extLst>
          </p:nvPr>
        </p:nvGraphicFramePr>
        <p:xfrm>
          <a:off x="1579216" y="1547926"/>
          <a:ext cx="9033568" cy="2833243"/>
        </p:xfrm>
        <a:graphic>
          <a:graphicData uri="http://schemas.openxmlformats.org/drawingml/2006/table">
            <a:tbl>
              <a:tblPr firstRow="1" bandRow="1">
                <a:tableStyleId>{5940675A-B579-460E-94D1-54222C63F5DA}</a:tableStyleId>
              </a:tblPr>
              <a:tblGrid>
                <a:gridCol w="1129196">
                  <a:extLst>
                    <a:ext uri="{9D8B030D-6E8A-4147-A177-3AD203B41FA5}">
                      <a16:colId xmlns:a16="http://schemas.microsoft.com/office/drawing/2014/main" val="850967392"/>
                    </a:ext>
                  </a:extLst>
                </a:gridCol>
                <a:gridCol w="1129196">
                  <a:extLst>
                    <a:ext uri="{9D8B030D-6E8A-4147-A177-3AD203B41FA5}">
                      <a16:colId xmlns:a16="http://schemas.microsoft.com/office/drawing/2014/main" val="1195002024"/>
                    </a:ext>
                  </a:extLst>
                </a:gridCol>
                <a:gridCol w="1129196">
                  <a:extLst>
                    <a:ext uri="{9D8B030D-6E8A-4147-A177-3AD203B41FA5}">
                      <a16:colId xmlns:a16="http://schemas.microsoft.com/office/drawing/2014/main" val="3578258470"/>
                    </a:ext>
                  </a:extLst>
                </a:gridCol>
                <a:gridCol w="1129196">
                  <a:extLst>
                    <a:ext uri="{9D8B030D-6E8A-4147-A177-3AD203B41FA5}">
                      <a16:colId xmlns:a16="http://schemas.microsoft.com/office/drawing/2014/main" val="4090467638"/>
                    </a:ext>
                  </a:extLst>
                </a:gridCol>
                <a:gridCol w="1129196">
                  <a:extLst>
                    <a:ext uri="{9D8B030D-6E8A-4147-A177-3AD203B41FA5}">
                      <a16:colId xmlns:a16="http://schemas.microsoft.com/office/drawing/2014/main" val="3858779420"/>
                    </a:ext>
                  </a:extLst>
                </a:gridCol>
                <a:gridCol w="1129196">
                  <a:extLst>
                    <a:ext uri="{9D8B030D-6E8A-4147-A177-3AD203B41FA5}">
                      <a16:colId xmlns:a16="http://schemas.microsoft.com/office/drawing/2014/main" val="3125145112"/>
                    </a:ext>
                  </a:extLst>
                </a:gridCol>
                <a:gridCol w="1129196">
                  <a:extLst>
                    <a:ext uri="{9D8B030D-6E8A-4147-A177-3AD203B41FA5}">
                      <a16:colId xmlns:a16="http://schemas.microsoft.com/office/drawing/2014/main" val="711451151"/>
                    </a:ext>
                  </a:extLst>
                </a:gridCol>
                <a:gridCol w="1129196">
                  <a:extLst>
                    <a:ext uri="{9D8B030D-6E8A-4147-A177-3AD203B41FA5}">
                      <a16:colId xmlns:a16="http://schemas.microsoft.com/office/drawing/2014/main" val="3362860434"/>
                    </a:ext>
                  </a:extLst>
                </a:gridCol>
              </a:tblGrid>
              <a:tr h="622971">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D4</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noFill/>
                  </a:tcPr>
                </a:tc>
                <a:extLst>
                  <a:ext uri="{0D108BD9-81ED-4DB2-BD59-A6C34878D82A}">
                    <a16:rowId xmlns:a16="http://schemas.microsoft.com/office/drawing/2014/main" val="4124508160"/>
                  </a:ext>
                </a:extLst>
              </a:tr>
              <a:tr h="360927">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 </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chemeClr val="accent2">
                        <a:lumMod val="60000"/>
                        <a:lumOff val="40000"/>
                      </a:schemeClr>
                    </a:solidFill>
                  </a:tcPr>
                </a:tc>
                <a:tc>
                  <a:txBody>
                    <a:bodyPr/>
                    <a:lstStyle/>
                    <a:p>
                      <a:pPr algn="ctr"/>
                      <a:r>
                        <a:rPr lang="en-US" b="1" strike="sngStrike" dirty="0">
                          <a:latin typeface="Times New Roman" panose="02020603050405020304" pitchFamily="18" charset="0"/>
                          <a:cs typeface="Times New Roman" panose="02020603050405020304" pitchFamily="18" charset="0"/>
                        </a:rPr>
                        <a:t>50 </a:t>
                      </a:r>
                      <a:r>
                        <a:rPr lang="en-US" b="1" strike="noStrike" dirty="0">
                          <a:latin typeface="Times New Roman" panose="02020603050405020304" pitchFamily="18" charset="0"/>
                          <a:cs typeface="Times New Roman" panose="02020603050405020304" pitchFamily="18" charset="0"/>
                        </a:rPr>
                        <a:t>(0)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60000"/>
                        <a:lumOff val="40000"/>
                      </a:schemeClr>
                    </a:solidFill>
                  </a:tcPr>
                </a:tc>
                <a:extLst>
                  <a:ext uri="{0D108BD9-81ED-4DB2-BD59-A6C34878D82A}">
                    <a16:rowId xmlns:a16="http://schemas.microsoft.com/office/drawing/2014/main" val="588606036"/>
                  </a:ext>
                </a:extLst>
              </a:tr>
              <a:tr h="360927">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18</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60000"/>
                        <a:lumOff val="40000"/>
                      </a:schemeClr>
                    </a:solidFill>
                  </a:tcPr>
                </a:tc>
                <a:extLst>
                  <a:ext uri="{0D108BD9-81ED-4DB2-BD59-A6C34878D82A}">
                    <a16:rowId xmlns:a16="http://schemas.microsoft.com/office/drawing/2014/main" val="958404395"/>
                  </a:ext>
                </a:extLst>
              </a:tr>
              <a:tr h="360927">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chemeClr val="accent2">
                        <a:lumMod val="60000"/>
                        <a:lumOff val="40000"/>
                      </a:schemeClr>
                    </a:solidFill>
                  </a:tcPr>
                </a:tc>
                <a:extLst>
                  <a:ext uri="{0D108BD9-81ED-4DB2-BD59-A6C34878D82A}">
                    <a16:rowId xmlns:a16="http://schemas.microsoft.com/office/drawing/2014/main" val="4218411659"/>
                  </a:ext>
                </a:extLst>
              </a:tr>
              <a:tr h="360927">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225</a:t>
                      </a:r>
                      <a:r>
                        <a:rPr lang="en-US" b="1" dirty="0">
                          <a:latin typeface="Times New Roman" panose="02020603050405020304" pitchFamily="18" charset="0"/>
                          <a:cs typeface="Times New Roman" panose="02020603050405020304" pitchFamily="18" charset="0"/>
                        </a:rPr>
                        <a:t> (175)</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275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250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381472">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4041047285"/>
                  </a:ext>
                </a:extLst>
              </a:tr>
              <a:tr h="360927">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17284815"/>
                  </a:ext>
                </a:extLst>
              </a:tr>
            </a:tbl>
          </a:graphicData>
        </a:graphic>
      </p:graphicFrame>
    </p:spTree>
    <p:extLst>
      <p:ext uri="{BB962C8B-B14F-4D97-AF65-F5344CB8AC3E}">
        <p14:creationId xmlns:p14="http://schemas.microsoft.com/office/powerpoint/2010/main" val="372262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DFF5086-B757-9AB7-C9AB-45FB5781AA85}"/>
              </a:ext>
            </a:extLst>
          </p:cNvPr>
          <p:cNvGraphicFramePr>
            <a:graphicFrameLocks noGrp="1"/>
          </p:cNvGraphicFramePr>
          <p:nvPr>
            <p:extLst>
              <p:ext uri="{D42A27DB-BD31-4B8C-83A1-F6EECF244321}">
                <p14:modId xmlns:p14="http://schemas.microsoft.com/office/powerpoint/2010/main" val="3706932447"/>
              </p:ext>
            </p:extLst>
          </p:nvPr>
        </p:nvGraphicFramePr>
        <p:xfrm>
          <a:off x="638310" y="1137108"/>
          <a:ext cx="10493514" cy="3193702"/>
        </p:xfrm>
        <a:graphic>
          <a:graphicData uri="http://schemas.openxmlformats.org/drawingml/2006/table">
            <a:tbl>
              <a:tblPr firstRow="1" bandRow="1">
                <a:tableStyleId>{5940675A-B579-460E-94D1-54222C63F5DA}</a:tableStyleId>
              </a:tblPr>
              <a:tblGrid>
                <a:gridCol w="1165946">
                  <a:extLst>
                    <a:ext uri="{9D8B030D-6E8A-4147-A177-3AD203B41FA5}">
                      <a16:colId xmlns:a16="http://schemas.microsoft.com/office/drawing/2014/main" val="850967392"/>
                    </a:ext>
                  </a:extLst>
                </a:gridCol>
                <a:gridCol w="1165946">
                  <a:extLst>
                    <a:ext uri="{9D8B030D-6E8A-4147-A177-3AD203B41FA5}">
                      <a16:colId xmlns:a16="http://schemas.microsoft.com/office/drawing/2014/main" val="1195002024"/>
                    </a:ext>
                  </a:extLst>
                </a:gridCol>
                <a:gridCol w="1165946">
                  <a:extLst>
                    <a:ext uri="{9D8B030D-6E8A-4147-A177-3AD203B41FA5}">
                      <a16:colId xmlns:a16="http://schemas.microsoft.com/office/drawing/2014/main" val="3578258470"/>
                    </a:ext>
                  </a:extLst>
                </a:gridCol>
                <a:gridCol w="1165946">
                  <a:extLst>
                    <a:ext uri="{9D8B030D-6E8A-4147-A177-3AD203B41FA5}">
                      <a16:colId xmlns:a16="http://schemas.microsoft.com/office/drawing/2014/main" val="4090467638"/>
                    </a:ext>
                  </a:extLst>
                </a:gridCol>
                <a:gridCol w="1165946">
                  <a:extLst>
                    <a:ext uri="{9D8B030D-6E8A-4147-A177-3AD203B41FA5}">
                      <a16:colId xmlns:a16="http://schemas.microsoft.com/office/drawing/2014/main" val="3858779420"/>
                    </a:ext>
                  </a:extLst>
                </a:gridCol>
                <a:gridCol w="1165946">
                  <a:extLst>
                    <a:ext uri="{9D8B030D-6E8A-4147-A177-3AD203B41FA5}">
                      <a16:colId xmlns:a16="http://schemas.microsoft.com/office/drawing/2014/main" val="3125145112"/>
                    </a:ext>
                  </a:extLst>
                </a:gridCol>
                <a:gridCol w="1165946">
                  <a:extLst>
                    <a:ext uri="{9D8B030D-6E8A-4147-A177-3AD203B41FA5}">
                      <a16:colId xmlns:a16="http://schemas.microsoft.com/office/drawing/2014/main" val="711451151"/>
                    </a:ext>
                  </a:extLst>
                </a:gridCol>
                <a:gridCol w="1165946">
                  <a:extLst>
                    <a:ext uri="{9D8B030D-6E8A-4147-A177-3AD203B41FA5}">
                      <a16:colId xmlns:a16="http://schemas.microsoft.com/office/drawing/2014/main" val="3362860434"/>
                    </a:ext>
                  </a:extLst>
                </a:gridCol>
                <a:gridCol w="1165946">
                  <a:extLst>
                    <a:ext uri="{9D8B030D-6E8A-4147-A177-3AD203B41FA5}">
                      <a16:colId xmlns:a16="http://schemas.microsoft.com/office/drawing/2014/main" val="2904431162"/>
                    </a:ext>
                  </a:extLst>
                </a:gridCol>
              </a:tblGrid>
              <a:tr h="605744">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extLst>
                  <a:ext uri="{0D108BD9-81ED-4DB2-BD59-A6C34878D82A}">
                    <a16:rowId xmlns:a16="http://schemas.microsoft.com/office/drawing/2014/main" val="4124508160"/>
                  </a:ext>
                </a:extLst>
              </a:tr>
              <a:tr h="3461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 </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 </a:t>
                      </a:r>
                      <a:r>
                        <a:rPr lang="en-US" b="1" strike="noStrike" dirty="0">
                          <a:latin typeface="Times New Roman" panose="02020603050405020304" pitchFamily="18" charset="0"/>
                          <a:cs typeface="Times New Roman" panose="02020603050405020304" pitchFamily="18" charset="0"/>
                        </a:rPr>
                        <a:t>(0)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588606036"/>
                  </a:ext>
                </a:extLst>
              </a:tr>
              <a:tr h="3461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18</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14-10=4</a:t>
                      </a:r>
                    </a:p>
                  </a:txBody>
                  <a:tcPr>
                    <a:solidFill>
                      <a:schemeClr val="accent2">
                        <a:lumMod val="60000"/>
                        <a:lumOff val="40000"/>
                      </a:schemeClr>
                    </a:solidFill>
                  </a:tcPr>
                </a:tc>
                <a:extLst>
                  <a:ext uri="{0D108BD9-81ED-4DB2-BD59-A6C34878D82A}">
                    <a16:rowId xmlns:a16="http://schemas.microsoft.com/office/drawing/2014/main" val="958404395"/>
                  </a:ext>
                </a:extLst>
              </a:tr>
              <a:tr h="3461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13-10=3</a:t>
                      </a:r>
                    </a:p>
                  </a:txBody>
                  <a:tcPr>
                    <a:solidFill>
                      <a:schemeClr val="accent2">
                        <a:lumMod val="60000"/>
                        <a:lumOff val="40000"/>
                      </a:schemeClr>
                    </a:solidFill>
                  </a:tcPr>
                </a:tc>
                <a:extLst>
                  <a:ext uri="{0D108BD9-81ED-4DB2-BD59-A6C34878D82A}">
                    <a16:rowId xmlns:a16="http://schemas.microsoft.com/office/drawing/2014/main" val="4218411659"/>
                  </a:ext>
                </a:extLst>
              </a:tr>
              <a:tr h="393398">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175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275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250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357809">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4041047285"/>
                  </a:ext>
                </a:extLst>
              </a:tr>
              <a:tr h="336606">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17284815"/>
                  </a:ext>
                </a:extLst>
              </a:tr>
              <a:tr h="336606">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noFill/>
                  </a:tcPr>
                </a:tc>
                <a:tc>
                  <a:txBody>
                    <a:bodyPr/>
                    <a:lstStyle/>
                    <a:p>
                      <a:pPr algn="ctr"/>
                      <a:r>
                        <a:rPr lang="en-US" b="1" dirty="0">
                          <a:latin typeface="Times New Roman" panose="02020603050405020304" pitchFamily="18" charset="0"/>
                          <a:cs typeface="Times New Roman" panose="02020603050405020304" pitchFamily="18" charset="0"/>
                        </a:rPr>
                        <a:t>24-18=6</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14-13=1</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10-10=0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99382513"/>
                  </a:ext>
                </a:extLst>
              </a:tr>
            </a:tbl>
          </a:graphicData>
        </a:graphic>
      </p:graphicFrame>
    </p:spTree>
    <p:extLst>
      <p:ext uri="{BB962C8B-B14F-4D97-AF65-F5344CB8AC3E}">
        <p14:creationId xmlns:p14="http://schemas.microsoft.com/office/powerpoint/2010/main" val="88974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8E73C4-999F-852F-E0E4-8E536E3B75ED}"/>
              </a:ext>
            </a:extLst>
          </p:cNvPr>
          <p:cNvGraphicFramePr>
            <a:graphicFrameLocks noGrp="1"/>
          </p:cNvGraphicFramePr>
          <p:nvPr>
            <p:extLst>
              <p:ext uri="{D42A27DB-BD31-4B8C-83A1-F6EECF244321}">
                <p14:modId xmlns:p14="http://schemas.microsoft.com/office/powerpoint/2010/main" val="2293881822"/>
              </p:ext>
            </p:extLst>
          </p:nvPr>
        </p:nvGraphicFramePr>
        <p:xfrm>
          <a:off x="638310" y="1137108"/>
          <a:ext cx="10493514" cy="3193702"/>
        </p:xfrm>
        <a:graphic>
          <a:graphicData uri="http://schemas.openxmlformats.org/drawingml/2006/table">
            <a:tbl>
              <a:tblPr firstRow="1" bandRow="1">
                <a:tableStyleId>{5940675A-B579-460E-94D1-54222C63F5DA}</a:tableStyleId>
              </a:tblPr>
              <a:tblGrid>
                <a:gridCol w="1165946">
                  <a:extLst>
                    <a:ext uri="{9D8B030D-6E8A-4147-A177-3AD203B41FA5}">
                      <a16:colId xmlns:a16="http://schemas.microsoft.com/office/drawing/2014/main" val="850967392"/>
                    </a:ext>
                  </a:extLst>
                </a:gridCol>
                <a:gridCol w="1165946">
                  <a:extLst>
                    <a:ext uri="{9D8B030D-6E8A-4147-A177-3AD203B41FA5}">
                      <a16:colId xmlns:a16="http://schemas.microsoft.com/office/drawing/2014/main" val="1195002024"/>
                    </a:ext>
                  </a:extLst>
                </a:gridCol>
                <a:gridCol w="1165946">
                  <a:extLst>
                    <a:ext uri="{9D8B030D-6E8A-4147-A177-3AD203B41FA5}">
                      <a16:colId xmlns:a16="http://schemas.microsoft.com/office/drawing/2014/main" val="3578258470"/>
                    </a:ext>
                  </a:extLst>
                </a:gridCol>
                <a:gridCol w="1165946">
                  <a:extLst>
                    <a:ext uri="{9D8B030D-6E8A-4147-A177-3AD203B41FA5}">
                      <a16:colId xmlns:a16="http://schemas.microsoft.com/office/drawing/2014/main" val="4090467638"/>
                    </a:ext>
                  </a:extLst>
                </a:gridCol>
                <a:gridCol w="1165946">
                  <a:extLst>
                    <a:ext uri="{9D8B030D-6E8A-4147-A177-3AD203B41FA5}">
                      <a16:colId xmlns:a16="http://schemas.microsoft.com/office/drawing/2014/main" val="3858779420"/>
                    </a:ext>
                  </a:extLst>
                </a:gridCol>
                <a:gridCol w="1165946">
                  <a:extLst>
                    <a:ext uri="{9D8B030D-6E8A-4147-A177-3AD203B41FA5}">
                      <a16:colId xmlns:a16="http://schemas.microsoft.com/office/drawing/2014/main" val="3125145112"/>
                    </a:ext>
                  </a:extLst>
                </a:gridCol>
                <a:gridCol w="1165946">
                  <a:extLst>
                    <a:ext uri="{9D8B030D-6E8A-4147-A177-3AD203B41FA5}">
                      <a16:colId xmlns:a16="http://schemas.microsoft.com/office/drawing/2014/main" val="711451151"/>
                    </a:ext>
                  </a:extLst>
                </a:gridCol>
                <a:gridCol w="1165946">
                  <a:extLst>
                    <a:ext uri="{9D8B030D-6E8A-4147-A177-3AD203B41FA5}">
                      <a16:colId xmlns:a16="http://schemas.microsoft.com/office/drawing/2014/main" val="3362860434"/>
                    </a:ext>
                  </a:extLst>
                </a:gridCol>
                <a:gridCol w="1165946">
                  <a:extLst>
                    <a:ext uri="{9D8B030D-6E8A-4147-A177-3AD203B41FA5}">
                      <a16:colId xmlns:a16="http://schemas.microsoft.com/office/drawing/2014/main" val="2904431162"/>
                    </a:ext>
                  </a:extLst>
                </a:gridCol>
              </a:tblGrid>
              <a:tr h="605744">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no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extLst>
                  <a:ext uri="{0D108BD9-81ED-4DB2-BD59-A6C34878D82A}">
                    <a16:rowId xmlns:a16="http://schemas.microsoft.com/office/drawing/2014/main" val="4124508160"/>
                  </a:ext>
                </a:extLst>
              </a:tr>
              <a:tr h="346140">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 </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 </a:t>
                      </a:r>
                      <a:r>
                        <a:rPr lang="en-US" b="1" strike="noStrike" dirty="0">
                          <a:latin typeface="Times New Roman" panose="02020603050405020304" pitchFamily="18" charset="0"/>
                          <a:cs typeface="Times New Roman" panose="02020603050405020304" pitchFamily="18" charset="0"/>
                        </a:rPr>
                        <a:t>(0)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588606036"/>
                  </a:ext>
                </a:extLst>
              </a:tr>
              <a:tr h="346140">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18</a:t>
                      </a:r>
                      <a:r>
                        <a:rPr lang="en-US" b="1" dirty="0">
                          <a:latin typeface="Times New Roman" panose="02020603050405020304" pitchFamily="18" charset="0"/>
                          <a:cs typeface="Times New Roman" panose="02020603050405020304" pitchFamily="18" charset="0"/>
                        </a:rPr>
                        <a:t> [175]</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strike="sngStrike" dirty="0">
                          <a:latin typeface="Times New Roman" panose="02020603050405020304" pitchFamily="18" charset="0"/>
                          <a:cs typeface="Times New Roman" panose="02020603050405020304" pitchFamily="18" charset="0"/>
                        </a:rPr>
                        <a:t>300</a:t>
                      </a:r>
                      <a:r>
                        <a:rPr lang="en-US" b="1" dirty="0">
                          <a:latin typeface="Times New Roman" panose="02020603050405020304" pitchFamily="18" charset="0"/>
                          <a:cs typeface="Times New Roman" panose="02020603050405020304" pitchFamily="18" charset="0"/>
                        </a:rPr>
                        <a:t> (125)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chemeClr val="accent2">
                        <a:lumMod val="60000"/>
                        <a:lumOff val="40000"/>
                      </a:schemeClr>
                    </a:solidFill>
                  </a:tcPr>
                </a:tc>
                <a:extLst>
                  <a:ext uri="{0D108BD9-81ED-4DB2-BD59-A6C34878D82A}">
                    <a16:rowId xmlns:a16="http://schemas.microsoft.com/office/drawing/2014/main" val="958404395"/>
                  </a:ext>
                </a:extLst>
              </a:tr>
              <a:tr h="346140">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chemeClr val="accent2">
                        <a:lumMod val="60000"/>
                        <a:lumOff val="40000"/>
                      </a:schemeClr>
                    </a:solidFill>
                  </a:tcPr>
                </a:tc>
                <a:extLst>
                  <a:ext uri="{0D108BD9-81ED-4DB2-BD59-A6C34878D82A}">
                    <a16:rowId xmlns:a16="http://schemas.microsoft.com/office/drawing/2014/main" val="4218411659"/>
                  </a:ext>
                </a:extLst>
              </a:tr>
              <a:tr h="393398">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175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275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250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357809">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4041047285"/>
                  </a:ext>
                </a:extLst>
              </a:tr>
              <a:tr h="336606">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17284815"/>
                  </a:ext>
                </a:extLst>
              </a:tr>
              <a:tr h="336606">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99382513"/>
                  </a:ext>
                </a:extLst>
              </a:tr>
            </a:tbl>
          </a:graphicData>
        </a:graphic>
      </p:graphicFrame>
    </p:spTree>
    <p:extLst>
      <p:ext uri="{BB962C8B-B14F-4D97-AF65-F5344CB8AC3E}">
        <p14:creationId xmlns:p14="http://schemas.microsoft.com/office/powerpoint/2010/main" val="139186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457164D-8104-7317-A3CB-DD7275C502E4}"/>
              </a:ext>
            </a:extLst>
          </p:cNvPr>
          <p:cNvGraphicFramePr>
            <a:graphicFrameLocks noGrp="1"/>
          </p:cNvGraphicFramePr>
          <p:nvPr>
            <p:extLst>
              <p:ext uri="{D42A27DB-BD31-4B8C-83A1-F6EECF244321}">
                <p14:modId xmlns:p14="http://schemas.microsoft.com/office/powerpoint/2010/main" val="4139403364"/>
              </p:ext>
            </p:extLst>
          </p:nvPr>
        </p:nvGraphicFramePr>
        <p:xfrm>
          <a:off x="438425" y="922730"/>
          <a:ext cx="11315150" cy="3610554"/>
        </p:xfrm>
        <a:graphic>
          <a:graphicData uri="http://schemas.openxmlformats.org/drawingml/2006/table">
            <a:tbl>
              <a:tblPr firstRow="1" bandRow="1">
                <a:tableStyleId>{5940675A-B579-460E-94D1-54222C63F5DA}</a:tableStyleId>
              </a:tblPr>
              <a:tblGrid>
                <a:gridCol w="1131515">
                  <a:extLst>
                    <a:ext uri="{9D8B030D-6E8A-4147-A177-3AD203B41FA5}">
                      <a16:colId xmlns:a16="http://schemas.microsoft.com/office/drawing/2014/main" val="850967392"/>
                    </a:ext>
                  </a:extLst>
                </a:gridCol>
                <a:gridCol w="1131515">
                  <a:extLst>
                    <a:ext uri="{9D8B030D-6E8A-4147-A177-3AD203B41FA5}">
                      <a16:colId xmlns:a16="http://schemas.microsoft.com/office/drawing/2014/main" val="1195002024"/>
                    </a:ext>
                  </a:extLst>
                </a:gridCol>
                <a:gridCol w="1131515">
                  <a:extLst>
                    <a:ext uri="{9D8B030D-6E8A-4147-A177-3AD203B41FA5}">
                      <a16:colId xmlns:a16="http://schemas.microsoft.com/office/drawing/2014/main" val="3578258470"/>
                    </a:ext>
                  </a:extLst>
                </a:gridCol>
                <a:gridCol w="1131515">
                  <a:extLst>
                    <a:ext uri="{9D8B030D-6E8A-4147-A177-3AD203B41FA5}">
                      <a16:colId xmlns:a16="http://schemas.microsoft.com/office/drawing/2014/main" val="4090467638"/>
                    </a:ext>
                  </a:extLst>
                </a:gridCol>
                <a:gridCol w="1131515">
                  <a:extLst>
                    <a:ext uri="{9D8B030D-6E8A-4147-A177-3AD203B41FA5}">
                      <a16:colId xmlns:a16="http://schemas.microsoft.com/office/drawing/2014/main" val="3858779420"/>
                    </a:ext>
                  </a:extLst>
                </a:gridCol>
                <a:gridCol w="1131515">
                  <a:extLst>
                    <a:ext uri="{9D8B030D-6E8A-4147-A177-3AD203B41FA5}">
                      <a16:colId xmlns:a16="http://schemas.microsoft.com/office/drawing/2014/main" val="3125145112"/>
                    </a:ext>
                  </a:extLst>
                </a:gridCol>
                <a:gridCol w="1131515">
                  <a:extLst>
                    <a:ext uri="{9D8B030D-6E8A-4147-A177-3AD203B41FA5}">
                      <a16:colId xmlns:a16="http://schemas.microsoft.com/office/drawing/2014/main" val="711451151"/>
                    </a:ext>
                  </a:extLst>
                </a:gridCol>
                <a:gridCol w="1131515">
                  <a:extLst>
                    <a:ext uri="{9D8B030D-6E8A-4147-A177-3AD203B41FA5}">
                      <a16:colId xmlns:a16="http://schemas.microsoft.com/office/drawing/2014/main" val="3362860434"/>
                    </a:ext>
                  </a:extLst>
                </a:gridCol>
                <a:gridCol w="1131515">
                  <a:extLst>
                    <a:ext uri="{9D8B030D-6E8A-4147-A177-3AD203B41FA5}">
                      <a16:colId xmlns:a16="http://schemas.microsoft.com/office/drawing/2014/main" val="2904431162"/>
                    </a:ext>
                  </a:extLst>
                </a:gridCol>
                <a:gridCol w="1131515">
                  <a:extLst>
                    <a:ext uri="{9D8B030D-6E8A-4147-A177-3AD203B41FA5}">
                      <a16:colId xmlns:a16="http://schemas.microsoft.com/office/drawing/2014/main" val="2604236089"/>
                    </a:ext>
                  </a:extLst>
                </a:gridCol>
              </a:tblGrid>
              <a:tr h="646157">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extLst>
                  <a:ext uri="{0D108BD9-81ED-4DB2-BD59-A6C34878D82A}">
                    <a16:rowId xmlns:a16="http://schemas.microsoft.com/office/drawing/2014/main" val="4124508160"/>
                  </a:ext>
                </a:extLst>
              </a:tr>
              <a:tr h="369232">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 </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 </a:t>
                      </a:r>
                      <a:r>
                        <a:rPr lang="en-US" b="1" strike="noStrike" dirty="0">
                          <a:latin typeface="Times New Roman" panose="02020603050405020304" pitchFamily="18" charset="0"/>
                          <a:cs typeface="Times New Roman" panose="02020603050405020304" pitchFamily="18" charset="0"/>
                        </a:rPr>
                        <a:t>(0)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588606036"/>
                  </a:ext>
                </a:extLst>
              </a:tr>
              <a:tr h="328003">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18</a:t>
                      </a:r>
                      <a:r>
                        <a:rPr lang="en-US" b="1" dirty="0">
                          <a:latin typeface="Times New Roman" panose="02020603050405020304" pitchFamily="18" charset="0"/>
                          <a:cs typeface="Times New Roman" panose="02020603050405020304" pitchFamily="18" charset="0"/>
                        </a:rPr>
                        <a:t> [175]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125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14-10=4</a:t>
                      </a:r>
                    </a:p>
                  </a:txBody>
                  <a:tcPr>
                    <a:solidFill>
                      <a:schemeClr val="accent2">
                        <a:lumMod val="60000"/>
                        <a:lumOff val="40000"/>
                      </a:schemeClr>
                    </a:solidFill>
                  </a:tcPr>
                </a:tc>
                <a:extLst>
                  <a:ext uri="{0D108BD9-81ED-4DB2-BD59-A6C34878D82A}">
                    <a16:rowId xmlns:a16="http://schemas.microsoft.com/office/drawing/2014/main" val="958404395"/>
                  </a:ext>
                </a:extLst>
              </a:tr>
              <a:tr h="369232">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13-10=3</a:t>
                      </a:r>
                    </a:p>
                  </a:txBody>
                  <a:tcPr>
                    <a:solidFill>
                      <a:schemeClr val="accent2">
                        <a:lumMod val="60000"/>
                        <a:lumOff val="40000"/>
                      </a:schemeClr>
                    </a:solidFill>
                  </a:tcPr>
                </a:tc>
                <a:extLst>
                  <a:ext uri="{0D108BD9-81ED-4DB2-BD59-A6C34878D82A}">
                    <a16:rowId xmlns:a16="http://schemas.microsoft.com/office/drawing/2014/main" val="4218411659"/>
                  </a:ext>
                </a:extLst>
              </a:tr>
              <a:tr h="397133">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175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275</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250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346716">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4041047285"/>
                  </a:ext>
                </a:extLst>
              </a:tr>
              <a:tr h="310159">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17284815"/>
                  </a:ext>
                </a:extLst>
              </a:tr>
              <a:tr h="313358">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99382513"/>
                  </a:ext>
                </a:extLst>
              </a:tr>
              <a:tr h="322862">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14-13=1</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10-10=0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2130833"/>
                  </a:ext>
                </a:extLst>
              </a:tr>
            </a:tbl>
          </a:graphicData>
        </a:graphic>
      </p:graphicFrame>
    </p:spTree>
    <p:extLst>
      <p:ext uri="{BB962C8B-B14F-4D97-AF65-F5344CB8AC3E}">
        <p14:creationId xmlns:p14="http://schemas.microsoft.com/office/powerpoint/2010/main" val="389443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30D917-B31D-1125-0380-558E6BBA648C}"/>
              </a:ext>
            </a:extLst>
          </p:cNvPr>
          <p:cNvGraphicFramePr>
            <a:graphicFrameLocks noGrp="1"/>
          </p:cNvGraphicFramePr>
          <p:nvPr>
            <p:extLst>
              <p:ext uri="{D42A27DB-BD31-4B8C-83A1-F6EECF244321}">
                <p14:modId xmlns:p14="http://schemas.microsoft.com/office/powerpoint/2010/main" val="653437434"/>
              </p:ext>
            </p:extLst>
          </p:nvPr>
        </p:nvGraphicFramePr>
        <p:xfrm>
          <a:off x="438425" y="922730"/>
          <a:ext cx="11315150" cy="3610554"/>
        </p:xfrm>
        <a:graphic>
          <a:graphicData uri="http://schemas.openxmlformats.org/drawingml/2006/table">
            <a:tbl>
              <a:tblPr firstRow="1" bandRow="1">
                <a:tableStyleId>{5940675A-B579-460E-94D1-54222C63F5DA}</a:tableStyleId>
              </a:tblPr>
              <a:tblGrid>
                <a:gridCol w="1131515">
                  <a:extLst>
                    <a:ext uri="{9D8B030D-6E8A-4147-A177-3AD203B41FA5}">
                      <a16:colId xmlns:a16="http://schemas.microsoft.com/office/drawing/2014/main" val="850967392"/>
                    </a:ext>
                  </a:extLst>
                </a:gridCol>
                <a:gridCol w="1131515">
                  <a:extLst>
                    <a:ext uri="{9D8B030D-6E8A-4147-A177-3AD203B41FA5}">
                      <a16:colId xmlns:a16="http://schemas.microsoft.com/office/drawing/2014/main" val="1195002024"/>
                    </a:ext>
                  </a:extLst>
                </a:gridCol>
                <a:gridCol w="1131515">
                  <a:extLst>
                    <a:ext uri="{9D8B030D-6E8A-4147-A177-3AD203B41FA5}">
                      <a16:colId xmlns:a16="http://schemas.microsoft.com/office/drawing/2014/main" val="3578258470"/>
                    </a:ext>
                  </a:extLst>
                </a:gridCol>
                <a:gridCol w="1131515">
                  <a:extLst>
                    <a:ext uri="{9D8B030D-6E8A-4147-A177-3AD203B41FA5}">
                      <a16:colId xmlns:a16="http://schemas.microsoft.com/office/drawing/2014/main" val="4090467638"/>
                    </a:ext>
                  </a:extLst>
                </a:gridCol>
                <a:gridCol w="1131515">
                  <a:extLst>
                    <a:ext uri="{9D8B030D-6E8A-4147-A177-3AD203B41FA5}">
                      <a16:colId xmlns:a16="http://schemas.microsoft.com/office/drawing/2014/main" val="3858779420"/>
                    </a:ext>
                  </a:extLst>
                </a:gridCol>
                <a:gridCol w="1131515">
                  <a:extLst>
                    <a:ext uri="{9D8B030D-6E8A-4147-A177-3AD203B41FA5}">
                      <a16:colId xmlns:a16="http://schemas.microsoft.com/office/drawing/2014/main" val="3125145112"/>
                    </a:ext>
                  </a:extLst>
                </a:gridCol>
                <a:gridCol w="1131515">
                  <a:extLst>
                    <a:ext uri="{9D8B030D-6E8A-4147-A177-3AD203B41FA5}">
                      <a16:colId xmlns:a16="http://schemas.microsoft.com/office/drawing/2014/main" val="711451151"/>
                    </a:ext>
                  </a:extLst>
                </a:gridCol>
                <a:gridCol w="1131515">
                  <a:extLst>
                    <a:ext uri="{9D8B030D-6E8A-4147-A177-3AD203B41FA5}">
                      <a16:colId xmlns:a16="http://schemas.microsoft.com/office/drawing/2014/main" val="3362860434"/>
                    </a:ext>
                  </a:extLst>
                </a:gridCol>
                <a:gridCol w="1131515">
                  <a:extLst>
                    <a:ext uri="{9D8B030D-6E8A-4147-A177-3AD203B41FA5}">
                      <a16:colId xmlns:a16="http://schemas.microsoft.com/office/drawing/2014/main" val="2904431162"/>
                    </a:ext>
                  </a:extLst>
                </a:gridCol>
                <a:gridCol w="1131515">
                  <a:extLst>
                    <a:ext uri="{9D8B030D-6E8A-4147-A177-3AD203B41FA5}">
                      <a16:colId xmlns:a16="http://schemas.microsoft.com/office/drawing/2014/main" val="2604236089"/>
                    </a:ext>
                  </a:extLst>
                </a:gridCol>
              </a:tblGrid>
              <a:tr h="646157">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D2 </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a:tc>
                <a:tc>
                  <a:txBody>
                    <a:bodyPr/>
                    <a:lstStyle/>
                    <a:p>
                      <a:pPr algn="ctr"/>
                      <a:r>
                        <a:rPr lang="en-US" b="1" dirty="0">
                          <a:latin typeface="Times New Roman" panose="02020603050405020304" pitchFamily="18" charset="0"/>
                          <a:cs typeface="Times New Roman" panose="02020603050405020304" pitchFamily="18" charset="0"/>
                        </a:rPr>
                        <a:t>D4</a:t>
                      </a:r>
                    </a:p>
                  </a:txBody>
                  <a:tcPr/>
                </a:tc>
                <a:tc>
                  <a:txBody>
                    <a:bodyPr/>
                    <a:lstStyle/>
                    <a:p>
                      <a:pPr algn="ctr"/>
                      <a:r>
                        <a:rPr lang="en-US" b="1" dirty="0">
                          <a:latin typeface="Times New Roman" panose="02020603050405020304" pitchFamily="18" charset="0"/>
                          <a:cs typeface="Times New Roman" panose="02020603050405020304" pitchFamily="18" charset="0"/>
                        </a:rPr>
                        <a:t>Supply</a:t>
                      </a:r>
                    </a:p>
                  </a:txBody>
                  <a:tcPr/>
                </a:tc>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Penalty 4</a:t>
                      </a:r>
                    </a:p>
                  </a:txBody>
                  <a:tcPr/>
                </a:tc>
                <a:extLst>
                  <a:ext uri="{0D108BD9-81ED-4DB2-BD59-A6C34878D82A}">
                    <a16:rowId xmlns:a16="http://schemas.microsoft.com/office/drawing/2014/main" val="4124508160"/>
                  </a:ext>
                </a:extLst>
              </a:tr>
              <a:tr h="369232">
                <a:tc>
                  <a:txBody>
                    <a:bodyPr/>
                    <a:lstStyle/>
                    <a:p>
                      <a:pPr algn="ctr"/>
                      <a:r>
                        <a:rPr lang="en-US" b="1" dirty="0">
                          <a:latin typeface="Times New Roman" panose="02020603050405020304" pitchFamily="18" charset="0"/>
                          <a:cs typeface="Times New Roman" panose="02020603050405020304" pitchFamily="18" charset="0"/>
                        </a:rPr>
                        <a:t>O1</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 [200]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13 </a:t>
                      </a:r>
                      <a:r>
                        <a:rPr lang="en-US" b="1" strike="noStrike" dirty="0">
                          <a:latin typeface="Times New Roman" panose="02020603050405020304" pitchFamily="18" charset="0"/>
                          <a:cs typeface="Times New Roman" panose="02020603050405020304" pitchFamily="18" charset="0"/>
                        </a:rPr>
                        <a:t>[50]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17</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14</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50 </a:t>
                      </a:r>
                      <a:r>
                        <a:rPr lang="en-US" b="1" strike="noStrike" dirty="0">
                          <a:latin typeface="Times New Roman" panose="02020603050405020304" pitchFamily="18" charset="0"/>
                          <a:cs typeface="Times New Roman" panose="02020603050405020304" pitchFamily="18" charset="0"/>
                        </a:rPr>
                        <a:t>(0)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extLst>
                  <a:ext uri="{0D108BD9-81ED-4DB2-BD59-A6C34878D82A}">
                    <a16:rowId xmlns:a16="http://schemas.microsoft.com/office/drawing/2014/main" val="588606036"/>
                  </a:ext>
                </a:extLst>
              </a:tr>
              <a:tr h="328003">
                <a:tc>
                  <a:txBody>
                    <a:bodyPr/>
                    <a:lstStyle/>
                    <a:p>
                      <a:pPr algn="ctr"/>
                      <a:r>
                        <a:rPr lang="en-US" b="1" dirty="0">
                          <a:latin typeface="Times New Roman" panose="02020603050405020304" pitchFamily="18" charset="0"/>
                          <a:cs typeface="Times New Roman" panose="02020603050405020304" pitchFamily="18" charset="0"/>
                        </a:rPr>
                        <a:t>O2</a:t>
                      </a:r>
                    </a:p>
                  </a:txBody>
                  <a:tcPr/>
                </a:tc>
                <a:tc>
                  <a:txBody>
                    <a:bodyPr/>
                    <a:lstStyle/>
                    <a:p>
                      <a:pPr algn="ctr"/>
                      <a:r>
                        <a:rPr lang="en-US" b="1" dirty="0">
                          <a:latin typeface="Times New Roman" panose="02020603050405020304" pitchFamily="18" charset="0"/>
                          <a:cs typeface="Times New Roman" panose="02020603050405020304" pitchFamily="18" charset="0"/>
                        </a:rPr>
                        <a:t>16</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18</a:t>
                      </a:r>
                      <a:r>
                        <a:rPr lang="en-US" b="1" dirty="0">
                          <a:latin typeface="Times New Roman" panose="02020603050405020304" pitchFamily="18" charset="0"/>
                          <a:cs typeface="Times New Roman" panose="02020603050405020304" pitchFamily="18" charset="0"/>
                        </a:rPr>
                        <a:t> [175]</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14</a:t>
                      </a:r>
                      <a:r>
                        <a:rPr lang="en-US" b="1" dirty="0">
                          <a:latin typeface="Times New Roman" panose="02020603050405020304" pitchFamily="18" charset="0"/>
                          <a:cs typeface="Times New Roman" panose="02020603050405020304" pitchFamily="18" charset="0"/>
                        </a:rPr>
                        <a:t> [125]</a:t>
                      </a: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125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4</a:t>
                      </a:r>
                    </a:p>
                  </a:txBody>
                  <a:tcPr>
                    <a:solidFill>
                      <a:srgbClr val="FFFF00"/>
                    </a:solidFill>
                  </a:tcPr>
                </a:tc>
                <a:extLst>
                  <a:ext uri="{0D108BD9-81ED-4DB2-BD59-A6C34878D82A}">
                    <a16:rowId xmlns:a16="http://schemas.microsoft.com/office/drawing/2014/main" val="958404395"/>
                  </a:ext>
                </a:extLst>
              </a:tr>
              <a:tr h="369232">
                <a:tc>
                  <a:txBody>
                    <a:bodyPr/>
                    <a:lstStyle/>
                    <a:p>
                      <a:pPr algn="ctr"/>
                      <a:r>
                        <a:rPr lang="en-US" b="1" dirty="0">
                          <a:latin typeface="Times New Roman" panose="02020603050405020304" pitchFamily="18" charset="0"/>
                          <a:cs typeface="Times New Roman" panose="02020603050405020304" pitchFamily="18" charset="0"/>
                        </a:rPr>
                        <a:t>O3</a:t>
                      </a:r>
                    </a:p>
                  </a:txBody>
                  <a:tcPr/>
                </a:tc>
                <a:tc>
                  <a:txBody>
                    <a:bodyPr/>
                    <a:lstStyle/>
                    <a:p>
                      <a:pPr algn="ctr"/>
                      <a:r>
                        <a:rPr lang="en-US" b="1" dirty="0">
                          <a:latin typeface="Times New Roman" panose="02020603050405020304" pitchFamily="18" charset="0"/>
                          <a:cs typeface="Times New Roman" panose="02020603050405020304" pitchFamily="18" charset="0"/>
                        </a:rPr>
                        <a:t>21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24</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13</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400</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a:solidFill>
                      <a:schemeClr val="accent2">
                        <a:lumMod val="60000"/>
                        <a:lumOff val="40000"/>
                      </a:schemeClr>
                    </a:solidFill>
                  </a:tcPr>
                </a:tc>
                <a:extLst>
                  <a:ext uri="{0D108BD9-81ED-4DB2-BD59-A6C34878D82A}">
                    <a16:rowId xmlns:a16="http://schemas.microsoft.com/office/drawing/2014/main" val="4218411659"/>
                  </a:ext>
                </a:extLst>
              </a:tr>
              <a:tr h="397133">
                <a:tc>
                  <a:txBody>
                    <a:bodyPr/>
                    <a:lstStyle/>
                    <a:p>
                      <a:pPr algn="ctr"/>
                      <a:r>
                        <a:rPr lang="en-US" b="1" dirty="0">
                          <a:latin typeface="Times New Roman" panose="02020603050405020304" pitchFamily="18" charset="0"/>
                          <a:cs typeface="Times New Roman" panose="02020603050405020304" pitchFamily="18" charset="0"/>
                        </a:rPr>
                        <a:t>Demand</a:t>
                      </a:r>
                    </a:p>
                  </a:txBody>
                  <a:tcPr/>
                </a:tc>
                <a:tc>
                  <a:txBody>
                    <a:bodyPr/>
                    <a:lstStyle/>
                    <a:p>
                      <a:pPr algn="ctr"/>
                      <a:r>
                        <a:rPr lang="en-US" b="1" strike="sngStrike" dirty="0">
                          <a:latin typeface="Times New Roman" panose="02020603050405020304" pitchFamily="18" charset="0"/>
                          <a:cs typeface="Times New Roman" panose="02020603050405020304" pitchFamily="18" charset="0"/>
                        </a:rPr>
                        <a:t>200</a:t>
                      </a:r>
                      <a:r>
                        <a:rPr lang="en-US" b="1" dirty="0">
                          <a:latin typeface="Times New Roman" panose="02020603050405020304" pitchFamily="18" charset="0"/>
                          <a:cs typeface="Times New Roman" panose="02020603050405020304" pitchFamily="18" charset="0"/>
                        </a:rPr>
                        <a:t> (0)</a:t>
                      </a: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175</a:t>
                      </a:r>
                      <a:r>
                        <a:rPr lang="en-US" b="1" strike="noStrike" dirty="0">
                          <a:latin typeface="Times New Roman" panose="02020603050405020304" pitchFamily="18" charset="0"/>
                          <a:cs typeface="Times New Roman" panose="02020603050405020304" pitchFamily="18" charset="0"/>
                        </a:rPr>
                        <a:t> (0)</a:t>
                      </a:r>
                      <a:endParaRPr lang="en-US" b="1" strike="sngStrike"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b="1" strike="sngStrike" dirty="0">
                          <a:latin typeface="Times New Roman" panose="02020603050405020304" pitchFamily="18" charset="0"/>
                          <a:cs typeface="Times New Roman" panose="02020603050405020304" pitchFamily="18" charset="0"/>
                        </a:rPr>
                        <a:t>275</a:t>
                      </a:r>
                      <a:r>
                        <a:rPr lang="en-US" b="1" strike="noStrike" dirty="0">
                          <a:latin typeface="Times New Roman" panose="02020603050405020304" pitchFamily="18" charset="0"/>
                          <a:cs typeface="Times New Roman" panose="02020603050405020304" pitchFamily="18" charset="0"/>
                        </a:rPr>
                        <a:t> (150)</a:t>
                      </a:r>
                      <a:endParaRPr lang="en-US" b="1" strike="sngStrike"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250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03135960"/>
                  </a:ext>
                </a:extLst>
              </a:tr>
              <a:tr h="346716">
                <a:tc>
                  <a:txBody>
                    <a:bodyPr/>
                    <a:lstStyle/>
                    <a:p>
                      <a:pPr algn="ctr"/>
                      <a:r>
                        <a:rPr lang="en-US" b="1" dirty="0">
                          <a:latin typeface="Times New Roman" panose="02020603050405020304" pitchFamily="18" charset="0"/>
                          <a:cs typeface="Times New Roman" panose="02020603050405020304" pitchFamily="18" charset="0"/>
                        </a:rPr>
                        <a:t>Penalty 1</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4041047285"/>
                  </a:ext>
                </a:extLst>
              </a:tr>
              <a:tr h="310159">
                <a:tc>
                  <a:txBody>
                    <a:bodyPr/>
                    <a:lstStyle/>
                    <a:p>
                      <a:pPr algn="ctr"/>
                      <a:r>
                        <a:rPr lang="en-US" b="1" dirty="0">
                          <a:latin typeface="Times New Roman" panose="02020603050405020304" pitchFamily="18" charset="0"/>
                          <a:cs typeface="Times New Roman" panose="02020603050405020304" pitchFamily="18" charset="0"/>
                        </a:rPr>
                        <a:t>Penalty 2</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3217284815"/>
                  </a:ext>
                </a:extLst>
              </a:tr>
              <a:tr h="313358">
                <a:tc>
                  <a:txBody>
                    <a:bodyPr/>
                    <a:lstStyle/>
                    <a:p>
                      <a:pPr algn="ctr"/>
                      <a:r>
                        <a:rPr lang="en-US" b="1" dirty="0">
                          <a:latin typeface="Times New Roman" panose="02020603050405020304" pitchFamily="18" charset="0"/>
                          <a:cs typeface="Times New Roman" panose="02020603050405020304" pitchFamily="18" charset="0"/>
                        </a:rPr>
                        <a:t>Penalty 3</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6</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rgbClr val="92D05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99382513"/>
                  </a:ext>
                </a:extLst>
              </a:tr>
              <a:tr h="322862">
                <a:tc>
                  <a:txBody>
                    <a:bodyPr/>
                    <a:lstStyle/>
                    <a:p>
                      <a:pPr algn="ctr"/>
                      <a:r>
                        <a:rPr lang="en-US" b="1" dirty="0">
                          <a:latin typeface="Times New Roman" panose="02020603050405020304" pitchFamily="18" charset="0"/>
                          <a:cs typeface="Times New Roman" panose="02020603050405020304" pitchFamily="18" charset="0"/>
                        </a:rPr>
                        <a:t>Penalty 4</a:t>
                      </a: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a:t>
                      </a:r>
                    </a:p>
                  </a:txBody>
                  <a:tcPr>
                    <a:solidFill>
                      <a:srgbClr val="92D05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chemeClr val="accent2">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2130833"/>
                  </a:ext>
                </a:extLst>
              </a:tr>
            </a:tbl>
          </a:graphicData>
        </a:graphic>
      </p:graphicFrame>
    </p:spTree>
    <p:extLst>
      <p:ext uri="{BB962C8B-B14F-4D97-AF65-F5344CB8AC3E}">
        <p14:creationId xmlns:p14="http://schemas.microsoft.com/office/powerpoint/2010/main" val="104191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2672</Words>
  <Application>Microsoft Office PowerPoint</Application>
  <PresentationFormat>Widescreen</PresentationFormat>
  <Paragraphs>1608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Arka Bhowmik</dc:creator>
  <cp:lastModifiedBy>Arka Bhowmik</cp:lastModifiedBy>
  <cp:revision>93</cp:revision>
  <dcterms:created xsi:type="dcterms:W3CDTF">2022-09-16T17:43:00Z</dcterms:created>
  <dcterms:modified xsi:type="dcterms:W3CDTF">2022-09-27T09:25:54Z</dcterms:modified>
</cp:coreProperties>
</file>