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C8361-57E1-43F0-A41F-E7AE8059F47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135EFB7-8DD7-4EC1-8929-73C8E691007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Company background</a:t>
          </a:r>
        </a:p>
      </dgm:t>
    </dgm:pt>
    <dgm:pt modelId="{BEAEA9A7-5E4C-4FFC-951A-7C20873113BB}" type="parTrans" cxnId="{A799FC7C-9C72-4FB8-926B-D18B44EDA5E2}">
      <dgm:prSet/>
      <dgm:spPr/>
      <dgm:t>
        <a:bodyPr/>
        <a:lstStyle/>
        <a:p>
          <a:endParaRPr lang="en-US"/>
        </a:p>
      </dgm:t>
    </dgm:pt>
    <dgm:pt modelId="{5F1BCED1-723B-4F44-B8A0-0C84484D5B9A}" type="sibTrans" cxnId="{A799FC7C-9C72-4FB8-926B-D18B44EDA5E2}">
      <dgm:prSet/>
      <dgm:spPr/>
      <dgm:t>
        <a:bodyPr/>
        <a:lstStyle/>
        <a:p>
          <a:endParaRPr lang="en-US"/>
        </a:p>
      </dgm:t>
    </dgm:pt>
    <dgm:pt modelId="{D5FBD815-1636-4A4E-AE75-65C8D0D48E5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Problem Statement</a:t>
          </a:r>
        </a:p>
      </dgm:t>
    </dgm:pt>
    <dgm:pt modelId="{9ECD86C7-0AAE-49D1-9D38-F29C942A00FC}" type="parTrans" cxnId="{D13F6C79-2C57-4BC8-989B-98021B91AF06}">
      <dgm:prSet/>
      <dgm:spPr/>
      <dgm:t>
        <a:bodyPr/>
        <a:lstStyle/>
        <a:p>
          <a:endParaRPr lang="en-US"/>
        </a:p>
      </dgm:t>
    </dgm:pt>
    <dgm:pt modelId="{D26AE44E-5C36-4537-97EF-C077A6388CF5}" type="sibTrans" cxnId="{D13F6C79-2C57-4BC8-989B-98021B91AF06}">
      <dgm:prSet/>
      <dgm:spPr/>
      <dgm:t>
        <a:bodyPr/>
        <a:lstStyle/>
        <a:p>
          <a:endParaRPr lang="en-US"/>
        </a:p>
      </dgm:t>
    </dgm:pt>
    <dgm:pt modelId="{76950992-0694-4FE7-A0C1-05993F4AD170}" type="pres">
      <dgm:prSet presAssocID="{610C8361-57E1-43F0-A41F-E7AE8059F474}" presName="compositeShape" presStyleCnt="0">
        <dgm:presLayoutVars>
          <dgm:dir/>
          <dgm:resizeHandles/>
        </dgm:presLayoutVars>
      </dgm:prSet>
      <dgm:spPr/>
    </dgm:pt>
    <dgm:pt modelId="{6C46CE05-7677-4AAB-83CE-F98AA05FCD2C}" type="pres">
      <dgm:prSet presAssocID="{610C8361-57E1-43F0-A41F-E7AE8059F474}" presName="pyramid" presStyleLbl="node1" presStyleIdx="0" presStyleCnt="1" custLinFactNeighborX="-13108" custLinFactNeighborY="-6142"/>
      <dgm:spPr/>
      <dgm:t>
        <a:bodyPr/>
        <a:lstStyle/>
        <a:p>
          <a:endParaRPr lang="en-US"/>
        </a:p>
      </dgm:t>
    </dgm:pt>
    <dgm:pt modelId="{D246E30B-582D-4F3C-888F-FC89AC5F5D4D}" type="pres">
      <dgm:prSet presAssocID="{610C8361-57E1-43F0-A41F-E7AE8059F474}" presName="theList" presStyleCnt="0"/>
      <dgm:spPr/>
    </dgm:pt>
    <dgm:pt modelId="{17257270-C51C-4EF7-96FC-718A3AE99DDB}" type="pres">
      <dgm:prSet presAssocID="{6135EFB7-8DD7-4EC1-8929-73C8E691007A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42F58-3DF8-41C5-8F02-3289EFFF2AAB}" type="pres">
      <dgm:prSet presAssocID="{6135EFB7-8DD7-4EC1-8929-73C8E691007A}" presName="aSpace" presStyleCnt="0"/>
      <dgm:spPr/>
    </dgm:pt>
    <dgm:pt modelId="{FB3117F9-1B4F-49CC-93A5-1A9089CBF699}" type="pres">
      <dgm:prSet presAssocID="{D5FBD815-1636-4A4E-AE75-65C8D0D48E59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DA4D4-AD11-44CA-B522-23B87CFE1C3F}" type="pres">
      <dgm:prSet presAssocID="{D5FBD815-1636-4A4E-AE75-65C8D0D48E59}" presName="aSpace" presStyleCnt="0"/>
      <dgm:spPr/>
    </dgm:pt>
  </dgm:ptLst>
  <dgm:cxnLst>
    <dgm:cxn modelId="{D13F6C79-2C57-4BC8-989B-98021B91AF06}" srcId="{610C8361-57E1-43F0-A41F-E7AE8059F474}" destId="{D5FBD815-1636-4A4E-AE75-65C8D0D48E59}" srcOrd="1" destOrd="0" parTransId="{9ECD86C7-0AAE-49D1-9D38-F29C942A00FC}" sibTransId="{D26AE44E-5C36-4537-97EF-C077A6388CF5}"/>
    <dgm:cxn modelId="{BACE95AC-C575-40E1-82AF-43CECD55735A}" type="presOf" srcId="{D5FBD815-1636-4A4E-AE75-65C8D0D48E59}" destId="{FB3117F9-1B4F-49CC-93A5-1A9089CBF699}" srcOrd="0" destOrd="0" presId="urn:microsoft.com/office/officeart/2005/8/layout/pyramid2"/>
    <dgm:cxn modelId="{D8306031-5512-4B2E-B960-AAD1E3B8C712}" type="presOf" srcId="{610C8361-57E1-43F0-A41F-E7AE8059F474}" destId="{76950992-0694-4FE7-A0C1-05993F4AD170}" srcOrd="0" destOrd="0" presId="urn:microsoft.com/office/officeart/2005/8/layout/pyramid2"/>
    <dgm:cxn modelId="{C91917DB-8210-44A9-8103-7D71083B7990}" type="presOf" srcId="{6135EFB7-8DD7-4EC1-8929-73C8E691007A}" destId="{17257270-C51C-4EF7-96FC-718A3AE99DDB}" srcOrd="0" destOrd="0" presId="urn:microsoft.com/office/officeart/2005/8/layout/pyramid2"/>
    <dgm:cxn modelId="{A799FC7C-9C72-4FB8-926B-D18B44EDA5E2}" srcId="{610C8361-57E1-43F0-A41F-E7AE8059F474}" destId="{6135EFB7-8DD7-4EC1-8929-73C8E691007A}" srcOrd="0" destOrd="0" parTransId="{BEAEA9A7-5E4C-4FFC-951A-7C20873113BB}" sibTransId="{5F1BCED1-723B-4F44-B8A0-0C84484D5B9A}"/>
    <dgm:cxn modelId="{49639382-67CF-413E-9378-508E49A4C37B}" type="presParOf" srcId="{76950992-0694-4FE7-A0C1-05993F4AD170}" destId="{6C46CE05-7677-4AAB-83CE-F98AA05FCD2C}" srcOrd="0" destOrd="0" presId="urn:microsoft.com/office/officeart/2005/8/layout/pyramid2"/>
    <dgm:cxn modelId="{868F5E88-B896-4C2F-B5AD-E878546F401C}" type="presParOf" srcId="{76950992-0694-4FE7-A0C1-05993F4AD170}" destId="{D246E30B-582D-4F3C-888F-FC89AC5F5D4D}" srcOrd="1" destOrd="0" presId="urn:microsoft.com/office/officeart/2005/8/layout/pyramid2"/>
    <dgm:cxn modelId="{19E20788-DF2B-4CC8-A6DA-2D681308FC53}" type="presParOf" srcId="{D246E30B-582D-4F3C-888F-FC89AC5F5D4D}" destId="{17257270-C51C-4EF7-96FC-718A3AE99DDB}" srcOrd="0" destOrd="0" presId="urn:microsoft.com/office/officeart/2005/8/layout/pyramid2"/>
    <dgm:cxn modelId="{9B8835B1-064C-4ACB-AB6D-50E11A8C73A9}" type="presParOf" srcId="{D246E30B-582D-4F3C-888F-FC89AC5F5D4D}" destId="{DE042F58-3DF8-41C5-8F02-3289EFFF2AAB}" srcOrd="1" destOrd="0" presId="urn:microsoft.com/office/officeart/2005/8/layout/pyramid2"/>
    <dgm:cxn modelId="{D3FE964C-6480-4CA1-BF2C-2D0A067D419E}" type="presParOf" srcId="{D246E30B-582D-4F3C-888F-FC89AC5F5D4D}" destId="{FB3117F9-1B4F-49CC-93A5-1A9089CBF699}" srcOrd="2" destOrd="0" presId="urn:microsoft.com/office/officeart/2005/8/layout/pyramid2"/>
    <dgm:cxn modelId="{A70A54CF-0E7A-4B15-893F-7AD68CB3BDDB}" type="presParOf" srcId="{D246E30B-582D-4F3C-888F-FC89AC5F5D4D}" destId="{AB8DA4D4-AD11-44CA-B522-23B87CFE1C3F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7CD72-7803-442D-974E-24D780C1C80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2F307B-752A-47C9-A2B0-895104740051}">
      <dgm:prSet phldrT="[Text]"/>
      <dgm:spPr/>
      <dgm:t>
        <a:bodyPr/>
        <a:lstStyle/>
        <a:p>
          <a:r>
            <a:rPr lang="en-US" dirty="0"/>
            <a:t>Model</a:t>
          </a:r>
          <a:r>
            <a:rPr lang="en-US" baseline="0" dirty="0"/>
            <a:t> Evaluation</a:t>
          </a:r>
          <a:endParaRPr lang="en-US" dirty="0"/>
        </a:p>
      </dgm:t>
    </dgm:pt>
    <dgm:pt modelId="{F007B229-0238-4134-98F1-A9D019B88278}" type="parTrans" cxnId="{9950B6A3-4B55-48FC-BE08-EDB8A886D913}">
      <dgm:prSet/>
      <dgm:spPr/>
      <dgm:t>
        <a:bodyPr/>
        <a:lstStyle/>
        <a:p>
          <a:endParaRPr lang="en-US"/>
        </a:p>
      </dgm:t>
    </dgm:pt>
    <dgm:pt modelId="{1582D3DD-6852-4CFE-9C2B-8BC99094C951}" type="sibTrans" cxnId="{9950B6A3-4B55-48FC-BE08-EDB8A886D913}">
      <dgm:prSet/>
      <dgm:spPr/>
      <dgm:t>
        <a:bodyPr/>
        <a:lstStyle/>
        <a:p>
          <a:endParaRPr lang="en-US"/>
        </a:p>
      </dgm:t>
    </dgm:pt>
    <dgm:pt modelId="{A5C10648-7F09-4710-948C-02EF77D6301C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C7A895BE-7692-4A7C-BC0B-329A1638B09A}" type="parTrans" cxnId="{9D10CAD8-2BB3-49F9-ACDF-DB86DB632D47}">
      <dgm:prSet/>
      <dgm:spPr/>
      <dgm:t>
        <a:bodyPr/>
        <a:lstStyle/>
        <a:p>
          <a:endParaRPr lang="en-US"/>
        </a:p>
      </dgm:t>
    </dgm:pt>
    <dgm:pt modelId="{F1DE8115-A4C4-42D1-B5C8-E3A008AEAAEE}" type="sibTrans" cxnId="{9D10CAD8-2BB3-49F9-ACDF-DB86DB632D47}">
      <dgm:prSet/>
      <dgm:spPr/>
      <dgm:t>
        <a:bodyPr/>
        <a:lstStyle/>
        <a:p>
          <a:endParaRPr lang="en-US"/>
        </a:p>
      </dgm:t>
    </dgm:pt>
    <dgm:pt modelId="{3C56E260-C1E4-4674-B2A5-925304A64188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C689C4E8-715B-4E2E-A8B3-88D681BE5CD9}" type="parTrans" cxnId="{817D54F9-3E48-45F1-8A36-E7E5D8FC6DDB}">
      <dgm:prSet/>
      <dgm:spPr/>
      <dgm:t>
        <a:bodyPr/>
        <a:lstStyle/>
        <a:p>
          <a:endParaRPr lang="en-US"/>
        </a:p>
      </dgm:t>
    </dgm:pt>
    <dgm:pt modelId="{BF73F14E-F97D-4BE3-AA95-521C47EBCB78}" type="sibTrans" cxnId="{817D54F9-3E48-45F1-8A36-E7E5D8FC6DDB}">
      <dgm:prSet/>
      <dgm:spPr/>
      <dgm:t>
        <a:bodyPr/>
        <a:lstStyle/>
        <a:p>
          <a:endParaRPr lang="en-US"/>
        </a:p>
      </dgm:t>
    </dgm:pt>
    <dgm:pt modelId="{448B5CEA-B392-4D59-B3C4-20B88196A50A}">
      <dgm:prSet phldrT="[Text]"/>
      <dgm:spPr/>
      <dgm:t>
        <a:bodyPr/>
        <a:lstStyle/>
        <a:p>
          <a:r>
            <a:rPr lang="en-US" dirty="0"/>
            <a:t>Data Understanding</a:t>
          </a:r>
        </a:p>
      </dgm:t>
    </dgm:pt>
    <dgm:pt modelId="{11F8DD8A-AF9D-445F-9722-965FD1F29A6A}" type="sibTrans" cxnId="{9BBCC607-79D0-48AF-A6DA-CA370999E756}">
      <dgm:prSet/>
      <dgm:spPr/>
      <dgm:t>
        <a:bodyPr/>
        <a:lstStyle/>
        <a:p>
          <a:endParaRPr lang="en-US"/>
        </a:p>
      </dgm:t>
    </dgm:pt>
    <dgm:pt modelId="{4434D44B-525E-4135-BA68-BC86A8C0C593}" type="parTrans" cxnId="{9BBCC607-79D0-48AF-A6DA-CA370999E756}">
      <dgm:prSet/>
      <dgm:spPr/>
      <dgm:t>
        <a:bodyPr/>
        <a:lstStyle/>
        <a:p>
          <a:endParaRPr lang="en-US"/>
        </a:p>
      </dgm:t>
    </dgm:pt>
    <dgm:pt modelId="{A52AFA57-4146-4045-9A2B-38A3211FF669}">
      <dgm:prSet phldrT="[Text]"/>
      <dgm:spPr/>
      <dgm:t>
        <a:bodyPr/>
        <a:lstStyle/>
        <a:p>
          <a:r>
            <a:rPr lang="en-US" dirty="0"/>
            <a:t>Business Understanding</a:t>
          </a:r>
        </a:p>
      </dgm:t>
    </dgm:pt>
    <dgm:pt modelId="{361EB5DA-2616-4181-ABC2-14F2F3291D31}" type="sibTrans" cxnId="{D8682811-4D16-442A-BDEC-D72D58C87720}">
      <dgm:prSet/>
      <dgm:spPr/>
      <dgm:t>
        <a:bodyPr/>
        <a:lstStyle/>
        <a:p>
          <a:endParaRPr lang="en-US"/>
        </a:p>
      </dgm:t>
    </dgm:pt>
    <dgm:pt modelId="{D17013FA-02FD-44CE-B12B-17DD7A7773BD}" type="parTrans" cxnId="{D8682811-4D16-442A-BDEC-D72D58C87720}">
      <dgm:prSet/>
      <dgm:spPr/>
      <dgm:t>
        <a:bodyPr/>
        <a:lstStyle/>
        <a:p>
          <a:endParaRPr lang="en-US"/>
        </a:p>
      </dgm:t>
    </dgm:pt>
    <dgm:pt modelId="{1F7F17F6-3D90-45F1-BD54-992759C44271}">
      <dgm:prSet/>
      <dgm:spPr/>
      <dgm:t>
        <a:bodyPr/>
        <a:lstStyle/>
        <a:p>
          <a:r>
            <a:rPr lang="en-US" dirty="0"/>
            <a:t>Result Interpretation</a:t>
          </a:r>
        </a:p>
      </dgm:t>
    </dgm:pt>
    <dgm:pt modelId="{28671E85-AD46-4072-8638-7503F7830B6F}" type="parTrans" cxnId="{6FBC48FB-0319-42B5-A5C3-EC83DA68698A}">
      <dgm:prSet/>
      <dgm:spPr/>
      <dgm:t>
        <a:bodyPr/>
        <a:lstStyle/>
        <a:p>
          <a:endParaRPr lang="en-US"/>
        </a:p>
      </dgm:t>
    </dgm:pt>
    <dgm:pt modelId="{3887167F-55F5-49C5-88BA-226BF1C653D0}" type="sibTrans" cxnId="{6FBC48FB-0319-42B5-A5C3-EC83DA68698A}">
      <dgm:prSet/>
      <dgm:spPr/>
      <dgm:t>
        <a:bodyPr/>
        <a:lstStyle/>
        <a:p>
          <a:endParaRPr lang="en-US"/>
        </a:p>
      </dgm:t>
    </dgm:pt>
    <dgm:pt modelId="{7DA22B44-CFD4-4646-B75E-5B7C044B6878}" type="pres">
      <dgm:prSet presAssocID="{C967CD72-7803-442D-974E-24D780C1C8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80122-9645-44AF-8991-8F7F777B0FE2}" type="pres">
      <dgm:prSet presAssocID="{A52AFA57-4146-4045-9A2B-38A3211FF669}" presName="parentLin" presStyleCnt="0"/>
      <dgm:spPr/>
    </dgm:pt>
    <dgm:pt modelId="{20CDA007-F97B-4B92-A8F0-4136DC189A3A}" type="pres">
      <dgm:prSet presAssocID="{A52AFA57-4146-4045-9A2B-38A3211FF6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A1DB733-3BD0-412A-9C8E-E4EFC56B13ED}" type="pres">
      <dgm:prSet presAssocID="{A52AFA57-4146-4045-9A2B-38A3211FF66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29C9E-9942-4AF2-8D1B-F67DEC2D5B25}" type="pres">
      <dgm:prSet presAssocID="{A52AFA57-4146-4045-9A2B-38A3211FF669}" presName="negativeSpace" presStyleCnt="0"/>
      <dgm:spPr/>
    </dgm:pt>
    <dgm:pt modelId="{44EA55F6-C132-4B3D-AF4A-10CCB1341B0A}" type="pres">
      <dgm:prSet presAssocID="{A52AFA57-4146-4045-9A2B-38A3211FF669}" presName="childText" presStyleLbl="conFgAcc1" presStyleIdx="0" presStyleCnt="6">
        <dgm:presLayoutVars>
          <dgm:bulletEnabled val="1"/>
        </dgm:presLayoutVars>
      </dgm:prSet>
      <dgm:spPr/>
    </dgm:pt>
    <dgm:pt modelId="{87DD196F-CA94-44BF-9FB4-1389BCE9FF68}" type="pres">
      <dgm:prSet presAssocID="{361EB5DA-2616-4181-ABC2-14F2F3291D31}" presName="spaceBetweenRectangles" presStyleCnt="0"/>
      <dgm:spPr/>
    </dgm:pt>
    <dgm:pt modelId="{71FB40D0-128E-40F4-A5C6-4BC88E0A5361}" type="pres">
      <dgm:prSet presAssocID="{448B5CEA-B392-4D59-B3C4-20B88196A50A}" presName="parentLin" presStyleCnt="0"/>
      <dgm:spPr/>
    </dgm:pt>
    <dgm:pt modelId="{F34E4720-8F26-413C-8681-52308C75C940}" type="pres">
      <dgm:prSet presAssocID="{448B5CEA-B392-4D59-B3C4-20B88196A50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8FC0276D-8EDE-44AD-ACB9-9E03B1D67EC9}" type="pres">
      <dgm:prSet presAssocID="{448B5CEA-B392-4D59-B3C4-20B88196A50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62046-7C60-402E-A3A0-4454BFBF62EB}" type="pres">
      <dgm:prSet presAssocID="{448B5CEA-B392-4D59-B3C4-20B88196A50A}" presName="negativeSpace" presStyleCnt="0"/>
      <dgm:spPr/>
    </dgm:pt>
    <dgm:pt modelId="{78DF2FF7-6669-401C-822B-EC10E320879A}" type="pres">
      <dgm:prSet presAssocID="{448B5CEA-B392-4D59-B3C4-20B88196A50A}" presName="childText" presStyleLbl="conFgAcc1" presStyleIdx="1" presStyleCnt="6">
        <dgm:presLayoutVars>
          <dgm:bulletEnabled val="1"/>
        </dgm:presLayoutVars>
      </dgm:prSet>
      <dgm:spPr/>
    </dgm:pt>
    <dgm:pt modelId="{3DA50C30-5171-48EC-AC46-B99D6303DB1A}" type="pres">
      <dgm:prSet presAssocID="{11F8DD8A-AF9D-445F-9722-965FD1F29A6A}" presName="spaceBetweenRectangles" presStyleCnt="0"/>
      <dgm:spPr/>
    </dgm:pt>
    <dgm:pt modelId="{0C5230E5-770B-43BA-AFB0-CB3673F68338}" type="pres">
      <dgm:prSet presAssocID="{A5C10648-7F09-4710-948C-02EF77D6301C}" presName="parentLin" presStyleCnt="0"/>
      <dgm:spPr/>
    </dgm:pt>
    <dgm:pt modelId="{CA4658D1-5A9F-4F37-8EDA-11A4C7CBB4DA}" type="pres">
      <dgm:prSet presAssocID="{A5C10648-7F09-4710-948C-02EF77D6301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E9E72054-B474-424D-89BE-34C8D4A5D239}" type="pres">
      <dgm:prSet presAssocID="{A5C10648-7F09-4710-948C-02EF77D630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CB4CF-C036-4920-BB1C-031E883949EB}" type="pres">
      <dgm:prSet presAssocID="{A5C10648-7F09-4710-948C-02EF77D6301C}" presName="negativeSpace" presStyleCnt="0"/>
      <dgm:spPr/>
    </dgm:pt>
    <dgm:pt modelId="{0D2AF56B-6BE4-41E5-8612-8FAA5792C5A4}" type="pres">
      <dgm:prSet presAssocID="{A5C10648-7F09-4710-948C-02EF77D6301C}" presName="childText" presStyleLbl="conFgAcc1" presStyleIdx="2" presStyleCnt="6">
        <dgm:presLayoutVars>
          <dgm:bulletEnabled val="1"/>
        </dgm:presLayoutVars>
      </dgm:prSet>
      <dgm:spPr/>
    </dgm:pt>
    <dgm:pt modelId="{6EE30273-05F4-4973-B12A-8492A555F11F}" type="pres">
      <dgm:prSet presAssocID="{F1DE8115-A4C4-42D1-B5C8-E3A008AEAAEE}" presName="spaceBetweenRectangles" presStyleCnt="0"/>
      <dgm:spPr/>
    </dgm:pt>
    <dgm:pt modelId="{04E0F011-5F0B-493B-B095-EC1D602FFE73}" type="pres">
      <dgm:prSet presAssocID="{3C56E260-C1E4-4674-B2A5-925304A64188}" presName="parentLin" presStyleCnt="0"/>
      <dgm:spPr/>
    </dgm:pt>
    <dgm:pt modelId="{4F09F63F-BEC3-4618-85C0-96F57AB7EEB0}" type="pres">
      <dgm:prSet presAssocID="{3C56E260-C1E4-4674-B2A5-925304A64188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A87FD98-ECFE-4DB4-8DF3-C7D35CB535B8}" type="pres">
      <dgm:prSet presAssocID="{3C56E260-C1E4-4674-B2A5-925304A6418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56DB-CADB-4F01-A969-A844867AAA15}" type="pres">
      <dgm:prSet presAssocID="{3C56E260-C1E4-4674-B2A5-925304A64188}" presName="negativeSpace" presStyleCnt="0"/>
      <dgm:spPr/>
    </dgm:pt>
    <dgm:pt modelId="{97524FFB-6471-40E6-B4F8-32C0FACA3614}" type="pres">
      <dgm:prSet presAssocID="{3C56E260-C1E4-4674-B2A5-925304A64188}" presName="childText" presStyleLbl="conFgAcc1" presStyleIdx="3" presStyleCnt="6">
        <dgm:presLayoutVars>
          <dgm:bulletEnabled val="1"/>
        </dgm:presLayoutVars>
      </dgm:prSet>
      <dgm:spPr/>
    </dgm:pt>
    <dgm:pt modelId="{478CFBBA-C56C-4048-A1B2-91687180C4BA}" type="pres">
      <dgm:prSet presAssocID="{BF73F14E-F97D-4BE3-AA95-521C47EBCB78}" presName="spaceBetweenRectangles" presStyleCnt="0"/>
      <dgm:spPr/>
    </dgm:pt>
    <dgm:pt modelId="{DFA34CE2-55FF-46CD-B637-8C2D3DF731CA}" type="pres">
      <dgm:prSet presAssocID="{C12F307B-752A-47C9-A2B0-895104740051}" presName="parentLin" presStyleCnt="0"/>
      <dgm:spPr/>
    </dgm:pt>
    <dgm:pt modelId="{B5C549BB-B686-41D0-9B11-9DB785EAAAC2}" type="pres">
      <dgm:prSet presAssocID="{C12F307B-752A-47C9-A2B0-895104740051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FCD70757-8EBD-4569-9A99-F6936C0AF4B4}" type="pres">
      <dgm:prSet presAssocID="{C12F307B-752A-47C9-A2B0-89510474005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6CB16-3833-4362-BC3B-82D6B9877B3D}" type="pres">
      <dgm:prSet presAssocID="{C12F307B-752A-47C9-A2B0-895104740051}" presName="negativeSpace" presStyleCnt="0"/>
      <dgm:spPr/>
    </dgm:pt>
    <dgm:pt modelId="{304E428A-49DB-489D-AC5F-5F269B206849}" type="pres">
      <dgm:prSet presAssocID="{C12F307B-752A-47C9-A2B0-895104740051}" presName="childText" presStyleLbl="conFgAcc1" presStyleIdx="4" presStyleCnt="6">
        <dgm:presLayoutVars>
          <dgm:bulletEnabled val="1"/>
        </dgm:presLayoutVars>
      </dgm:prSet>
      <dgm:spPr/>
    </dgm:pt>
    <dgm:pt modelId="{0E9C1019-CB4C-4F72-8399-F3D9DB82296A}" type="pres">
      <dgm:prSet presAssocID="{1582D3DD-6852-4CFE-9C2B-8BC99094C951}" presName="spaceBetweenRectangles" presStyleCnt="0"/>
      <dgm:spPr/>
    </dgm:pt>
    <dgm:pt modelId="{05A6DAF6-0EC1-4667-AC07-4017F803B275}" type="pres">
      <dgm:prSet presAssocID="{1F7F17F6-3D90-45F1-BD54-992759C44271}" presName="parentLin" presStyleCnt="0"/>
      <dgm:spPr/>
    </dgm:pt>
    <dgm:pt modelId="{4DDDA511-0754-47BB-940E-10907804EDAC}" type="pres">
      <dgm:prSet presAssocID="{1F7F17F6-3D90-45F1-BD54-992759C4427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2C368CF8-218C-4D90-BBA6-5F7864B05A58}" type="pres">
      <dgm:prSet presAssocID="{1F7F17F6-3D90-45F1-BD54-992759C4427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CDBCB-5351-4FFA-983B-39E81DF1506E}" type="pres">
      <dgm:prSet presAssocID="{1F7F17F6-3D90-45F1-BD54-992759C44271}" presName="negativeSpace" presStyleCnt="0"/>
      <dgm:spPr/>
    </dgm:pt>
    <dgm:pt modelId="{DF0E26B3-393E-4BD4-B1C2-E5B066A5427B}" type="pres">
      <dgm:prSet presAssocID="{1F7F17F6-3D90-45F1-BD54-992759C4427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17D54F9-3E48-45F1-8A36-E7E5D8FC6DDB}" srcId="{C967CD72-7803-442D-974E-24D780C1C80D}" destId="{3C56E260-C1E4-4674-B2A5-925304A64188}" srcOrd="3" destOrd="0" parTransId="{C689C4E8-715B-4E2E-A8B3-88D681BE5CD9}" sibTransId="{BF73F14E-F97D-4BE3-AA95-521C47EBCB78}"/>
    <dgm:cxn modelId="{3A1BAC62-8AEB-44E0-901F-612493213B70}" type="presOf" srcId="{A52AFA57-4146-4045-9A2B-38A3211FF669}" destId="{20CDA007-F97B-4B92-A8F0-4136DC189A3A}" srcOrd="0" destOrd="0" presId="urn:microsoft.com/office/officeart/2005/8/layout/list1"/>
    <dgm:cxn modelId="{1A8DB294-FD35-4B71-8A7D-6016BAF26125}" type="presOf" srcId="{3C56E260-C1E4-4674-B2A5-925304A64188}" destId="{4F09F63F-BEC3-4618-85C0-96F57AB7EEB0}" srcOrd="0" destOrd="0" presId="urn:microsoft.com/office/officeart/2005/8/layout/list1"/>
    <dgm:cxn modelId="{334279B3-5E59-4468-9CCC-2BC57803DA23}" type="presOf" srcId="{C967CD72-7803-442D-974E-24D780C1C80D}" destId="{7DA22B44-CFD4-4646-B75E-5B7C044B6878}" srcOrd="0" destOrd="0" presId="urn:microsoft.com/office/officeart/2005/8/layout/list1"/>
    <dgm:cxn modelId="{D8682811-4D16-442A-BDEC-D72D58C87720}" srcId="{C967CD72-7803-442D-974E-24D780C1C80D}" destId="{A52AFA57-4146-4045-9A2B-38A3211FF669}" srcOrd="0" destOrd="0" parTransId="{D17013FA-02FD-44CE-B12B-17DD7A7773BD}" sibTransId="{361EB5DA-2616-4181-ABC2-14F2F3291D31}"/>
    <dgm:cxn modelId="{007DD972-0B27-4105-A1F0-4D93B5415CB6}" type="presOf" srcId="{1F7F17F6-3D90-45F1-BD54-992759C44271}" destId="{2C368CF8-218C-4D90-BBA6-5F7864B05A58}" srcOrd="1" destOrd="0" presId="urn:microsoft.com/office/officeart/2005/8/layout/list1"/>
    <dgm:cxn modelId="{9D10CAD8-2BB3-49F9-ACDF-DB86DB632D47}" srcId="{C967CD72-7803-442D-974E-24D780C1C80D}" destId="{A5C10648-7F09-4710-948C-02EF77D6301C}" srcOrd="2" destOrd="0" parTransId="{C7A895BE-7692-4A7C-BC0B-329A1638B09A}" sibTransId="{F1DE8115-A4C4-42D1-B5C8-E3A008AEAAEE}"/>
    <dgm:cxn modelId="{F5652147-FC14-4CAF-ADCA-D1432E145F0C}" type="presOf" srcId="{3C56E260-C1E4-4674-B2A5-925304A64188}" destId="{AA87FD98-ECFE-4DB4-8DF3-C7D35CB535B8}" srcOrd="1" destOrd="0" presId="urn:microsoft.com/office/officeart/2005/8/layout/list1"/>
    <dgm:cxn modelId="{9DE02F57-4CFB-4E02-91EE-FE4F88AA208A}" type="presOf" srcId="{1F7F17F6-3D90-45F1-BD54-992759C44271}" destId="{4DDDA511-0754-47BB-940E-10907804EDAC}" srcOrd="0" destOrd="0" presId="urn:microsoft.com/office/officeart/2005/8/layout/list1"/>
    <dgm:cxn modelId="{57D6931A-7DDB-4CE3-BB5A-1B2AF89DC4CD}" type="presOf" srcId="{C12F307B-752A-47C9-A2B0-895104740051}" destId="{FCD70757-8EBD-4569-9A99-F6936C0AF4B4}" srcOrd="1" destOrd="0" presId="urn:microsoft.com/office/officeart/2005/8/layout/list1"/>
    <dgm:cxn modelId="{9BBCC607-79D0-48AF-A6DA-CA370999E756}" srcId="{C967CD72-7803-442D-974E-24D780C1C80D}" destId="{448B5CEA-B392-4D59-B3C4-20B88196A50A}" srcOrd="1" destOrd="0" parTransId="{4434D44B-525E-4135-BA68-BC86A8C0C593}" sibTransId="{11F8DD8A-AF9D-445F-9722-965FD1F29A6A}"/>
    <dgm:cxn modelId="{A0C2649D-DF1B-4EE9-84F4-2E37EA7D123D}" type="presOf" srcId="{A5C10648-7F09-4710-948C-02EF77D6301C}" destId="{E9E72054-B474-424D-89BE-34C8D4A5D239}" srcOrd="1" destOrd="0" presId="urn:microsoft.com/office/officeart/2005/8/layout/list1"/>
    <dgm:cxn modelId="{8018448C-EF46-41D4-BFA4-B77B7748EAAB}" type="presOf" srcId="{C12F307B-752A-47C9-A2B0-895104740051}" destId="{B5C549BB-B686-41D0-9B11-9DB785EAAAC2}" srcOrd="0" destOrd="0" presId="urn:microsoft.com/office/officeart/2005/8/layout/list1"/>
    <dgm:cxn modelId="{9DA5FF4D-B1CD-43B8-82C1-E56F1189B001}" type="presOf" srcId="{448B5CEA-B392-4D59-B3C4-20B88196A50A}" destId="{8FC0276D-8EDE-44AD-ACB9-9E03B1D67EC9}" srcOrd="1" destOrd="0" presId="urn:microsoft.com/office/officeart/2005/8/layout/list1"/>
    <dgm:cxn modelId="{6FBC48FB-0319-42B5-A5C3-EC83DA68698A}" srcId="{C967CD72-7803-442D-974E-24D780C1C80D}" destId="{1F7F17F6-3D90-45F1-BD54-992759C44271}" srcOrd="5" destOrd="0" parTransId="{28671E85-AD46-4072-8638-7503F7830B6F}" sibTransId="{3887167F-55F5-49C5-88BA-226BF1C653D0}"/>
    <dgm:cxn modelId="{B88AA4A6-0F99-4C84-9975-440CB711EC9A}" type="presOf" srcId="{A5C10648-7F09-4710-948C-02EF77D6301C}" destId="{CA4658D1-5A9F-4F37-8EDA-11A4C7CBB4DA}" srcOrd="0" destOrd="0" presId="urn:microsoft.com/office/officeart/2005/8/layout/list1"/>
    <dgm:cxn modelId="{9950B6A3-4B55-48FC-BE08-EDB8A886D913}" srcId="{C967CD72-7803-442D-974E-24D780C1C80D}" destId="{C12F307B-752A-47C9-A2B0-895104740051}" srcOrd="4" destOrd="0" parTransId="{F007B229-0238-4134-98F1-A9D019B88278}" sibTransId="{1582D3DD-6852-4CFE-9C2B-8BC99094C951}"/>
    <dgm:cxn modelId="{042A983B-252A-420A-B432-B8760F99D0D2}" type="presOf" srcId="{448B5CEA-B392-4D59-B3C4-20B88196A50A}" destId="{F34E4720-8F26-413C-8681-52308C75C940}" srcOrd="0" destOrd="0" presId="urn:microsoft.com/office/officeart/2005/8/layout/list1"/>
    <dgm:cxn modelId="{61CA4180-9034-404D-B4D9-CAF9D7124CF0}" type="presOf" srcId="{A52AFA57-4146-4045-9A2B-38A3211FF669}" destId="{7A1DB733-3BD0-412A-9C8E-E4EFC56B13ED}" srcOrd="1" destOrd="0" presId="urn:microsoft.com/office/officeart/2005/8/layout/list1"/>
    <dgm:cxn modelId="{85E86FCC-22D0-4E91-B0E8-246ABFCF8315}" type="presParOf" srcId="{7DA22B44-CFD4-4646-B75E-5B7C044B6878}" destId="{83980122-9645-44AF-8991-8F7F777B0FE2}" srcOrd="0" destOrd="0" presId="urn:microsoft.com/office/officeart/2005/8/layout/list1"/>
    <dgm:cxn modelId="{A71736C3-0454-4936-9EEB-7EC72F63CC59}" type="presParOf" srcId="{83980122-9645-44AF-8991-8F7F777B0FE2}" destId="{20CDA007-F97B-4B92-A8F0-4136DC189A3A}" srcOrd="0" destOrd="0" presId="urn:microsoft.com/office/officeart/2005/8/layout/list1"/>
    <dgm:cxn modelId="{20233B6E-D6C0-4083-A6A7-61820CAD1F30}" type="presParOf" srcId="{83980122-9645-44AF-8991-8F7F777B0FE2}" destId="{7A1DB733-3BD0-412A-9C8E-E4EFC56B13ED}" srcOrd="1" destOrd="0" presId="urn:microsoft.com/office/officeart/2005/8/layout/list1"/>
    <dgm:cxn modelId="{4B5CCC07-939B-484C-91B9-2E5AB1C7BEB8}" type="presParOf" srcId="{7DA22B44-CFD4-4646-B75E-5B7C044B6878}" destId="{ADB29C9E-9942-4AF2-8D1B-F67DEC2D5B25}" srcOrd="1" destOrd="0" presId="urn:microsoft.com/office/officeart/2005/8/layout/list1"/>
    <dgm:cxn modelId="{4B92826A-9B30-4F8C-AF85-2C2D7D2CDD51}" type="presParOf" srcId="{7DA22B44-CFD4-4646-B75E-5B7C044B6878}" destId="{44EA55F6-C132-4B3D-AF4A-10CCB1341B0A}" srcOrd="2" destOrd="0" presId="urn:microsoft.com/office/officeart/2005/8/layout/list1"/>
    <dgm:cxn modelId="{453EFFB6-213F-4B50-AEF9-B96416BEE9A6}" type="presParOf" srcId="{7DA22B44-CFD4-4646-B75E-5B7C044B6878}" destId="{87DD196F-CA94-44BF-9FB4-1389BCE9FF68}" srcOrd="3" destOrd="0" presId="urn:microsoft.com/office/officeart/2005/8/layout/list1"/>
    <dgm:cxn modelId="{C626C4AF-55A9-42D2-A9DA-6437BB27DE1C}" type="presParOf" srcId="{7DA22B44-CFD4-4646-B75E-5B7C044B6878}" destId="{71FB40D0-128E-40F4-A5C6-4BC88E0A5361}" srcOrd="4" destOrd="0" presId="urn:microsoft.com/office/officeart/2005/8/layout/list1"/>
    <dgm:cxn modelId="{F288851F-E244-4180-914D-E517C7C4A149}" type="presParOf" srcId="{71FB40D0-128E-40F4-A5C6-4BC88E0A5361}" destId="{F34E4720-8F26-413C-8681-52308C75C940}" srcOrd="0" destOrd="0" presId="urn:microsoft.com/office/officeart/2005/8/layout/list1"/>
    <dgm:cxn modelId="{26762DEE-D146-4747-AAF5-B5D29386FC10}" type="presParOf" srcId="{71FB40D0-128E-40F4-A5C6-4BC88E0A5361}" destId="{8FC0276D-8EDE-44AD-ACB9-9E03B1D67EC9}" srcOrd="1" destOrd="0" presId="urn:microsoft.com/office/officeart/2005/8/layout/list1"/>
    <dgm:cxn modelId="{0C575412-36C6-4972-B896-395371DD9262}" type="presParOf" srcId="{7DA22B44-CFD4-4646-B75E-5B7C044B6878}" destId="{DB962046-7C60-402E-A3A0-4454BFBF62EB}" srcOrd="5" destOrd="0" presId="urn:microsoft.com/office/officeart/2005/8/layout/list1"/>
    <dgm:cxn modelId="{96A3237A-4A52-427B-85A0-5B24A0154765}" type="presParOf" srcId="{7DA22B44-CFD4-4646-B75E-5B7C044B6878}" destId="{78DF2FF7-6669-401C-822B-EC10E320879A}" srcOrd="6" destOrd="0" presId="urn:microsoft.com/office/officeart/2005/8/layout/list1"/>
    <dgm:cxn modelId="{60819517-FF1C-4DBB-85F0-1E2F67477EE8}" type="presParOf" srcId="{7DA22B44-CFD4-4646-B75E-5B7C044B6878}" destId="{3DA50C30-5171-48EC-AC46-B99D6303DB1A}" srcOrd="7" destOrd="0" presId="urn:microsoft.com/office/officeart/2005/8/layout/list1"/>
    <dgm:cxn modelId="{33E4C4D6-49ED-4A75-9867-EBFCF5C1D53C}" type="presParOf" srcId="{7DA22B44-CFD4-4646-B75E-5B7C044B6878}" destId="{0C5230E5-770B-43BA-AFB0-CB3673F68338}" srcOrd="8" destOrd="0" presId="urn:microsoft.com/office/officeart/2005/8/layout/list1"/>
    <dgm:cxn modelId="{151911EA-A0EB-4851-8A69-F663BA7CAF85}" type="presParOf" srcId="{0C5230E5-770B-43BA-AFB0-CB3673F68338}" destId="{CA4658D1-5A9F-4F37-8EDA-11A4C7CBB4DA}" srcOrd="0" destOrd="0" presId="urn:microsoft.com/office/officeart/2005/8/layout/list1"/>
    <dgm:cxn modelId="{C599D624-CDFA-4142-B086-3D6C9BDBBA45}" type="presParOf" srcId="{0C5230E5-770B-43BA-AFB0-CB3673F68338}" destId="{E9E72054-B474-424D-89BE-34C8D4A5D239}" srcOrd="1" destOrd="0" presId="urn:microsoft.com/office/officeart/2005/8/layout/list1"/>
    <dgm:cxn modelId="{88F98E02-144A-4EDD-AC44-71C45BA328CE}" type="presParOf" srcId="{7DA22B44-CFD4-4646-B75E-5B7C044B6878}" destId="{50ACB4CF-C036-4920-BB1C-031E883949EB}" srcOrd="9" destOrd="0" presId="urn:microsoft.com/office/officeart/2005/8/layout/list1"/>
    <dgm:cxn modelId="{D3983DDB-2747-4AC0-BEDC-39E186C85090}" type="presParOf" srcId="{7DA22B44-CFD4-4646-B75E-5B7C044B6878}" destId="{0D2AF56B-6BE4-41E5-8612-8FAA5792C5A4}" srcOrd="10" destOrd="0" presId="urn:microsoft.com/office/officeart/2005/8/layout/list1"/>
    <dgm:cxn modelId="{BBDBC2C4-4050-4ECD-B1C1-42D56073816D}" type="presParOf" srcId="{7DA22B44-CFD4-4646-B75E-5B7C044B6878}" destId="{6EE30273-05F4-4973-B12A-8492A555F11F}" srcOrd="11" destOrd="0" presId="urn:microsoft.com/office/officeart/2005/8/layout/list1"/>
    <dgm:cxn modelId="{3D79582E-3F79-4402-B1E0-FAD6FEF70774}" type="presParOf" srcId="{7DA22B44-CFD4-4646-B75E-5B7C044B6878}" destId="{04E0F011-5F0B-493B-B095-EC1D602FFE73}" srcOrd="12" destOrd="0" presId="urn:microsoft.com/office/officeart/2005/8/layout/list1"/>
    <dgm:cxn modelId="{C7D7A700-146B-45D0-BAB7-521E5E451233}" type="presParOf" srcId="{04E0F011-5F0B-493B-B095-EC1D602FFE73}" destId="{4F09F63F-BEC3-4618-85C0-96F57AB7EEB0}" srcOrd="0" destOrd="0" presId="urn:microsoft.com/office/officeart/2005/8/layout/list1"/>
    <dgm:cxn modelId="{3E636590-5361-4681-8D55-2B6E8C01138F}" type="presParOf" srcId="{04E0F011-5F0B-493B-B095-EC1D602FFE73}" destId="{AA87FD98-ECFE-4DB4-8DF3-C7D35CB535B8}" srcOrd="1" destOrd="0" presId="urn:microsoft.com/office/officeart/2005/8/layout/list1"/>
    <dgm:cxn modelId="{D2B00EA0-95C4-4309-ABC8-087AF8BF1C7B}" type="presParOf" srcId="{7DA22B44-CFD4-4646-B75E-5B7C044B6878}" destId="{964856DB-CADB-4F01-A969-A844867AAA15}" srcOrd="13" destOrd="0" presId="urn:microsoft.com/office/officeart/2005/8/layout/list1"/>
    <dgm:cxn modelId="{7B133CC3-CB07-451E-AD19-E7899068F808}" type="presParOf" srcId="{7DA22B44-CFD4-4646-B75E-5B7C044B6878}" destId="{97524FFB-6471-40E6-B4F8-32C0FACA3614}" srcOrd="14" destOrd="0" presId="urn:microsoft.com/office/officeart/2005/8/layout/list1"/>
    <dgm:cxn modelId="{74B9DBD6-360A-484B-A7D4-8EE6660964F7}" type="presParOf" srcId="{7DA22B44-CFD4-4646-B75E-5B7C044B6878}" destId="{478CFBBA-C56C-4048-A1B2-91687180C4BA}" srcOrd="15" destOrd="0" presId="urn:microsoft.com/office/officeart/2005/8/layout/list1"/>
    <dgm:cxn modelId="{7ADE3969-2A35-4815-924B-4CA104E76E0F}" type="presParOf" srcId="{7DA22B44-CFD4-4646-B75E-5B7C044B6878}" destId="{DFA34CE2-55FF-46CD-B637-8C2D3DF731CA}" srcOrd="16" destOrd="0" presId="urn:microsoft.com/office/officeart/2005/8/layout/list1"/>
    <dgm:cxn modelId="{9D0D6630-04BA-440A-92E0-89722D167CA6}" type="presParOf" srcId="{DFA34CE2-55FF-46CD-B637-8C2D3DF731CA}" destId="{B5C549BB-B686-41D0-9B11-9DB785EAAAC2}" srcOrd="0" destOrd="0" presId="urn:microsoft.com/office/officeart/2005/8/layout/list1"/>
    <dgm:cxn modelId="{FC427D0C-C11F-4BE3-87FF-8588A2183587}" type="presParOf" srcId="{DFA34CE2-55FF-46CD-B637-8C2D3DF731CA}" destId="{FCD70757-8EBD-4569-9A99-F6936C0AF4B4}" srcOrd="1" destOrd="0" presId="urn:microsoft.com/office/officeart/2005/8/layout/list1"/>
    <dgm:cxn modelId="{1B61101E-3EAB-459A-B6DF-97AF9C1EE66D}" type="presParOf" srcId="{7DA22B44-CFD4-4646-B75E-5B7C044B6878}" destId="{46A6CB16-3833-4362-BC3B-82D6B9877B3D}" srcOrd="17" destOrd="0" presId="urn:microsoft.com/office/officeart/2005/8/layout/list1"/>
    <dgm:cxn modelId="{435F6EA5-3B96-40FE-92A6-D7760545DC14}" type="presParOf" srcId="{7DA22B44-CFD4-4646-B75E-5B7C044B6878}" destId="{304E428A-49DB-489D-AC5F-5F269B206849}" srcOrd="18" destOrd="0" presId="urn:microsoft.com/office/officeart/2005/8/layout/list1"/>
    <dgm:cxn modelId="{A3909D85-1937-4D71-99F8-0B368E0C2326}" type="presParOf" srcId="{7DA22B44-CFD4-4646-B75E-5B7C044B6878}" destId="{0E9C1019-CB4C-4F72-8399-F3D9DB82296A}" srcOrd="19" destOrd="0" presId="urn:microsoft.com/office/officeart/2005/8/layout/list1"/>
    <dgm:cxn modelId="{FDF4F42F-1F52-4985-9817-F30D883B6ECA}" type="presParOf" srcId="{7DA22B44-CFD4-4646-B75E-5B7C044B6878}" destId="{05A6DAF6-0EC1-4667-AC07-4017F803B275}" srcOrd="20" destOrd="0" presId="urn:microsoft.com/office/officeart/2005/8/layout/list1"/>
    <dgm:cxn modelId="{D329E578-DB2E-4747-888F-DDA2B1ED9DFC}" type="presParOf" srcId="{05A6DAF6-0EC1-4667-AC07-4017F803B275}" destId="{4DDDA511-0754-47BB-940E-10907804EDAC}" srcOrd="0" destOrd="0" presId="urn:microsoft.com/office/officeart/2005/8/layout/list1"/>
    <dgm:cxn modelId="{EA5F97C3-0BC9-4730-AD62-7D633AAE3C92}" type="presParOf" srcId="{05A6DAF6-0EC1-4667-AC07-4017F803B275}" destId="{2C368CF8-218C-4D90-BBA6-5F7864B05A58}" srcOrd="1" destOrd="0" presId="urn:microsoft.com/office/officeart/2005/8/layout/list1"/>
    <dgm:cxn modelId="{A3FCB903-CEF8-4C30-BC7C-524B2217CFD7}" type="presParOf" srcId="{7DA22B44-CFD4-4646-B75E-5B7C044B6878}" destId="{FC2CDBCB-5351-4FFA-983B-39E81DF1506E}" srcOrd="21" destOrd="0" presId="urn:microsoft.com/office/officeart/2005/8/layout/list1"/>
    <dgm:cxn modelId="{A5B30789-43AA-405F-BC64-D70BFB10CA08}" type="presParOf" srcId="{7DA22B44-CFD4-4646-B75E-5B7C044B6878}" destId="{DF0E26B3-393E-4BD4-B1C2-E5B066A5427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CE05-7677-4AAB-83CE-F98AA05FCD2C}">
      <dsp:nvSpPr>
        <dsp:cNvPr id="0" name=""/>
        <dsp:cNvSpPr/>
      </dsp:nvSpPr>
      <dsp:spPr>
        <a:xfrm>
          <a:off x="0" y="0"/>
          <a:ext cx="2451652" cy="316229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7270-C51C-4EF7-96FC-718A3AE99DDB}">
      <dsp:nvSpPr>
        <dsp:cNvPr id="0" name=""/>
        <dsp:cNvSpPr/>
      </dsp:nvSpPr>
      <dsp:spPr>
        <a:xfrm>
          <a:off x="1225826" y="316538"/>
          <a:ext cx="1593573" cy="1124097"/>
        </a:xfrm>
        <a:prstGeom prst="roundRect">
          <a:avLst/>
        </a:prstGeom>
        <a:solidFill>
          <a:schemeClr val="accent2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Company background</a:t>
          </a:r>
        </a:p>
      </dsp:txBody>
      <dsp:txXfrm>
        <a:off x="1280700" y="371412"/>
        <a:ext cx="1483825" cy="1014349"/>
      </dsp:txXfrm>
    </dsp:sp>
    <dsp:sp modelId="{FB3117F9-1B4F-49CC-93A5-1A9089CBF699}">
      <dsp:nvSpPr>
        <dsp:cNvPr id="0" name=""/>
        <dsp:cNvSpPr/>
      </dsp:nvSpPr>
      <dsp:spPr>
        <a:xfrm>
          <a:off x="1225826" y="1581148"/>
          <a:ext cx="1593573" cy="1124097"/>
        </a:xfrm>
        <a:prstGeom prst="roundRect">
          <a:avLst/>
        </a:prstGeom>
        <a:gradFill rotWithShape="1">
          <a:gsLst>
            <a:gs pos="0">
              <a:schemeClr val="accent3">
                <a:shade val="70000"/>
                <a:satMod val="150000"/>
              </a:schemeClr>
            </a:gs>
            <a:gs pos="34000">
              <a:schemeClr val="accent3">
                <a:shade val="70000"/>
                <a:satMod val="140000"/>
              </a:schemeClr>
            </a:gs>
            <a:gs pos="70000">
              <a:schemeClr val="accent3">
                <a:tint val="100000"/>
                <a:shade val="90000"/>
                <a:satMod val="140000"/>
              </a:schemeClr>
            </a:gs>
            <a:gs pos="100000">
              <a:schemeClr val="accent3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Problem Statement</a:t>
          </a:r>
        </a:p>
      </dsp:txBody>
      <dsp:txXfrm>
        <a:off x="1280700" y="1636022"/>
        <a:ext cx="1483825" cy="1014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A55F6-C132-4B3D-AF4A-10CCB1341B0A}">
      <dsp:nvSpPr>
        <dsp:cNvPr id="0" name=""/>
        <dsp:cNvSpPr/>
      </dsp:nvSpPr>
      <dsp:spPr>
        <a:xfrm>
          <a:off x="0" y="26945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B733-3BD0-412A-9C8E-E4EFC56B13ED}">
      <dsp:nvSpPr>
        <dsp:cNvPr id="0" name=""/>
        <dsp:cNvSpPr/>
      </dsp:nvSpPr>
      <dsp:spPr>
        <a:xfrm>
          <a:off x="411480" y="18539"/>
          <a:ext cx="576072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Business Understanding</a:t>
          </a:r>
        </a:p>
      </dsp:txBody>
      <dsp:txXfrm>
        <a:off x="435978" y="43037"/>
        <a:ext cx="5711724" cy="452844"/>
      </dsp:txXfrm>
    </dsp:sp>
    <dsp:sp modelId="{78DF2FF7-6669-401C-822B-EC10E320879A}">
      <dsp:nvSpPr>
        <dsp:cNvPr id="0" name=""/>
        <dsp:cNvSpPr/>
      </dsp:nvSpPr>
      <dsp:spPr>
        <a:xfrm>
          <a:off x="0" y="104057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2286885"/>
              <a:satOff val="497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0276D-8EDE-44AD-ACB9-9E03B1D67EC9}">
      <dsp:nvSpPr>
        <dsp:cNvPr id="0" name=""/>
        <dsp:cNvSpPr/>
      </dsp:nvSpPr>
      <dsp:spPr>
        <a:xfrm>
          <a:off x="411480" y="789659"/>
          <a:ext cx="5760720" cy="501840"/>
        </a:xfrm>
        <a:prstGeom prst="roundRect">
          <a:avLst/>
        </a:prstGeom>
        <a:solidFill>
          <a:schemeClr val="accent3">
            <a:hueOff val="2286885"/>
            <a:satOff val="497"/>
            <a:lumOff val="-70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 Understanding</a:t>
          </a:r>
        </a:p>
      </dsp:txBody>
      <dsp:txXfrm>
        <a:off x="435978" y="814157"/>
        <a:ext cx="5711724" cy="452844"/>
      </dsp:txXfrm>
    </dsp:sp>
    <dsp:sp modelId="{0D2AF56B-6BE4-41E5-8612-8FAA5792C5A4}">
      <dsp:nvSpPr>
        <dsp:cNvPr id="0" name=""/>
        <dsp:cNvSpPr/>
      </dsp:nvSpPr>
      <dsp:spPr>
        <a:xfrm>
          <a:off x="0" y="181170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4573770"/>
              <a:satOff val="994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72054-B474-424D-89BE-34C8D4A5D239}">
      <dsp:nvSpPr>
        <dsp:cNvPr id="0" name=""/>
        <dsp:cNvSpPr/>
      </dsp:nvSpPr>
      <dsp:spPr>
        <a:xfrm>
          <a:off x="411480" y="1560779"/>
          <a:ext cx="5760720" cy="501840"/>
        </a:xfrm>
        <a:prstGeom prst="roundRect">
          <a:avLst/>
        </a:prstGeom>
        <a:solidFill>
          <a:schemeClr val="accent3">
            <a:hueOff val="4573770"/>
            <a:satOff val="994"/>
            <a:lumOff val="-141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 Preparation</a:t>
          </a:r>
        </a:p>
      </dsp:txBody>
      <dsp:txXfrm>
        <a:off x="435978" y="1585277"/>
        <a:ext cx="5711724" cy="452844"/>
      </dsp:txXfrm>
    </dsp:sp>
    <dsp:sp modelId="{97524FFB-6471-40E6-B4F8-32C0FACA3614}">
      <dsp:nvSpPr>
        <dsp:cNvPr id="0" name=""/>
        <dsp:cNvSpPr/>
      </dsp:nvSpPr>
      <dsp:spPr>
        <a:xfrm>
          <a:off x="0" y="258282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6860655"/>
              <a:satOff val="1490"/>
              <a:lumOff val="-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7FD98-ECFE-4DB4-8DF3-C7D35CB535B8}">
      <dsp:nvSpPr>
        <dsp:cNvPr id="0" name=""/>
        <dsp:cNvSpPr/>
      </dsp:nvSpPr>
      <dsp:spPr>
        <a:xfrm>
          <a:off x="411480" y="2331900"/>
          <a:ext cx="5760720" cy="501840"/>
        </a:xfrm>
        <a:prstGeom prst="roundRect">
          <a:avLst/>
        </a:prstGeom>
        <a:solidFill>
          <a:schemeClr val="accent3">
            <a:hueOff val="6860655"/>
            <a:satOff val="1490"/>
            <a:lumOff val="-211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Model Building</a:t>
          </a:r>
        </a:p>
      </dsp:txBody>
      <dsp:txXfrm>
        <a:off x="435978" y="2356398"/>
        <a:ext cx="5711724" cy="452844"/>
      </dsp:txXfrm>
    </dsp:sp>
    <dsp:sp modelId="{304E428A-49DB-489D-AC5F-5F269B206849}">
      <dsp:nvSpPr>
        <dsp:cNvPr id="0" name=""/>
        <dsp:cNvSpPr/>
      </dsp:nvSpPr>
      <dsp:spPr>
        <a:xfrm>
          <a:off x="0" y="335393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9147539"/>
              <a:satOff val="1987"/>
              <a:lumOff val="-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70757-8EBD-4569-9A99-F6936C0AF4B4}">
      <dsp:nvSpPr>
        <dsp:cNvPr id="0" name=""/>
        <dsp:cNvSpPr/>
      </dsp:nvSpPr>
      <dsp:spPr>
        <a:xfrm>
          <a:off x="411480" y="3103019"/>
          <a:ext cx="5760720" cy="501840"/>
        </a:xfrm>
        <a:prstGeom prst="roundRect">
          <a:avLst/>
        </a:prstGeom>
        <a:solidFill>
          <a:schemeClr val="accent3">
            <a:hueOff val="9147539"/>
            <a:satOff val="1987"/>
            <a:lumOff val="-282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Model</a:t>
          </a:r>
          <a:r>
            <a:rPr lang="en-US" sz="1700" kern="1200" baseline="0" dirty="0"/>
            <a:t> Evaluation</a:t>
          </a:r>
          <a:endParaRPr lang="en-US" sz="1700" kern="1200" dirty="0"/>
        </a:p>
      </dsp:txBody>
      <dsp:txXfrm>
        <a:off x="435978" y="3127517"/>
        <a:ext cx="5711724" cy="452844"/>
      </dsp:txXfrm>
    </dsp:sp>
    <dsp:sp modelId="{DF0E26B3-393E-4BD4-B1C2-E5B066A5427B}">
      <dsp:nvSpPr>
        <dsp:cNvPr id="0" name=""/>
        <dsp:cNvSpPr/>
      </dsp:nvSpPr>
      <dsp:spPr>
        <a:xfrm>
          <a:off x="0" y="412506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11434424"/>
              <a:satOff val="2484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68CF8-218C-4D90-BBA6-5F7864B05A58}">
      <dsp:nvSpPr>
        <dsp:cNvPr id="0" name=""/>
        <dsp:cNvSpPr/>
      </dsp:nvSpPr>
      <dsp:spPr>
        <a:xfrm>
          <a:off x="411480" y="3874140"/>
          <a:ext cx="5760720" cy="501840"/>
        </a:xfrm>
        <a:prstGeom prst="roundRect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Result Interpretation</a:t>
          </a:r>
        </a:p>
      </dsp:txBody>
      <dsp:txXfrm>
        <a:off x="435978" y="3898638"/>
        <a:ext cx="57117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E7B5A8-6FF6-472B-9897-0A545251F6C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D21E02-3E30-4BBF-9A9F-62B431A92C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r="12650"/>
          <a:stretch/>
        </p:blipFill>
        <p:spPr bwMode="auto">
          <a:xfrm>
            <a:off x="346364" y="374072"/>
            <a:ext cx="8458200" cy="636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9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College\Competitions\ZS\Rplot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03160" cy="43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1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College\Competitions\ZS\Rplot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580896" cy="43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3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College\Competitions\ZS\Rplot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828800"/>
            <a:ext cx="650072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College\Competitions\ZS\Rplot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6855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College\Competitions\ZS\Rplot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599"/>
            <a:ext cx="6400800" cy="42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8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College\Competitions\ZS\Rplot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35806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9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808913" cy="2657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Sales </a:t>
            </a:r>
            <a:r>
              <a:rPr lang="en-US" sz="2800" dirty="0"/>
              <a:t>Forecasting  of global premium electronics manufacturing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Mekktronix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18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2133600"/>
            <a:ext cx="5943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800" b="1" u="sng" dirty="0" smtClean="0"/>
          </a:p>
          <a:p>
            <a:pPr marL="0" indent="0">
              <a:buFont typeface="Arial" pitchFamily="34" charset="0"/>
              <a:buNone/>
            </a:pPr>
            <a:r>
              <a:rPr lang="en-IN" sz="1800" b="1" u="sng" dirty="0" smtClean="0"/>
              <a:t>Company Background-</a:t>
            </a:r>
          </a:p>
          <a:p>
            <a:pPr marL="0" indent="0">
              <a:buFont typeface="Arial" pitchFamily="34" charset="0"/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US" sz="1600" dirty="0" smtClean="0"/>
              <a:t>‘</a:t>
            </a:r>
            <a:r>
              <a:rPr lang="en-US" sz="1600" b="1" dirty="0" err="1" smtClean="0"/>
              <a:t>Mekktronix</a:t>
            </a:r>
            <a:r>
              <a:rPr lang="en-US" sz="1600" b="1" dirty="0" smtClean="0"/>
              <a:t>’ </a:t>
            </a:r>
            <a:r>
              <a:rPr lang="en-US" sz="1600" dirty="0"/>
              <a:t>is a global premium electronics manufacturing </a:t>
            </a:r>
            <a:r>
              <a:rPr lang="en-US" sz="1600" dirty="0" smtClean="0"/>
              <a:t>company which </a:t>
            </a:r>
            <a:r>
              <a:rPr lang="en-US" sz="1600" dirty="0"/>
              <a:t>provides electronic devices across globe through their large distributor channel.</a:t>
            </a:r>
            <a:endParaRPr lang="en-IN" sz="1600" b="1" dirty="0" smtClean="0"/>
          </a:p>
          <a:p>
            <a:pPr marL="0" indent="0">
              <a:buFont typeface="Arial" pitchFamily="34" charset="0"/>
              <a:buNone/>
            </a:pPr>
            <a:endParaRPr lang="en-IN" sz="1800" b="1" u="sng" dirty="0" smtClean="0"/>
          </a:p>
          <a:p>
            <a:pPr marL="0" indent="0">
              <a:buFont typeface="Arial" pitchFamily="34" charset="0"/>
              <a:buNone/>
            </a:pPr>
            <a:endParaRPr lang="en-IN" sz="1400" b="1" u="sng" dirty="0" smtClean="0"/>
          </a:p>
          <a:p>
            <a:pPr marL="0" indent="0">
              <a:buFont typeface="Arial" pitchFamily="34" charset="0"/>
              <a:buNone/>
            </a:pPr>
            <a:r>
              <a:rPr lang="en-IN" sz="1800" b="1" u="sng" dirty="0" smtClean="0"/>
              <a:t>Problem Statement </a:t>
            </a:r>
          </a:p>
          <a:p>
            <a:pPr algn="r"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 marL="0" indent="0">
              <a:buNone/>
            </a:pPr>
            <a:r>
              <a:rPr lang="en-US" sz="1600" dirty="0"/>
              <a:t>Recently company is observing lot of fluctuations in their demand forecasting across geographies affecting their revenue. The company has reached out to build a machine learning driven forecasting solution to predict sales accurately. </a:t>
            </a:r>
            <a:endParaRPr lang="en-IN" sz="1600" dirty="0"/>
          </a:p>
          <a:p>
            <a:pPr marL="0" indent="0" algn="r">
              <a:buNone/>
            </a:pPr>
            <a:r>
              <a:rPr lang="en-IN" sz="1400" dirty="0" smtClean="0"/>
              <a:t>.</a:t>
            </a:r>
            <a:endParaRPr lang="en-IN" sz="1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80296572"/>
              </p:ext>
            </p:extLst>
          </p:nvPr>
        </p:nvGraphicFramePr>
        <p:xfrm>
          <a:off x="152400" y="609600"/>
          <a:ext cx="2819400" cy="316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4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Problem Solving Methodology</a:t>
            </a:r>
          </a:p>
        </p:txBody>
      </p:sp>
      <p:graphicFrame>
        <p:nvGraphicFramePr>
          <p:cNvPr id="4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84606"/>
              </p:ext>
            </p:extLst>
          </p:nvPr>
        </p:nvGraphicFramePr>
        <p:xfrm>
          <a:off x="609600" y="1752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32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Business </a:t>
            </a: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Recently </a:t>
            </a:r>
            <a:r>
              <a:rPr lang="en-US" sz="2200" dirty="0" err="1"/>
              <a:t>Mekktronix</a:t>
            </a:r>
            <a:r>
              <a:rPr lang="en-US" sz="2200" dirty="0" smtClean="0"/>
              <a:t>  </a:t>
            </a:r>
            <a:r>
              <a:rPr lang="en-US" sz="2200" dirty="0"/>
              <a:t>is observing lot of fluctuations in their demand forecasting across geographies affecting their revenue. The company has reached out to build a machine learning driven forecasting solution to predict sales accurately. To test the power of AI/ML, company has provided data sales </a:t>
            </a:r>
            <a:r>
              <a:rPr lang="en-US" sz="2200" dirty="0" smtClean="0"/>
              <a:t>data.</a:t>
            </a:r>
          </a:p>
          <a:p>
            <a:endParaRPr lang="en-US" sz="2200" dirty="0" smtClean="0"/>
          </a:p>
          <a:p>
            <a:r>
              <a:rPr lang="en-US" sz="2200" dirty="0"/>
              <a:t>The </a:t>
            </a:r>
            <a:r>
              <a:rPr lang="en-US" sz="2200" dirty="0" smtClean="0"/>
              <a:t>company </a:t>
            </a:r>
            <a:r>
              <a:rPr lang="en-US" sz="2200" dirty="0"/>
              <a:t>has asked for forecast at Country </a:t>
            </a:r>
            <a:r>
              <a:rPr lang="en-US" sz="2200" dirty="0" smtClean="0"/>
              <a:t>× </a:t>
            </a:r>
            <a:r>
              <a:rPr lang="en-US" sz="2200" dirty="0"/>
              <a:t>Product </a:t>
            </a:r>
            <a:r>
              <a:rPr lang="en-US" sz="2200" dirty="0"/>
              <a:t>× </a:t>
            </a:r>
            <a:r>
              <a:rPr lang="en-US" sz="2200" dirty="0" smtClean="0"/>
              <a:t>Month </a:t>
            </a:r>
            <a:r>
              <a:rPr lang="en-US" sz="2200" dirty="0"/>
              <a:t>resolution. The forecasting horizon varied from {3, 9, 12} months based on country and product as shown in Figure 5. For example, for Denmark with </a:t>
            </a:r>
            <a:r>
              <a:rPr lang="en-US" sz="2200" dirty="0" err="1"/>
              <a:t>product_ID</a:t>
            </a:r>
            <a:r>
              <a:rPr lang="en-US" sz="2200" dirty="0"/>
              <a:t> 2 forecasting horizon is 12 months with monthly sales to be reported from Apr 2016 to March 2017. </a:t>
            </a: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Data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Basically, these are the datasets provided-</a:t>
            </a:r>
          </a:p>
          <a:p>
            <a:r>
              <a:rPr lang="en-US" dirty="0" smtClean="0"/>
              <a:t>Format </a:t>
            </a:r>
            <a:r>
              <a:rPr lang="en-US" dirty="0"/>
              <a:t>of sales dataset provided at merchant ×</a:t>
            </a:r>
            <a:r>
              <a:rPr lang="en-US" dirty="0" smtClean="0"/>
              <a:t> </a:t>
            </a:r>
            <a:r>
              <a:rPr lang="en-US" dirty="0"/>
              <a:t>Week level </a:t>
            </a:r>
            <a:r>
              <a:rPr lang="en-US" dirty="0" smtClean="0"/>
              <a:t>(“</a:t>
            </a:r>
            <a:r>
              <a:rPr lang="en-US" i="1" dirty="0" smtClean="0"/>
              <a:t>yds_train2018.csv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Holiday </a:t>
            </a:r>
            <a:r>
              <a:rPr lang="en-US" dirty="0"/>
              <a:t>dataset </a:t>
            </a:r>
            <a:r>
              <a:rPr lang="en-US" dirty="0"/>
              <a:t>format (“</a:t>
            </a:r>
            <a:r>
              <a:rPr lang="en-US" i="1" dirty="0" smtClean="0"/>
              <a:t>holidays.csv</a:t>
            </a:r>
            <a:r>
              <a:rPr lang="en-US" dirty="0" smtClean="0"/>
              <a:t>”)</a:t>
            </a:r>
          </a:p>
          <a:p>
            <a:r>
              <a:rPr lang="en-US" dirty="0"/>
              <a:t>Expense dataset </a:t>
            </a:r>
            <a:r>
              <a:rPr lang="en-US" dirty="0"/>
              <a:t>format (“</a:t>
            </a:r>
            <a:r>
              <a:rPr lang="en-US" i="1" dirty="0" smtClean="0"/>
              <a:t>promotional_expense.csv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From these datasets few things come out very easily-</a:t>
            </a:r>
          </a:p>
          <a:p>
            <a:r>
              <a:rPr lang="en-US" dirty="0"/>
              <a:t>Combination of Country ×</a:t>
            </a:r>
            <a:r>
              <a:rPr lang="en-US" dirty="0" smtClean="0"/>
              <a:t> </a:t>
            </a:r>
            <a:r>
              <a:rPr lang="en-US" dirty="0"/>
              <a:t>Product and Training </a:t>
            </a:r>
            <a:r>
              <a:rPr lang="en-US" dirty="0" smtClean="0"/>
              <a:t>Horizon</a:t>
            </a:r>
          </a:p>
          <a:p>
            <a:r>
              <a:rPr lang="en-US" dirty="0"/>
              <a:t>Forecasting summary for test dataset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Converted the entire </a:t>
            </a:r>
            <a:r>
              <a:rPr lang="en-US" dirty="0" smtClean="0"/>
              <a:t>different time components together as date for easier analysis</a:t>
            </a:r>
          </a:p>
          <a:p>
            <a:r>
              <a:rPr lang="en-US" dirty="0" smtClean="0"/>
              <a:t>Tried to find the sales type for every countries </a:t>
            </a:r>
            <a:endParaRPr lang="en-US" dirty="0"/>
          </a:p>
          <a:p>
            <a:r>
              <a:rPr lang="en-US" dirty="0" smtClean="0"/>
              <a:t>Prepared data for these columns for forecasting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Year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Month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Product_ID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Country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Holt Winters Method </a:t>
            </a:r>
            <a:r>
              <a:rPr lang="en-US" dirty="0"/>
              <a:t>for forecasting. </a:t>
            </a:r>
            <a:endParaRPr lang="en-US" dirty="0" smtClean="0"/>
          </a:p>
          <a:p>
            <a:r>
              <a:rPr lang="en-US" dirty="0" smtClean="0"/>
              <a:t>Holt-Winters </a:t>
            </a:r>
            <a:r>
              <a:rPr lang="en-US" dirty="0"/>
              <a:t>is a model of time series behavior. </a:t>
            </a:r>
            <a:endParaRPr lang="en-US" dirty="0" smtClean="0"/>
          </a:p>
          <a:p>
            <a:r>
              <a:rPr lang="en-US" dirty="0" smtClean="0"/>
              <a:t>Forecasting </a:t>
            </a:r>
            <a:r>
              <a:rPr lang="en-US" dirty="0"/>
              <a:t>always requires a model, and Holt-Winters is a way to model three aspects of the time series: a typical value (average), a slope (trend) over time, and a cyclical repeating pattern (seasonality). </a:t>
            </a:r>
            <a:endParaRPr lang="en-US" dirty="0" smtClean="0"/>
          </a:p>
          <a:p>
            <a:r>
              <a:rPr lang="en-US" dirty="0" smtClean="0"/>
              <a:t>Holt-Winters </a:t>
            </a:r>
            <a:r>
              <a:rPr lang="en-US" dirty="0"/>
              <a:t>uses exponential smoothing to encode lots of values from the past and use them to predict “typical” values for the present and future. </a:t>
            </a:r>
          </a:p>
        </p:txBody>
      </p:sp>
    </p:spTree>
    <p:extLst>
      <p:ext uri="{BB962C8B-B14F-4D97-AF65-F5344CB8AC3E}">
        <p14:creationId xmlns:p14="http://schemas.microsoft.com/office/powerpoint/2010/main" val="173105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 Interpretation</a:t>
            </a:r>
            <a:endParaRPr lang="en-US" dirty="0"/>
          </a:p>
        </p:txBody>
      </p:sp>
      <p:pic>
        <p:nvPicPr>
          <p:cNvPr id="4099" name="Picture 3" descr="E:\College\Competitions\ZS\Rplot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62800" cy="43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388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PowerPoint Presentation</vt:lpstr>
      <vt:lpstr>Sales Forecasting  of global premium electronics manufacturing company</vt:lpstr>
      <vt:lpstr>PowerPoint Presentation</vt:lpstr>
      <vt:lpstr> Problem Solving Methodology</vt:lpstr>
      <vt:lpstr>Business Understanding</vt:lpstr>
      <vt:lpstr>Data Understanding </vt:lpstr>
      <vt:lpstr>Data Preparation</vt:lpstr>
      <vt:lpstr>Model Building</vt:lpstr>
      <vt:lpstr>Result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Provo Mukherjee</dc:creator>
  <cp:lastModifiedBy>Arka Provo Mukherjee</cp:lastModifiedBy>
  <cp:revision>6</cp:revision>
  <dcterms:created xsi:type="dcterms:W3CDTF">2018-07-25T16:49:05Z</dcterms:created>
  <dcterms:modified xsi:type="dcterms:W3CDTF">2018-07-25T18:52:19Z</dcterms:modified>
</cp:coreProperties>
</file>