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8" r:id="rId2"/>
  </p:sldMasterIdLst>
  <p:handoutMasterIdLst>
    <p:handoutMasterId r:id="rId12"/>
  </p:handoutMasterIdLst>
  <p:sldIdLst>
    <p:sldId id="259" r:id="rId3"/>
    <p:sldId id="256" r:id="rId4"/>
    <p:sldId id="257" r:id="rId5"/>
    <p:sldId id="260" r:id="rId6"/>
    <p:sldId id="261" r:id="rId7"/>
    <p:sldId id="262"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3"/>
  </p:normalViewPr>
  <p:slideViewPr>
    <p:cSldViewPr snapToGrid="0" snapToObjects="1">
      <p:cViewPr varScale="1">
        <p:scale>
          <a:sx n="72" d="100"/>
          <a:sy n="72" d="100"/>
        </p:scale>
        <p:origin x="660" y="78"/>
      </p:cViewPr>
      <p:guideLst/>
    </p:cSldViewPr>
  </p:slideViewPr>
  <p:notesTextViewPr>
    <p:cViewPr>
      <p:scale>
        <a:sx n="1" d="1"/>
        <a:sy n="1" d="1"/>
      </p:scale>
      <p:origin x="0" y="0"/>
    </p:cViewPr>
  </p:notesText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4DA72-0A0C-4947-8AD7-D6C139DDCB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9451DB4-EBCC-45B4-8D1B-E677B03F671F}">
      <dgm:prSet phldrT="[Text]" custT="1"/>
      <dgm:spPr/>
      <dgm:t>
        <a:bodyPr/>
        <a:lstStyle/>
        <a:p>
          <a:pPr algn="ctr"/>
          <a:r>
            <a:rPr lang="en-US" sz="4400" dirty="0"/>
            <a:t>PERFIOS SOFTWARE SOLUTIONS </a:t>
          </a:r>
          <a:endParaRPr lang="en-IN" sz="4400" dirty="0"/>
        </a:p>
      </dgm:t>
    </dgm:pt>
    <dgm:pt modelId="{16C93805-B16E-4A72-88B5-0DCF91A35F06}" type="parTrans" cxnId="{56F71453-09E9-455F-A0E2-02ABB2A2E944}">
      <dgm:prSet/>
      <dgm:spPr/>
      <dgm:t>
        <a:bodyPr/>
        <a:lstStyle/>
        <a:p>
          <a:endParaRPr lang="en-IN"/>
        </a:p>
      </dgm:t>
    </dgm:pt>
    <dgm:pt modelId="{EA13B8E7-6B01-4E6B-879A-AE546E97BCA0}" type="sibTrans" cxnId="{56F71453-09E9-455F-A0E2-02ABB2A2E944}">
      <dgm:prSet/>
      <dgm:spPr/>
      <dgm:t>
        <a:bodyPr/>
        <a:lstStyle/>
        <a:p>
          <a:endParaRPr lang="en-IN"/>
        </a:p>
      </dgm:t>
    </dgm:pt>
    <dgm:pt modelId="{DDAC876C-15F9-4031-B733-E3E9AA4AEB13}">
      <dgm:prSet phldrT="[Text]"/>
      <dgm:spPr/>
      <dgm:t>
        <a:bodyPr/>
        <a:lstStyle/>
        <a:p>
          <a:endParaRPr lang="en-IN" dirty="0"/>
        </a:p>
      </dgm:t>
    </dgm:pt>
    <dgm:pt modelId="{B876CFC2-4B40-4D2D-89A2-287A85B4160A}" type="parTrans" cxnId="{65DCB930-FADE-47AD-BFDE-659C82B63D27}">
      <dgm:prSet/>
      <dgm:spPr/>
      <dgm:t>
        <a:bodyPr/>
        <a:lstStyle/>
        <a:p>
          <a:endParaRPr lang="en-IN"/>
        </a:p>
      </dgm:t>
    </dgm:pt>
    <dgm:pt modelId="{CA7AA496-0332-4DF2-99EC-DF2B5E7653FF}" type="sibTrans" cxnId="{65DCB930-FADE-47AD-BFDE-659C82B63D27}">
      <dgm:prSet/>
      <dgm:spPr/>
      <dgm:t>
        <a:bodyPr/>
        <a:lstStyle/>
        <a:p>
          <a:endParaRPr lang="en-IN"/>
        </a:p>
      </dgm:t>
    </dgm:pt>
    <dgm:pt modelId="{F893ADAD-155A-4F86-8438-C08F6CE9B1B1}">
      <dgm:prSet phldrT="[Text]" custT="1"/>
      <dgm:spPr/>
      <dgm:t>
        <a:bodyPr/>
        <a:lstStyle/>
        <a:p>
          <a:pPr algn="ctr"/>
          <a:r>
            <a:rPr lang="en-US" sz="2800" b="1" dirty="0">
              <a:solidFill>
                <a:schemeClr val="bg1"/>
              </a:solidFill>
            </a:rPr>
            <a:t>Data Extraction Project </a:t>
          </a:r>
        </a:p>
        <a:p>
          <a:pPr algn="ctr"/>
          <a:r>
            <a:rPr lang="en-US" sz="2800" b="1" dirty="0">
              <a:solidFill>
                <a:schemeClr val="bg1"/>
              </a:solidFill>
            </a:rPr>
            <a:t>using</a:t>
          </a:r>
        </a:p>
        <a:p>
          <a:pPr algn="ctr"/>
          <a:r>
            <a:rPr lang="en-US" sz="2800" b="1" dirty="0">
              <a:solidFill>
                <a:schemeClr val="bg1"/>
              </a:solidFill>
            </a:rPr>
            <a:t>Machine Learning Algorithms</a:t>
          </a:r>
          <a:endParaRPr lang="en-IN" sz="2800" b="1" dirty="0">
            <a:solidFill>
              <a:schemeClr val="bg1"/>
            </a:solidFill>
          </a:endParaRPr>
        </a:p>
      </dgm:t>
    </dgm:pt>
    <dgm:pt modelId="{D32EB9F1-1FFA-4C23-ABAB-7B47DB411C76}" type="parTrans" cxnId="{E5FE95BC-C00C-4A66-B815-47AD0FBF6514}">
      <dgm:prSet/>
      <dgm:spPr/>
      <dgm:t>
        <a:bodyPr/>
        <a:lstStyle/>
        <a:p>
          <a:endParaRPr lang="en-IN"/>
        </a:p>
      </dgm:t>
    </dgm:pt>
    <dgm:pt modelId="{C9495E7D-ECDC-463C-87FF-06F5F20E2834}" type="sibTrans" cxnId="{E5FE95BC-C00C-4A66-B815-47AD0FBF6514}">
      <dgm:prSet/>
      <dgm:spPr/>
      <dgm:t>
        <a:bodyPr/>
        <a:lstStyle/>
        <a:p>
          <a:endParaRPr lang="en-IN"/>
        </a:p>
      </dgm:t>
    </dgm:pt>
    <dgm:pt modelId="{6915A88F-9330-4661-94E3-A200B4C5C207}">
      <dgm:prSet phldrT="[Text]"/>
      <dgm:spPr/>
      <dgm:t>
        <a:bodyPr/>
        <a:lstStyle/>
        <a:p>
          <a:r>
            <a:rPr lang="en-US" b="1" dirty="0"/>
            <a:t>Intern : </a:t>
          </a:r>
          <a:r>
            <a:rPr lang="en-US" b="1" dirty="0" err="1"/>
            <a:t>Arka</a:t>
          </a:r>
          <a:r>
            <a:rPr lang="en-US" b="1" dirty="0"/>
            <a:t> Sengupta</a:t>
          </a:r>
          <a:endParaRPr lang="en-IN" b="1" dirty="0"/>
        </a:p>
      </dgm:t>
    </dgm:pt>
    <dgm:pt modelId="{FF12B347-DD65-4DD5-AB4C-1726773EFBD0}" type="parTrans" cxnId="{BF075F6F-9553-472E-9CF2-4E0C3843FDC0}">
      <dgm:prSet/>
      <dgm:spPr/>
      <dgm:t>
        <a:bodyPr/>
        <a:lstStyle/>
        <a:p>
          <a:endParaRPr lang="en-IN"/>
        </a:p>
      </dgm:t>
    </dgm:pt>
    <dgm:pt modelId="{F5C374BA-269F-428C-90A5-8FCD0B3338C1}" type="sibTrans" cxnId="{BF075F6F-9553-472E-9CF2-4E0C3843FDC0}">
      <dgm:prSet/>
      <dgm:spPr/>
      <dgm:t>
        <a:bodyPr/>
        <a:lstStyle/>
        <a:p>
          <a:endParaRPr lang="en-IN"/>
        </a:p>
      </dgm:t>
    </dgm:pt>
    <dgm:pt modelId="{B6A722E6-BF4E-4292-86A3-A8DD7EC4AB1B}" type="pres">
      <dgm:prSet presAssocID="{3C04DA72-0A0C-4947-8AD7-D6C139DDCBEB}" presName="linear" presStyleCnt="0">
        <dgm:presLayoutVars>
          <dgm:animLvl val="lvl"/>
          <dgm:resizeHandles val="exact"/>
        </dgm:presLayoutVars>
      </dgm:prSet>
      <dgm:spPr/>
    </dgm:pt>
    <dgm:pt modelId="{F1FB45E2-8DE2-4022-9683-896FEB427CCE}" type="pres">
      <dgm:prSet presAssocID="{A9451DB4-EBCC-45B4-8D1B-E677B03F671F}" presName="parentText" presStyleLbl="node1" presStyleIdx="0" presStyleCnt="2">
        <dgm:presLayoutVars>
          <dgm:chMax val="0"/>
          <dgm:bulletEnabled val="1"/>
        </dgm:presLayoutVars>
      </dgm:prSet>
      <dgm:spPr/>
    </dgm:pt>
    <dgm:pt modelId="{274F1AAA-4789-4EA9-8C5C-9E9709C54D2F}" type="pres">
      <dgm:prSet presAssocID="{A9451DB4-EBCC-45B4-8D1B-E677B03F671F}" presName="childText" presStyleLbl="revTx" presStyleIdx="0" presStyleCnt="2">
        <dgm:presLayoutVars>
          <dgm:bulletEnabled val="1"/>
        </dgm:presLayoutVars>
      </dgm:prSet>
      <dgm:spPr/>
    </dgm:pt>
    <dgm:pt modelId="{284038A5-0573-46DC-BB8D-6CA60AA28A6D}" type="pres">
      <dgm:prSet presAssocID="{F893ADAD-155A-4F86-8438-C08F6CE9B1B1}" presName="parentText" presStyleLbl="node1" presStyleIdx="1" presStyleCnt="2">
        <dgm:presLayoutVars>
          <dgm:chMax val="0"/>
          <dgm:bulletEnabled val="1"/>
        </dgm:presLayoutVars>
      </dgm:prSet>
      <dgm:spPr/>
    </dgm:pt>
    <dgm:pt modelId="{CF4F2E2C-D72E-40B3-AAA8-A25EE81A4EF7}" type="pres">
      <dgm:prSet presAssocID="{F893ADAD-155A-4F86-8438-C08F6CE9B1B1}" presName="childText" presStyleLbl="revTx" presStyleIdx="1" presStyleCnt="2" custFlipVert="0" custScaleY="68691">
        <dgm:presLayoutVars>
          <dgm:bulletEnabled val="1"/>
        </dgm:presLayoutVars>
      </dgm:prSet>
      <dgm:spPr/>
    </dgm:pt>
  </dgm:ptLst>
  <dgm:cxnLst>
    <dgm:cxn modelId="{6265100E-6301-44F6-A171-179A5D5088CA}" type="presOf" srcId="{F893ADAD-155A-4F86-8438-C08F6CE9B1B1}" destId="{284038A5-0573-46DC-BB8D-6CA60AA28A6D}" srcOrd="0" destOrd="0" presId="urn:microsoft.com/office/officeart/2005/8/layout/vList2"/>
    <dgm:cxn modelId="{0A04561D-3B46-4FC7-8E2D-CD2A91C2079E}" type="presOf" srcId="{A9451DB4-EBCC-45B4-8D1B-E677B03F671F}" destId="{F1FB45E2-8DE2-4022-9683-896FEB427CCE}" srcOrd="0" destOrd="0" presId="urn:microsoft.com/office/officeart/2005/8/layout/vList2"/>
    <dgm:cxn modelId="{65DCB930-FADE-47AD-BFDE-659C82B63D27}" srcId="{A9451DB4-EBCC-45B4-8D1B-E677B03F671F}" destId="{DDAC876C-15F9-4031-B733-E3E9AA4AEB13}" srcOrd="0" destOrd="0" parTransId="{B876CFC2-4B40-4D2D-89A2-287A85B4160A}" sibTransId="{CA7AA496-0332-4DF2-99EC-DF2B5E7653FF}"/>
    <dgm:cxn modelId="{45344E33-C649-4FF0-BC9D-6FB5C74D4EEF}" type="presOf" srcId="{6915A88F-9330-4661-94E3-A200B4C5C207}" destId="{CF4F2E2C-D72E-40B3-AAA8-A25EE81A4EF7}" srcOrd="0" destOrd="0" presId="urn:microsoft.com/office/officeart/2005/8/layout/vList2"/>
    <dgm:cxn modelId="{BFCE7234-AEB6-4F18-A3EB-2CEFC7BF7A35}" type="presOf" srcId="{3C04DA72-0A0C-4947-8AD7-D6C139DDCBEB}" destId="{B6A722E6-BF4E-4292-86A3-A8DD7EC4AB1B}" srcOrd="0" destOrd="0" presId="urn:microsoft.com/office/officeart/2005/8/layout/vList2"/>
    <dgm:cxn modelId="{BF075F6F-9553-472E-9CF2-4E0C3843FDC0}" srcId="{F893ADAD-155A-4F86-8438-C08F6CE9B1B1}" destId="{6915A88F-9330-4661-94E3-A200B4C5C207}" srcOrd="0" destOrd="0" parTransId="{FF12B347-DD65-4DD5-AB4C-1726773EFBD0}" sibTransId="{F5C374BA-269F-428C-90A5-8FCD0B3338C1}"/>
    <dgm:cxn modelId="{56F71453-09E9-455F-A0E2-02ABB2A2E944}" srcId="{3C04DA72-0A0C-4947-8AD7-D6C139DDCBEB}" destId="{A9451DB4-EBCC-45B4-8D1B-E677B03F671F}" srcOrd="0" destOrd="0" parTransId="{16C93805-B16E-4A72-88B5-0DCF91A35F06}" sibTransId="{EA13B8E7-6B01-4E6B-879A-AE546E97BCA0}"/>
    <dgm:cxn modelId="{E5FE95BC-C00C-4A66-B815-47AD0FBF6514}" srcId="{3C04DA72-0A0C-4947-8AD7-D6C139DDCBEB}" destId="{F893ADAD-155A-4F86-8438-C08F6CE9B1B1}" srcOrd="1" destOrd="0" parTransId="{D32EB9F1-1FFA-4C23-ABAB-7B47DB411C76}" sibTransId="{C9495E7D-ECDC-463C-87FF-06F5F20E2834}"/>
    <dgm:cxn modelId="{B7FA54EF-E7FA-497F-A12B-C7F7A90F11BC}" type="presOf" srcId="{DDAC876C-15F9-4031-B733-E3E9AA4AEB13}" destId="{274F1AAA-4789-4EA9-8C5C-9E9709C54D2F}" srcOrd="0" destOrd="0" presId="urn:microsoft.com/office/officeart/2005/8/layout/vList2"/>
    <dgm:cxn modelId="{26018302-284B-41DD-8E4C-38359A9E23EE}" type="presParOf" srcId="{B6A722E6-BF4E-4292-86A3-A8DD7EC4AB1B}" destId="{F1FB45E2-8DE2-4022-9683-896FEB427CCE}" srcOrd="0" destOrd="0" presId="urn:microsoft.com/office/officeart/2005/8/layout/vList2"/>
    <dgm:cxn modelId="{56FA00A2-A4E8-46A0-AD25-59BA15E47F27}" type="presParOf" srcId="{B6A722E6-BF4E-4292-86A3-A8DD7EC4AB1B}" destId="{274F1AAA-4789-4EA9-8C5C-9E9709C54D2F}" srcOrd="1" destOrd="0" presId="urn:microsoft.com/office/officeart/2005/8/layout/vList2"/>
    <dgm:cxn modelId="{71DB4A48-A290-4705-AF9F-55E8EE9CC848}" type="presParOf" srcId="{B6A722E6-BF4E-4292-86A3-A8DD7EC4AB1B}" destId="{284038A5-0573-46DC-BB8D-6CA60AA28A6D}" srcOrd="2" destOrd="0" presId="urn:microsoft.com/office/officeart/2005/8/layout/vList2"/>
    <dgm:cxn modelId="{0C5809AE-D9F7-4672-8124-3979E5D4BB76}" type="presParOf" srcId="{B6A722E6-BF4E-4292-86A3-A8DD7EC4AB1B}" destId="{CF4F2E2C-D72E-40B3-AAA8-A25EE81A4EF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E28138-AEC9-482B-B694-1F7B77772C6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2903FE71-2B94-4766-98E5-7C73E9D68253}">
      <dgm:prSet phldrT="[Text]" custT="1"/>
      <dgm:spPr/>
      <dgm:t>
        <a:bodyPr/>
        <a:lstStyle/>
        <a:p>
          <a:r>
            <a:rPr lang="en-US" sz="1600" b="1" dirty="0">
              <a:solidFill>
                <a:srgbClr val="002060"/>
              </a:solidFill>
            </a:rPr>
            <a:t>Objective : Reduce Manual intervention in reading the data forms with near 100% accuracy</a:t>
          </a:r>
          <a:endParaRPr lang="en-IN" sz="1600" b="1" dirty="0">
            <a:solidFill>
              <a:srgbClr val="002060"/>
            </a:solidFill>
          </a:endParaRPr>
        </a:p>
      </dgm:t>
    </dgm:pt>
    <dgm:pt modelId="{342FE4C4-B30D-45F5-9C3E-C4D077FA1562}" type="parTrans" cxnId="{E4E16ADB-308A-4341-B830-BB347EC4D029}">
      <dgm:prSet/>
      <dgm:spPr/>
      <dgm:t>
        <a:bodyPr/>
        <a:lstStyle/>
        <a:p>
          <a:endParaRPr lang="en-IN"/>
        </a:p>
      </dgm:t>
    </dgm:pt>
    <dgm:pt modelId="{6CB10C62-D06A-4977-9824-8A1B43E4643C}" type="sibTrans" cxnId="{E4E16ADB-308A-4341-B830-BB347EC4D029}">
      <dgm:prSet/>
      <dgm:spPr/>
      <dgm:t>
        <a:bodyPr/>
        <a:lstStyle/>
        <a:p>
          <a:endParaRPr lang="en-IN"/>
        </a:p>
      </dgm:t>
    </dgm:pt>
    <dgm:pt modelId="{8B253A5B-0C71-4129-ADBB-10863BD1CD8B}">
      <dgm:prSet/>
      <dgm:spPr/>
      <dgm:t>
        <a:bodyPr/>
        <a:lstStyle/>
        <a:p>
          <a:endParaRPr lang="en-IN" dirty="0"/>
        </a:p>
      </dgm:t>
    </dgm:pt>
    <dgm:pt modelId="{E813B505-AAF7-4951-8C25-118C3EB37F29}" type="parTrans" cxnId="{712A0A5C-6C40-4269-8FC3-1701077FFC00}">
      <dgm:prSet/>
      <dgm:spPr/>
      <dgm:t>
        <a:bodyPr/>
        <a:lstStyle/>
        <a:p>
          <a:endParaRPr lang="en-IN"/>
        </a:p>
      </dgm:t>
    </dgm:pt>
    <dgm:pt modelId="{E03795BF-1E60-4FA3-AA71-4EF85B7505DD}" type="sibTrans" cxnId="{712A0A5C-6C40-4269-8FC3-1701077FFC00}">
      <dgm:prSet/>
      <dgm:spPr/>
      <dgm:t>
        <a:bodyPr/>
        <a:lstStyle/>
        <a:p>
          <a:endParaRPr lang="en-IN"/>
        </a:p>
      </dgm:t>
    </dgm:pt>
    <dgm:pt modelId="{CE67FF10-F7DC-45BE-AB54-201FD7ABC9E0}">
      <dgm:prSet custT="1"/>
      <dgm:spPr/>
      <dgm:t>
        <a:bodyPr/>
        <a:lstStyle/>
        <a:p>
          <a:r>
            <a:rPr lang="en-US" sz="2000" b="1" dirty="0">
              <a:solidFill>
                <a:srgbClr val="002060"/>
              </a:solidFill>
            </a:rPr>
            <a:t>Optimization of table extraction from OCR Data</a:t>
          </a:r>
          <a:endParaRPr lang="en-IN" sz="2000" b="1" dirty="0">
            <a:solidFill>
              <a:srgbClr val="002060"/>
            </a:solidFill>
          </a:endParaRPr>
        </a:p>
      </dgm:t>
    </dgm:pt>
    <dgm:pt modelId="{925EF1E6-F872-41B6-A2D5-7F892BC7065E}" type="parTrans" cxnId="{72440DD6-8BFA-4CD2-B0AF-87789F75B5B1}">
      <dgm:prSet/>
      <dgm:spPr/>
      <dgm:t>
        <a:bodyPr/>
        <a:lstStyle/>
        <a:p>
          <a:endParaRPr lang="en-IN"/>
        </a:p>
      </dgm:t>
    </dgm:pt>
    <dgm:pt modelId="{9B0E9BA7-C7AA-4B46-BCCD-32155B470887}" type="sibTrans" cxnId="{72440DD6-8BFA-4CD2-B0AF-87789F75B5B1}">
      <dgm:prSet/>
      <dgm:spPr/>
      <dgm:t>
        <a:bodyPr/>
        <a:lstStyle/>
        <a:p>
          <a:endParaRPr lang="en-IN"/>
        </a:p>
      </dgm:t>
    </dgm:pt>
    <dgm:pt modelId="{A5CA435A-DF47-470D-8425-8967400B4D2F}" type="pres">
      <dgm:prSet presAssocID="{44E28138-AEC9-482B-B694-1F7B77772C6D}" presName="linear" presStyleCnt="0">
        <dgm:presLayoutVars>
          <dgm:dir/>
          <dgm:animLvl val="lvl"/>
          <dgm:resizeHandles val="exact"/>
        </dgm:presLayoutVars>
      </dgm:prSet>
      <dgm:spPr/>
    </dgm:pt>
    <dgm:pt modelId="{730325C6-4F69-4E5D-AEE2-3BACAD590995}" type="pres">
      <dgm:prSet presAssocID="{CE67FF10-F7DC-45BE-AB54-201FD7ABC9E0}" presName="parentLin" presStyleCnt="0"/>
      <dgm:spPr/>
    </dgm:pt>
    <dgm:pt modelId="{DB28A1B2-E88E-4F3F-BDE8-233DB40E7F7A}" type="pres">
      <dgm:prSet presAssocID="{CE67FF10-F7DC-45BE-AB54-201FD7ABC9E0}" presName="parentLeftMargin" presStyleLbl="node1" presStyleIdx="0" presStyleCnt="3"/>
      <dgm:spPr/>
    </dgm:pt>
    <dgm:pt modelId="{ED0F6B01-4F50-457E-A2EB-A28A0CC5F511}" type="pres">
      <dgm:prSet presAssocID="{CE67FF10-F7DC-45BE-AB54-201FD7ABC9E0}" presName="parentText" presStyleLbl="node1" presStyleIdx="0" presStyleCnt="3">
        <dgm:presLayoutVars>
          <dgm:chMax val="0"/>
          <dgm:bulletEnabled val="1"/>
        </dgm:presLayoutVars>
      </dgm:prSet>
      <dgm:spPr/>
    </dgm:pt>
    <dgm:pt modelId="{4807766C-F0B3-4AA3-88F5-30047CAB2A45}" type="pres">
      <dgm:prSet presAssocID="{CE67FF10-F7DC-45BE-AB54-201FD7ABC9E0}" presName="negativeSpace" presStyleCnt="0"/>
      <dgm:spPr/>
    </dgm:pt>
    <dgm:pt modelId="{655F08F9-C3C4-4339-9C08-FF2BF99E9934}" type="pres">
      <dgm:prSet presAssocID="{CE67FF10-F7DC-45BE-AB54-201FD7ABC9E0}" presName="childText" presStyleLbl="conFgAcc1" presStyleIdx="0" presStyleCnt="3">
        <dgm:presLayoutVars>
          <dgm:bulletEnabled val="1"/>
        </dgm:presLayoutVars>
      </dgm:prSet>
      <dgm:spPr/>
    </dgm:pt>
    <dgm:pt modelId="{5E96F178-61D5-4AA3-B8FF-82A4CC941CC3}" type="pres">
      <dgm:prSet presAssocID="{9B0E9BA7-C7AA-4B46-BCCD-32155B470887}" presName="spaceBetweenRectangles" presStyleCnt="0"/>
      <dgm:spPr/>
    </dgm:pt>
    <dgm:pt modelId="{C765466D-B6C0-4DFF-9DD9-3F4199551D18}" type="pres">
      <dgm:prSet presAssocID="{8B253A5B-0C71-4129-ADBB-10863BD1CD8B}" presName="parentLin" presStyleCnt="0"/>
      <dgm:spPr/>
    </dgm:pt>
    <dgm:pt modelId="{840FCBC9-CD57-43BC-B815-DFABED4CF844}" type="pres">
      <dgm:prSet presAssocID="{8B253A5B-0C71-4129-ADBB-10863BD1CD8B}" presName="parentLeftMargin" presStyleLbl="node1" presStyleIdx="0" presStyleCnt="3"/>
      <dgm:spPr/>
    </dgm:pt>
    <dgm:pt modelId="{FEC1F4AB-A5BB-4DB6-A827-67735313596B}" type="pres">
      <dgm:prSet presAssocID="{8B253A5B-0C71-4129-ADBB-10863BD1CD8B}" presName="parentText" presStyleLbl="node1" presStyleIdx="1" presStyleCnt="3" custScaleY="723800">
        <dgm:presLayoutVars>
          <dgm:chMax val="0"/>
          <dgm:bulletEnabled val="1"/>
        </dgm:presLayoutVars>
      </dgm:prSet>
      <dgm:spPr/>
    </dgm:pt>
    <dgm:pt modelId="{1E615972-6EF8-4C73-B8B3-8A357D212CA7}" type="pres">
      <dgm:prSet presAssocID="{8B253A5B-0C71-4129-ADBB-10863BD1CD8B}" presName="negativeSpace" presStyleCnt="0"/>
      <dgm:spPr/>
    </dgm:pt>
    <dgm:pt modelId="{A9160DCE-0280-493C-B6D3-2463ED4A2D2D}" type="pres">
      <dgm:prSet presAssocID="{8B253A5B-0C71-4129-ADBB-10863BD1CD8B}" presName="childText" presStyleLbl="conFgAcc1" presStyleIdx="1" presStyleCnt="3">
        <dgm:presLayoutVars>
          <dgm:bulletEnabled val="1"/>
        </dgm:presLayoutVars>
      </dgm:prSet>
      <dgm:spPr/>
    </dgm:pt>
    <dgm:pt modelId="{FC564CCC-B22A-482A-A3BE-F5CF00F7FE6F}" type="pres">
      <dgm:prSet presAssocID="{E03795BF-1E60-4FA3-AA71-4EF85B7505DD}" presName="spaceBetweenRectangles" presStyleCnt="0"/>
      <dgm:spPr/>
    </dgm:pt>
    <dgm:pt modelId="{019C61F6-A8FE-403E-8BB8-7C72B8312F79}" type="pres">
      <dgm:prSet presAssocID="{2903FE71-2B94-4766-98E5-7C73E9D68253}" presName="parentLin" presStyleCnt="0"/>
      <dgm:spPr/>
    </dgm:pt>
    <dgm:pt modelId="{B5C2AC82-645B-49F0-9A95-5540BAA9C91D}" type="pres">
      <dgm:prSet presAssocID="{2903FE71-2B94-4766-98E5-7C73E9D68253}" presName="parentLeftMargin" presStyleLbl="node1" presStyleIdx="1" presStyleCnt="3"/>
      <dgm:spPr/>
    </dgm:pt>
    <dgm:pt modelId="{D6F03FD4-6B22-4065-8021-C41D1FDC3146}" type="pres">
      <dgm:prSet presAssocID="{2903FE71-2B94-4766-98E5-7C73E9D68253}" presName="parentText" presStyleLbl="node1" presStyleIdx="2" presStyleCnt="3" custScaleY="247060">
        <dgm:presLayoutVars>
          <dgm:chMax val="0"/>
          <dgm:bulletEnabled val="1"/>
        </dgm:presLayoutVars>
      </dgm:prSet>
      <dgm:spPr/>
    </dgm:pt>
    <dgm:pt modelId="{DB5C8AFC-DE24-4BB4-A8B6-B8CC014DBB77}" type="pres">
      <dgm:prSet presAssocID="{2903FE71-2B94-4766-98E5-7C73E9D68253}" presName="negativeSpace" presStyleCnt="0"/>
      <dgm:spPr/>
    </dgm:pt>
    <dgm:pt modelId="{A74123BE-D88E-4367-8124-B258E9700994}" type="pres">
      <dgm:prSet presAssocID="{2903FE71-2B94-4766-98E5-7C73E9D68253}" presName="childText" presStyleLbl="conFgAcc1" presStyleIdx="2" presStyleCnt="3">
        <dgm:presLayoutVars>
          <dgm:bulletEnabled val="1"/>
        </dgm:presLayoutVars>
      </dgm:prSet>
      <dgm:spPr/>
    </dgm:pt>
  </dgm:ptLst>
  <dgm:cxnLst>
    <dgm:cxn modelId="{F4C1211A-2689-4AE9-8CB6-99AE60AF53EA}" type="presOf" srcId="{2903FE71-2B94-4766-98E5-7C73E9D68253}" destId="{D6F03FD4-6B22-4065-8021-C41D1FDC3146}" srcOrd="1" destOrd="0" presId="urn:microsoft.com/office/officeart/2005/8/layout/list1"/>
    <dgm:cxn modelId="{A433712E-3C25-400D-97B6-F1D35AB00963}" type="presOf" srcId="{2903FE71-2B94-4766-98E5-7C73E9D68253}" destId="{B5C2AC82-645B-49F0-9A95-5540BAA9C91D}" srcOrd="0" destOrd="0" presId="urn:microsoft.com/office/officeart/2005/8/layout/list1"/>
    <dgm:cxn modelId="{712A0A5C-6C40-4269-8FC3-1701077FFC00}" srcId="{44E28138-AEC9-482B-B694-1F7B77772C6D}" destId="{8B253A5B-0C71-4129-ADBB-10863BD1CD8B}" srcOrd="1" destOrd="0" parTransId="{E813B505-AAF7-4951-8C25-118C3EB37F29}" sibTransId="{E03795BF-1E60-4FA3-AA71-4EF85B7505DD}"/>
    <dgm:cxn modelId="{5923BD4B-E34C-4D9E-BC62-FADF9BE677D4}" type="presOf" srcId="{8B253A5B-0C71-4129-ADBB-10863BD1CD8B}" destId="{840FCBC9-CD57-43BC-B815-DFABED4CF844}" srcOrd="0" destOrd="0" presId="urn:microsoft.com/office/officeart/2005/8/layout/list1"/>
    <dgm:cxn modelId="{1ABB3A55-2E53-4FBC-B856-69A8928A2731}" type="presOf" srcId="{44E28138-AEC9-482B-B694-1F7B77772C6D}" destId="{A5CA435A-DF47-470D-8425-8967400B4D2F}" srcOrd="0" destOrd="0" presId="urn:microsoft.com/office/officeart/2005/8/layout/list1"/>
    <dgm:cxn modelId="{E25C61B8-1900-45E1-92C1-E856CE826E90}" type="presOf" srcId="{CE67FF10-F7DC-45BE-AB54-201FD7ABC9E0}" destId="{ED0F6B01-4F50-457E-A2EB-A28A0CC5F511}" srcOrd="1" destOrd="0" presId="urn:microsoft.com/office/officeart/2005/8/layout/list1"/>
    <dgm:cxn modelId="{A770D3BF-ACA4-4FF8-9036-2A0E2108544F}" type="presOf" srcId="{CE67FF10-F7DC-45BE-AB54-201FD7ABC9E0}" destId="{DB28A1B2-E88E-4F3F-BDE8-233DB40E7F7A}" srcOrd="0" destOrd="0" presId="urn:microsoft.com/office/officeart/2005/8/layout/list1"/>
    <dgm:cxn modelId="{34A2B6C3-0D33-4C6A-980E-3721C41B799C}" type="presOf" srcId="{8B253A5B-0C71-4129-ADBB-10863BD1CD8B}" destId="{FEC1F4AB-A5BB-4DB6-A827-67735313596B}" srcOrd="1" destOrd="0" presId="urn:microsoft.com/office/officeart/2005/8/layout/list1"/>
    <dgm:cxn modelId="{72440DD6-8BFA-4CD2-B0AF-87789F75B5B1}" srcId="{44E28138-AEC9-482B-B694-1F7B77772C6D}" destId="{CE67FF10-F7DC-45BE-AB54-201FD7ABC9E0}" srcOrd="0" destOrd="0" parTransId="{925EF1E6-F872-41B6-A2D5-7F892BC7065E}" sibTransId="{9B0E9BA7-C7AA-4B46-BCCD-32155B470887}"/>
    <dgm:cxn modelId="{E4E16ADB-308A-4341-B830-BB347EC4D029}" srcId="{44E28138-AEC9-482B-B694-1F7B77772C6D}" destId="{2903FE71-2B94-4766-98E5-7C73E9D68253}" srcOrd="2" destOrd="0" parTransId="{342FE4C4-B30D-45F5-9C3E-C4D077FA1562}" sibTransId="{6CB10C62-D06A-4977-9824-8A1B43E4643C}"/>
    <dgm:cxn modelId="{F0A2DF64-569C-4D8E-A8EB-8F72222608D9}" type="presParOf" srcId="{A5CA435A-DF47-470D-8425-8967400B4D2F}" destId="{730325C6-4F69-4E5D-AEE2-3BACAD590995}" srcOrd="0" destOrd="0" presId="urn:microsoft.com/office/officeart/2005/8/layout/list1"/>
    <dgm:cxn modelId="{12977BF3-8401-4449-B57E-740918917302}" type="presParOf" srcId="{730325C6-4F69-4E5D-AEE2-3BACAD590995}" destId="{DB28A1B2-E88E-4F3F-BDE8-233DB40E7F7A}" srcOrd="0" destOrd="0" presId="urn:microsoft.com/office/officeart/2005/8/layout/list1"/>
    <dgm:cxn modelId="{5A5F9881-8EBE-42CD-A03B-69ACF0B321F1}" type="presParOf" srcId="{730325C6-4F69-4E5D-AEE2-3BACAD590995}" destId="{ED0F6B01-4F50-457E-A2EB-A28A0CC5F511}" srcOrd="1" destOrd="0" presId="urn:microsoft.com/office/officeart/2005/8/layout/list1"/>
    <dgm:cxn modelId="{6B1AD439-6CFD-40BD-AC81-6655CAF5DD4A}" type="presParOf" srcId="{A5CA435A-DF47-470D-8425-8967400B4D2F}" destId="{4807766C-F0B3-4AA3-88F5-30047CAB2A45}" srcOrd="1" destOrd="0" presId="urn:microsoft.com/office/officeart/2005/8/layout/list1"/>
    <dgm:cxn modelId="{9BE76FC9-67DD-4E3C-8C1B-040EF3218E5C}" type="presParOf" srcId="{A5CA435A-DF47-470D-8425-8967400B4D2F}" destId="{655F08F9-C3C4-4339-9C08-FF2BF99E9934}" srcOrd="2" destOrd="0" presId="urn:microsoft.com/office/officeart/2005/8/layout/list1"/>
    <dgm:cxn modelId="{1906572D-725B-40FF-9D8F-6093A23CFA2F}" type="presParOf" srcId="{A5CA435A-DF47-470D-8425-8967400B4D2F}" destId="{5E96F178-61D5-4AA3-B8FF-82A4CC941CC3}" srcOrd="3" destOrd="0" presId="urn:microsoft.com/office/officeart/2005/8/layout/list1"/>
    <dgm:cxn modelId="{49631F76-B7F8-47FB-B8BB-3E210223EFBE}" type="presParOf" srcId="{A5CA435A-DF47-470D-8425-8967400B4D2F}" destId="{C765466D-B6C0-4DFF-9DD9-3F4199551D18}" srcOrd="4" destOrd="0" presId="urn:microsoft.com/office/officeart/2005/8/layout/list1"/>
    <dgm:cxn modelId="{D7684617-83B1-4B65-8FC9-E2F28B3F4AA9}" type="presParOf" srcId="{C765466D-B6C0-4DFF-9DD9-3F4199551D18}" destId="{840FCBC9-CD57-43BC-B815-DFABED4CF844}" srcOrd="0" destOrd="0" presId="urn:microsoft.com/office/officeart/2005/8/layout/list1"/>
    <dgm:cxn modelId="{CC6386B5-B718-43C0-89F8-D0411E242DA2}" type="presParOf" srcId="{C765466D-B6C0-4DFF-9DD9-3F4199551D18}" destId="{FEC1F4AB-A5BB-4DB6-A827-67735313596B}" srcOrd="1" destOrd="0" presId="urn:microsoft.com/office/officeart/2005/8/layout/list1"/>
    <dgm:cxn modelId="{90C06D2B-03FF-4877-A720-00682CCF2439}" type="presParOf" srcId="{A5CA435A-DF47-470D-8425-8967400B4D2F}" destId="{1E615972-6EF8-4C73-B8B3-8A357D212CA7}" srcOrd="5" destOrd="0" presId="urn:microsoft.com/office/officeart/2005/8/layout/list1"/>
    <dgm:cxn modelId="{AD80F762-F4EB-4F9C-BC36-2D270CAD95C7}" type="presParOf" srcId="{A5CA435A-DF47-470D-8425-8967400B4D2F}" destId="{A9160DCE-0280-493C-B6D3-2463ED4A2D2D}" srcOrd="6" destOrd="0" presId="urn:microsoft.com/office/officeart/2005/8/layout/list1"/>
    <dgm:cxn modelId="{0D0FF161-63AB-41E7-89AE-5CA6DCA09AF7}" type="presParOf" srcId="{A5CA435A-DF47-470D-8425-8967400B4D2F}" destId="{FC564CCC-B22A-482A-A3BE-F5CF00F7FE6F}" srcOrd="7" destOrd="0" presId="urn:microsoft.com/office/officeart/2005/8/layout/list1"/>
    <dgm:cxn modelId="{8121A684-7393-4117-8E06-09852E13B67A}" type="presParOf" srcId="{A5CA435A-DF47-470D-8425-8967400B4D2F}" destId="{019C61F6-A8FE-403E-8BB8-7C72B8312F79}" srcOrd="8" destOrd="0" presId="urn:microsoft.com/office/officeart/2005/8/layout/list1"/>
    <dgm:cxn modelId="{EFCE01CC-8999-454E-89AA-BA72A8622DAB}" type="presParOf" srcId="{019C61F6-A8FE-403E-8BB8-7C72B8312F79}" destId="{B5C2AC82-645B-49F0-9A95-5540BAA9C91D}" srcOrd="0" destOrd="0" presId="urn:microsoft.com/office/officeart/2005/8/layout/list1"/>
    <dgm:cxn modelId="{F40E8B11-4BDF-4BFA-8E92-702B731A8677}" type="presParOf" srcId="{019C61F6-A8FE-403E-8BB8-7C72B8312F79}" destId="{D6F03FD4-6B22-4065-8021-C41D1FDC3146}" srcOrd="1" destOrd="0" presId="urn:microsoft.com/office/officeart/2005/8/layout/list1"/>
    <dgm:cxn modelId="{747AA2A4-48BF-4E95-993C-FFDC59A1C208}" type="presParOf" srcId="{A5CA435A-DF47-470D-8425-8967400B4D2F}" destId="{DB5C8AFC-DE24-4BB4-A8B6-B8CC014DBB77}" srcOrd="9" destOrd="0" presId="urn:microsoft.com/office/officeart/2005/8/layout/list1"/>
    <dgm:cxn modelId="{04D7FE6E-F1E7-48B8-88E6-49E3DCA9C0AC}" type="presParOf" srcId="{A5CA435A-DF47-470D-8425-8967400B4D2F}" destId="{A74123BE-D88E-4367-8124-B258E970099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2E8F5-7503-4B13-90D3-82CA8B25A7D8}" type="doc">
      <dgm:prSet loTypeId="urn:microsoft.com/office/officeart/2005/8/layout/hChevron3" loCatId="process" qsTypeId="urn:microsoft.com/office/officeart/2005/8/quickstyle/simple1" qsCatId="simple" csTypeId="urn:microsoft.com/office/officeart/2005/8/colors/colorful2" csCatId="colorful" phldr="1"/>
      <dgm:spPr/>
    </dgm:pt>
    <dgm:pt modelId="{73EDE9EE-C699-4D96-8F8A-54F44AEEADFA}">
      <dgm:prSet phldrT="[Text]"/>
      <dgm:spPr/>
      <dgm:t>
        <a:bodyPr/>
        <a:lstStyle/>
        <a:p>
          <a:r>
            <a:rPr lang="en-US" b="1" dirty="0">
              <a:solidFill>
                <a:srgbClr val="002060"/>
              </a:solidFill>
            </a:rPr>
            <a:t>OCR generated </a:t>
          </a:r>
          <a:r>
            <a:rPr lang="en-US" b="1" dirty="0" err="1">
              <a:solidFill>
                <a:srgbClr val="002060"/>
              </a:solidFill>
            </a:rPr>
            <a:t>Jsonfile</a:t>
          </a:r>
          <a:endParaRPr lang="en-IN" b="1" dirty="0">
            <a:solidFill>
              <a:srgbClr val="002060"/>
            </a:solidFill>
          </a:endParaRPr>
        </a:p>
      </dgm:t>
    </dgm:pt>
    <dgm:pt modelId="{B35DB158-2F69-4FF2-80AB-3406961D46CA}" type="parTrans" cxnId="{C73E41D9-A1E9-4A73-A58F-549455740915}">
      <dgm:prSet/>
      <dgm:spPr/>
      <dgm:t>
        <a:bodyPr/>
        <a:lstStyle/>
        <a:p>
          <a:endParaRPr lang="en-IN"/>
        </a:p>
      </dgm:t>
    </dgm:pt>
    <dgm:pt modelId="{867207D0-97C4-4FCB-86F1-1524C6CD3B25}" type="sibTrans" cxnId="{C73E41D9-A1E9-4A73-A58F-549455740915}">
      <dgm:prSet/>
      <dgm:spPr/>
      <dgm:t>
        <a:bodyPr/>
        <a:lstStyle/>
        <a:p>
          <a:endParaRPr lang="en-IN"/>
        </a:p>
      </dgm:t>
    </dgm:pt>
    <dgm:pt modelId="{E980F839-3A28-49A0-81D7-D8E7012545CA}">
      <dgm:prSet phldrT="[Text]" custT="1"/>
      <dgm:spPr/>
      <dgm:t>
        <a:bodyPr/>
        <a:lstStyle/>
        <a:p>
          <a:r>
            <a:rPr lang="en-US" sz="1000" b="1" dirty="0">
              <a:solidFill>
                <a:srgbClr val="002060"/>
              </a:solidFill>
            </a:rPr>
            <a:t>Machine Learning Algorithm  uses multiple approaches to detect errors</a:t>
          </a:r>
          <a:endParaRPr lang="en-IN" sz="1000" b="1" dirty="0">
            <a:solidFill>
              <a:srgbClr val="002060"/>
            </a:solidFill>
          </a:endParaRPr>
        </a:p>
      </dgm:t>
    </dgm:pt>
    <dgm:pt modelId="{B4FE77D1-96E8-44E3-B9CC-13A0E1B3D65E}" type="parTrans" cxnId="{31F112BF-DD8A-4B35-89EB-942CCF94EDD4}">
      <dgm:prSet/>
      <dgm:spPr/>
      <dgm:t>
        <a:bodyPr/>
        <a:lstStyle/>
        <a:p>
          <a:endParaRPr lang="en-IN"/>
        </a:p>
      </dgm:t>
    </dgm:pt>
    <dgm:pt modelId="{A676AB63-6A5F-469D-85FB-9870D28A8D14}" type="sibTrans" cxnId="{31F112BF-DD8A-4B35-89EB-942CCF94EDD4}">
      <dgm:prSet/>
      <dgm:spPr/>
      <dgm:t>
        <a:bodyPr/>
        <a:lstStyle/>
        <a:p>
          <a:endParaRPr lang="en-IN"/>
        </a:p>
      </dgm:t>
    </dgm:pt>
    <dgm:pt modelId="{F43F60C3-6C6F-4DF0-83A4-CD6AD57B2E1F}">
      <dgm:prSet phldrT="[Text]" custT="1"/>
      <dgm:spPr/>
      <dgm:t>
        <a:bodyPr/>
        <a:lstStyle/>
        <a:p>
          <a:r>
            <a:rPr lang="en-US" sz="1200" b="1" dirty="0">
              <a:solidFill>
                <a:srgbClr val="002060"/>
              </a:solidFill>
            </a:rPr>
            <a:t>Final file generated user validation of errors</a:t>
          </a:r>
          <a:endParaRPr lang="en-IN" sz="1200" b="1" dirty="0">
            <a:solidFill>
              <a:srgbClr val="002060"/>
            </a:solidFill>
          </a:endParaRPr>
        </a:p>
      </dgm:t>
    </dgm:pt>
    <dgm:pt modelId="{1B5B6543-BF67-4204-A78B-CD84E1F905EB}" type="parTrans" cxnId="{BE3CFCED-8ABC-47CD-83C1-E84AA6DD1405}">
      <dgm:prSet/>
      <dgm:spPr/>
      <dgm:t>
        <a:bodyPr/>
        <a:lstStyle/>
        <a:p>
          <a:endParaRPr lang="en-IN"/>
        </a:p>
      </dgm:t>
    </dgm:pt>
    <dgm:pt modelId="{E4DA96B5-61DD-47F3-BA40-F9AB930C3CC1}" type="sibTrans" cxnId="{BE3CFCED-8ABC-47CD-83C1-E84AA6DD1405}">
      <dgm:prSet/>
      <dgm:spPr/>
      <dgm:t>
        <a:bodyPr/>
        <a:lstStyle/>
        <a:p>
          <a:endParaRPr lang="en-IN"/>
        </a:p>
      </dgm:t>
    </dgm:pt>
    <dgm:pt modelId="{F4354D22-7878-4532-BCFF-FD4EA2296DB9}">
      <dgm:prSet custT="1"/>
      <dgm:spPr/>
      <dgm:t>
        <a:bodyPr/>
        <a:lstStyle/>
        <a:p>
          <a:r>
            <a:rPr lang="en-US" sz="1200" b="1" dirty="0">
              <a:solidFill>
                <a:srgbClr val="002060"/>
              </a:solidFill>
            </a:rPr>
            <a:t>Rationalization Program revalidates the findings with historical data sets and marks the  final error points</a:t>
          </a:r>
          <a:endParaRPr lang="en-IN" sz="1200" b="1" dirty="0">
            <a:solidFill>
              <a:srgbClr val="002060"/>
            </a:solidFill>
          </a:endParaRPr>
        </a:p>
      </dgm:t>
    </dgm:pt>
    <dgm:pt modelId="{E8B55F18-28EE-4CAA-B32A-600F56401D04}" type="parTrans" cxnId="{306DF063-DBCA-431C-A315-AD7416664653}">
      <dgm:prSet/>
      <dgm:spPr/>
      <dgm:t>
        <a:bodyPr/>
        <a:lstStyle/>
        <a:p>
          <a:endParaRPr lang="en-IN"/>
        </a:p>
      </dgm:t>
    </dgm:pt>
    <dgm:pt modelId="{35C1ACF4-F4B4-4A10-B5EA-D49636B36090}" type="sibTrans" cxnId="{306DF063-DBCA-431C-A315-AD7416664653}">
      <dgm:prSet/>
      <dgm:spPr/>
      <dgm:t>
        <a:bodyPr/>
        <a:lstStyle/>
        <a:p>
          <a:endParaRPr lang="en-IN"/>
        </a:p>
      </dgm:t>
    </dgm:pt>
    <dgm:pt modelId="{020FDF40-87FB-4408-9566-09134C7A9A90}">
      <dgm:prSet custT="1"/>
      <dgm:spPr/>
      <dgm:t>
        <a:bodyPr/>
        <a:lstStyle/>
        <a:p>
          <a:r>
            <a:rPr lang="en-US" sz="1100" b="1" dirty="0">
              <a:solidFill>
                <a:srgbClr val="002060"/>
              </a:solidFill>
            </a:rPr>
            <a:t>Mathematical checks to validate errors</a:t>
          </a:r>
          <a:endParaRPr lang="en-IN" sz="1100" b="1" dirty="0">
            <a:solidFill>
              <a:srgbClr val="002060"/>
            </a:solidFill>
          </a:endParaRPr>
        </a:p>
      </dgm:t>
    </dgm:pt>
    <dgm:pt modelId="{FB12D7ED-EE92-4453-B9BD-1A0953586A82}" type="parTrans" cxnId="{1BC7FB4B-BBF1-4223-9CF2-AE9E25DA30A1}">
      <dgm:prSet/>
      <dgm:spPr/>
      <dgm:t>
        <a:bodyPr/>
        <a:lstStyle/>
        <a:p>
          <a:endParaRPr lang="en-IN"/>
        </a:p>
      </dgm:t>
    </dgm:pt>
    <dgm:pt modelId="{73DE2278-C7AE-4E08-8FAB-CEE61E43B6F9}" type="sibTrans" cxnId="{1BC7FB4B-BBF1-4223-9CF2-AE9E25DA30A1}">
      <dgm:prSet/>
      <dgm:spPr/>
      <dgm:t>
        <a:bodyPr/>
        <a:lstStyle/>
        <a:p>
          <a:endParaRPr lang="en-IN"/>
        </a:p>
      </dgm:t>
    </dgm:pt>
    <dgm:pt modelId="{A8B3D4CE-3943-4884-92B1-F08B5FDBA1F4}" type="pres">
      <dgm:prSet presAssocID="{7B42E8F5-7503-4B13-90D3-82CA8B25A7D8}" presName="Name0" presStyleCnt="0">
        <dgm:presLayoutVars>
          <dgm:dir/>
          <dgm:resizeHandles val="exact"/>
        </dgm:presLayoutVars>
      </dgm:prSet>
      <dgm:spPr/>
    </dgm:pt>
    <dgm:pt modelId="{3D9875A2-CA7F-4B18-800A-F8F8FDB5E956}" type="pres">
      <dgm:prSet presAssocID="{73EDE9EE-C699-4D96-8F8A-54F44AEEADFA}" presName="parTxOnly" presStyleLbl="node1" presStyleIdx="0" presStyleCnt="5" custScaleY="323801">
        <dgm:presLayoutVars>
          <dgm:bulletEnabled val="1"/>
        </dgm:presLayoutVars>
      </dgm:prSet>
      <dgm:spPr/>
    </dgm:pt>
    <dgm:pt modelId="{B1EAD8EB-1267-46E9-8362-31C1048D9C5D}" type="pres">
      <dgm:prSet presAssocID="{867207D0-97C4-4FCB-86F1-1524C6CD3B25}" presName="parSpace" presStyleCnt="0"/>
      <dgm:spPr/>
    </dgm:pt>
    <dgm:pt modelId="{88229E4B-09E9-49F7-BAD2-84E612A44BC7}" type="pres">
      <dgm:prSet presAssocID="{E980F839-3A28-49A0-81D7-D8E7012545CA}" presName="parTxOnly" presStyleLbl="node1" presStyleIdx="1" presStyleCnt="5" custScaleX="219993" custScaleY="329784">
        <dgm:presLayoutVars>
          <dgm:bulletEnabled val="1"/>
        </dgm:presLayoutVars>
      </dgm:prSet>
      <dgm:spPr/>
    </dgm:pt>
    <dgm:pt modelId="{4FA857B3-FB39-4809-B931-0E1B73A8F2AC}" type="pres">
      <dgm:prSet presAssocID="{A676AB63-6A5F-469D-85FB-9870D28A8D14}" presName="parSpace" presStyleCnt="0"/>
      <dgm:spPr/>
    </dgm:pt>
    <dgm:pt modelId="{EE203749-97E4-4B8B-ABA3-A503934CF79B}" type="pres">
      <dgm:prSet presAssocID="{F4354D22-7878-4532-BCFF-FD4EA2296DB9}" presName="parTxOnly" presStyleLbl="node1" presStyleIdx="2" presStyleCnt="5" custScaleX="311418" custScaleY="386617">
        <dgm:presLayoutVars>
          <dgm:bulletEnabled val="1"/>
        </dgm:presLayoutVars>
      </dgm:prSet>
      <dgm:spPr/>
    </dgm:pt>
    <dgm:pt modelId="{22E29092-92E6-4E66-A30C-9EA0A79CF0B5}" type="pres">
      <dgm:prSet presAssocID="{35C1ACF4-F4B4-4A10-B5EA-D49636B36090}" presName="parSpace" presStyleCnt="0"/>
      <dgm:spPr/>
    </dgm:pt>
    <dgm:pt modelId="{C4F45BEF-27D9-4971-A7AE-0EF3DCB613C7}" type="pres">
      <dgm:prSet presAssocID="{020FDF40-87FB-4408-9566-09134C7A9A90}" presName="parTxOnly" presStyleLbl="node1" presStyleIdx="3" presStyleCnt="5" custScaleX="212583" custScaleY="373254" custLinFactX="-19378" custLinFactNeighborX="-100000" custLinFactNeighborY="0">
        <dgm:presLayoutVars>
          <dgm:bulletEnabled val="1"/>
        </dgm:presLayoutVars>
      </dgm:prSet>
      <dgm:spPr/>
    </dgm:pt>
    <dgm:pt modelId="{EDC75C26-0C47-4723-8B07-701E10196C64}" type="pres">
      <dgm:prSet presAssocID="{73DE2278-C7AE-4E08-8FAB-CEE61E43B6F9}" presName="parSpace" presStyleCnt="0"/>
      <dgm:spPr/>
    </dgm:pt>
    <dgm:pt modelId="{D037F921-6FA1-48C4-8F6D-8782712B33B2}" type="pres">
      <dgm:prSet presAssocID="{F43F60C3-6C6F-4DF0-83A4-CD6AD57B2E1F}" presName="parTxOnly" presStyleLbl="node1" presStyleIdx="4" presStyleCnt="5" custScaleX="239413" custScaleY="389168" custLinFactX="-24319" custLinFactNeighborX="-100000" custLinFactNeighborY="0">
        <dgm:presLayoutVars>
          <dgm:bulletEnabled val="1"/>
        </dgm:presLayoutVars>
      </dgm:prSet>
      <dgm:spPr/>
    </dgm:pt>
  </dgm:ptLst>
  <dgm:cxnLst>
    <dgm:cxn modelId="{356FF40E-DF90-43F6-98E5-3EF771427F2B}" type="presOf" srcId="{7B42E8F5-7503-4B13-90D3-82CA8B25A7D8}" destId="{A8B3D4CE-3943-4884-92B1-F08B5FDBA1F4}" srcOrd="0" destOrd="0" presId="urn:microsoft.com/office/officeart/2005/8/layout/hChevron3"/>
    <dgm:cxn modelId="{1F25C117-04D7-4CCA-8E1E-21826085F7A9}" type="presOf" srcId="{F43F60C3-6C6F-4DF0-83A4-CD6AD57B2E1F}" destId="{D037F921-6FA1-48C4-8F6D-8782712B33B2}" srcOrd="0" destOrd="0" presId="urn:microsoft.com/office/officeart/2005/8/layout/hChevron3"/>
    <dgm:cxn modelId="{306DF063-DBCA-431C-A315-AD7416664653}" srcId="{7B42E8F5-7503-4B13-90D3-82CA8B25A7D8}" destId="{F4354D22-7878-4532-BCFF-FD4EA2296DB9}" srcOrd="2" destOrd="0" parTransId="{E8B55F18-28EE-4CAA-B32A-600F56401D04}" sibTransId="{35C1ACF4-F4B4-4A10-B5EA-D49636B36090}"/>
    <dgm:cxn modelId="{1BC7FB4B-BBF1-4223-9CF2-AE9E25DA30A1}" srcId="{7B42E8F5-7503-4B13-90D3-82CA8B25A7D8}" destId="{020FDF40-87FB-4408-9566-09134C7A9A90}" srcOrd="3" destOrd="0" parTransId="{FB12D7ED-EE92-4453-B9BD-1A0953586A82}" sibTransId="{73DE2278-C7AE-4E08-8FAB-CEE61E43B6F9}"/>
    <dgm:cxn modelId="{62F46354-3683-44D5-8989-40CEB18784F0}" type="presOf" srcId="{E980F839-3A28-49A0-81D7-D8E7012545CA}" destId="{88229E4B-09E9-49F7-BAD2-84E612A44BC7}" srcOrd="0" destOrd="0" presId="urn:microsoft.com/office/officeart/2005/8/layout/hChevron3"/>
    <dgm:cxn modelId="{9C5DD08D-A640-43BF-8963-ADE66F714828}" type="presOf" srcId="{020FDF40-87FB-4408-9566-09134C7A9A90}" destId="{C4F45BEF-27D9-4971-A7AE-0EF3DCB613C7}" srcOrd="0" destOrd="0" presId="urn:microsoft.com/office/officeart/2005/8/layout/hChevron3"/>
    <dgm:cxn modelId="{CC6FFA9D-7F57-495B-9DFF-CA260D244777}" type="presOf" srcId="{F4354D22-7878-4532-BCFF-FD4EA2296DB9}" destId="{EE203749-97E4-4B8B-ABA3-A503934CF79B}" srcOrd="0" destOrd="0" presId="urn:microsoft.com/office/officeart/2005/8/layout/hChevron3"/>
    <dgm:cxn modelId="{4153DCBD-0BF0-4096-AEF2-64B04A6C137C}" type="presOf" srcId="{73EDE9EE-C699-4D96-8F8A-54F44AEEADFA}" destId="{3D9875A2-CA7F-4B18-800A-F8F8FDB5E956}" srcOrd="0" destOrd="0" presId="urn:microsoft.com/office/officeart/2005/8/layout/hChevron3"/>
    <dgm:cxn modelId="{31F112BF-DD8A-4B35-89EB-942CCF94EDD4}" srcId="{7B42E8F5-7503-4B13-90D3-82CA8B25A7D8}" destId="{E980F839-3A28-49A0-81D7-D8E7012545CA}" srcOrd="1" destOrd="0" parTransId="{B4FE77D1-96E8-44E3-B9CC-13A0E1B3D65E}" sibTransId="{A676AB63-6A5F-469D-85FB-9870D28A8D14}"/>
    <dgm:cxn modelId="{C73E41D9-A1E9-4A73-A58F-549455740915}" srcId="{7B42E8F5-7503-4B13-90D3-82CA8B25A7D8}" destId="{73EDE9EE-C699-4D96-8F8A-54F44AEEADFA}" srcOrd="0" destOrd="0" parTransId="{B35DB158-2F69-4FF2-80AB-3406961D46CA}" sibTransId="{867207D0-97C4-4FCB-86F1-1524C6CD3B25}"/>
    <dgm:cxn modelId="{BE3CFCED-8ABC-47CD-83C1-E84AA6DD1405}" srcId="{7B42E8F5-7503-4B13-90D3-82CA8B25A7D8}" destId="{F43F60C3-6C6F-4DF0-83A4-CD6AD57B2E1F}" srcOrd="4" destOrd="0" parTransId="{1B5B6543-BF67-4204-A78B-CD84E1F905EB}" sibTransId="{E4DA96B5-61DD-47F3-BA40-F9AB930C3CC1}"/>
    <dgm:cxn modelId="{806D50FC-119C-44D2-81B7-AA3E1C037E9F}" type="presParOf" srcId="{A8B3D4CE-3943-4884-92B1-F08B5FDBA1F4}" destId="{3D9875A2-CA7F-4B18-800A-F8F8FDB5E956}" srcOrd="0" destOrd="0" presId="urn:microsoft.com/office/officeart/2005/8/layout/hChevron3"/>
    <dgm:cxn modelId="{0DC82C39-CDAA-4C64-9700-4F9AE9E76D4B}" type="presParOf" srcId="{A8B3D4CE-3943-4884-92B1-F08B5FDBA1F4}" destId="{B1EAD8EB-1267-46E9-8362-31C1048D9C5D}" srcOrd="1" destOrd="0" presId="urn:microsoft.com/office/officeart/2005/8/layout/hChevron3"/>
    <dgm:cxn modelId="{4C4F15A8-30DD-4E93-82D0-FBD465C1AF90}" type="presParOf" srcId="{A8B3D4CE-3943-4884-92B1-F08B5FDBA1F4}" destId="{88229E4B-09E9-49F7-BAD2-84E612A44BC7}" srcOrd="2" destOrd="0" presId="urn:microsoft.com/office/officeart/2005/8/layout/hChevron3"/>
    <dgm:cxn modelId="{A0D392FA-6928-4B97-B4B0-7223BC1B520B}" type="presParOf" srcId="{A8B3D4CE-3943-4884-92B1-F08B5FDBA1F4}" destId="{4FA857B3-FB39-4809-B931-0E1B73A8F2AC}" srcOrd="3" destOrd="0" presId="urn:microsoft.com/office/officeart/2005/8/layout/hChevron3"/>
    <dgm:cxn modelId="{F2EE07B3-48C1-4D79-81A6-CE91A311D468}" type="presParOf" srcId="{A8B3D4CE-3943-4884-92B1-F08B5FDBA1F4}" destId="{EE203749-97E4-4B8B-ABA3-A503934CF79B}" srcOrd="4" destOrd="0" presId="urn:microsoft.com/office/officeart/2005/8/layout/hChevron3"/>
    <dgm:cxn modelId="{F804B1D4-6E9C-40EA-A4A3-1F7C348E8E0B}" type="presParOf" srcId="{A8B3D4CE-3943-4884-92B1-F08B5FDBA1F4}" destId="{22E29092-92E6-4E66-A30C-9EA0A79CF0B5}" srcOrd="5" destOrd="0" presId="urn:microsoft.com/office/officeart/2005/8/layout/hChevron3"/>
    <dgm:cxn modelId="{3E6ACBF8-DD08-4FB4-80D9-FB22C33A50A1}" type="presParOf" srcId="{A8B3D4CE-3943-4884-92B1-F08B5FDBA1F4}" destId="{C4F45BEF-27D9-4971-A7AE-0EF3DCB613C7}" srcOrd="6" destOrd="0" presId="urn:microsoft.com/office/officeart/2005/8/layout/hChevron3"/>
    <dgm:cxn modelId="{011B3751-2FC5-4562-9F98-884862D14186}" type="presParOf" srcId="{A8B3D4CE-3943-4884-92B1-F08B5FDBA1F4}" destId="{EDC75C26-0C47-4723-8B07-701E10196C64}" srcOrd="7" destOrd="0" presId="urn:microsoft.com/office/officeart/2005/8/layout/hChevron3"/>
    <dgm:cxn modelId="{693A214D-D5C3-4643-B0DD-6A1443A227E9}" type="presParOf" srcId="{A8B3D4CE-3943-4884-92B1-F08B5FDBA1F4}" destId="{D037F921-6FA1-48C4-8F6D-8782712B33B2}"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6A8CB4-338A-4559-9481-C82C4044282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ACD829AB-62E4-48B1-B5D2-E0C97AA9EE19}">
      <dgm:prSet phldrT="[Text]"/>
      <dgm:spPr/>
      <dgm:t>
        <a:bodyPr/>
        <a:lstStyle/>
        <a:p>
          <a:r>
            <a:rPr lang="en-US" dirty="0"/>
            <a:t>Python Date Utils</a:t>
          </a:r>
          <a:endParaRPr lang="en-IN" dirty="0"/>
        </a:p>
      </dgm:t>
    </dgm:pt>
    <dgm:pt modelId="{76320CC2-A249-4986-BA86-9852EA6956BE}" type="parTrans" cxnId="{233D7F3D-2E1E-47A7-BF52-471747AF193A}">
      <dgm:prSet/>
      <dgm:spPr/>
      <dgm:t>
        <a:bodyPr/>
        <a:lstStyle/>
        <a:p>
          <a:endParaRPr lang="en-IN"/>
        </a:p>
      </dgm:t>
    </dgm:pt>
    <dgm:pt modelId="{DAF43728-5D36-454B-AA0A-7447E69645C2}" type="sibTrans" cxnId="{233D7F3D-2E1E-47A7-BF52-471747AF193A}">
      <dgm:prSet/>
      <dgm:spPr/>
      <dgm:t>
        <a:bodyPr/>
        <a:lstStyle/>
        <a:p>
          <a:endParaRPr lang="en-IN"/>
        </a:p>
      </dgm:t>
    </dgm:pt>
    <dgm:pt modelId="{6865E7EC-2612-4157-9A4A-7874F2532856}">
      <dgm:prSet phldrT="[Text]" custT="1"/>
      <dgm:spPr/>
      <dgm:t>
        <a:bodyPr/>
        <a:lstStyle/>
        <a:p>
          <a:r>
            <a:rPr lang="en-US" sz="1800" dirty="0"/>
            <a:t>Checks whether the data in date columns are in valid format</a:t>
          </a:r>
          <a:endParaRPr lang="en-IN" sz="1800" dirty="0"/>
        </a:p>
      </dgm:t>
    </dgm:pt>
    <dgm:pt modelId="{54CA353A-3934-4BAF-9F5C-ABD21ECB0ADD}" type="parTrans" cxnId="{31EACDF2-623F-4174-BC85-EFFD6CCA4991}">
      <dgm:prSet/>
      <dgm:spPr/>
      <dgm:t>
        <a:bodyPr/>
        <a:lstStyle/>
        <a:p>
          <a:endParaRPr lang="en-IN"/>
        </a:p>
      </dgm:t>
    </dgm:pt>
    <dgm:pt modelId="{B1BD936E-476B-4A85-9149-93ECEFDA106D}" type="sibTrans" cxnId="{31EACDF2-623F-4174-BC85-EFFD6CCA4991}">
      <dgm:prSet/>
      <dgm:spPr/>
      <dgm:t>
        <a:bodyPr/>
        <a:lstStyle/>
        <a:p>
          <a:endParaRPr lang="en-IN"/>
        </a:p>
      </dgm:t>
    </dgm:pt>
    <dgm:pt modelId="{925AD817-FB5A-4CA2-AD72-1540FF0BCF23}">
      <dgm:prSet phldrT="[Text]" custT="1"/>
      <dgm:spPr/>
      <dgm:t>
        <a:bodyPr/>
        <a:lstStyle/>
        <a:p>
          <a:r>
            <a:rPr lang="en-US" sz="1800" dirty="0"/>
            <a:t>May be Adopted</a:t>
          </a:r>
          <a:endParaRPr lang="en-IN" sz="1800" dirty="0"/>
        </a:p>
      </dgm:t>
    </dgm:pt>
    <dgm:pt modelId="{0A1CD251-BC8D-4724-969E-507782FD6D0C}" type="parTrans" cxnId="{3655EA1E-DDC7-47C5-83A3-40DA2EFE51D1}">
      <dgm:prSet/>
      <dgm:spPr/>
      <dgm:t>
        <a:bodyPr/>
        <a:lstStyle/>
        <a:p>
          <a:endParaRPr lang="en-IN"/>
        </a:p>
      </dgm:t>
    </dgm:pt>
    <dgm:pt modelId="{B6730674-51D1-4D83-8908-78694D52614E}" type="sibTrans" cxnId="{3655EA1E-DDC7-47C5-83A3-40DA2EFE51D1}">
      <dgm:prSet/>
      <dgm:spPr/>
      <dgm:t>
        <a:bodyPr/>
        <a:lstStyle/>
        <a:p>
          <a:endParaRPr lang="en-IN"/>
        </a:p>
      </dgm:t>
    </dgm:pt>
    <dgm:pt modelId="{E9B1BCDB-DBB6-49CE-9D7C-AF32C0B91614}">
      <dgm:prSet phldrT="[Text]"/>
      <dgm:spPr/>
      <dgm:t>
        <a:bodyPr/>
        <a:lstStyle/>
        <a:p>
          <a:r>
            <a:rPr lang="en-US" dirty="0"/>
            <a:t>Spacy-</a:t>
          </a:r>
          <a:r>
            <a:rPr lang="en-US" dirty="0" err="1"/>
            <a:t>Displacy</a:t>
          </a:r>
          <a:endParaRPr lang="en-IN" dirty="0"/>
        </a:p>
      </dgm:t>
    </dgm:pt>
    <dgm:pt modelId="{3266F386-1A95-4882-A2C0-574051BA2852}" type="parTrans" cxnId="{6A513DA8-B1F7-4303-9722-1F1ED4723E08}">
      <dgm:prSet/>
      <dgm:spPr/>
      <dgm:t>
        <a:bodyPr/>
        <a:lstStyle/>
        <a:p>
          <a:endParaRPr lang="en-IN"/>
        </a:p>
      </dgm:t>
    </dgm:pt>
    <dgm:pt modelId="{F78F22C3-FCA4-41D1-8CFD-01F37ED4752D}" type="sibTrans" cxnId="{6A513DA8-B1F7-4303-9722-1F1ED4723E08}">
      <dgm:prSet/>
      <dgm:spPr/>
      <dgm:t>
        <a:bodyPr/>
        <a:lstStyle/>
        <a:p>
          <a:endParaRPr lang="en-IN"/>
        </a:p>
      </dgm:t>
    </dgm:pt>
    <dgm:pt modelId="{53FFCCDB-BC6E-4307-8401-38E7497A88DA}">
      <dgm:prSet phldrT="[Text]" custT="1"/>
      <dgm:spPr/>
      <dgm:t>
        <a:bodyPr/>
        <a:lstStyle/>
        <a:p>
          <a:r>
            <a:rPr lang="en-US" sz="1800" dirty="0"/>
            <a:t>Uses position tags which was not found suitable for error-detection</a:t>
          </a:r>
          <a:endParaRPr lang="en-IN" sz="1800" dirty="0"/>
        </a:p>
      </dgm:t>
    </dgm:pt>
    <dgm:pt modelId="{ADF8D5C5-33C3-4A91-B84E-A3AD96C9EA78}" type="parTrans" cxnId="{410C6622-D373-4ECA-B7F8-EA19C3C079A5}">
      <dgm:prSet/>
      <dgm:spPr/>
      <dgm:t>
        <a:bodyPr/>
        <a:lstStyle/>
        <a:p>
          <a:endParaRPr lang="en-IN"/>
        </a:p>
      </dgm:t>
    </dgm:pt>
    <dgm:pt modelId="{09E073CF-3D36-4C7B-855A-3FC8BEEF9786}" type="sibTrans" cxnId="{410C6622-D373-4ECA-B7F8-EA19C3C079A5}">
      <dgm:prSet/>
      <dgm:spPr/>
      <dgm:t>
        <a:bodyPr/>
        <a:lstStyle/>
        <a:p>
          <a:endParaRPr lang="en-IN"/>
        </a:p>
      </dgm:t>
    </dgm:pt>
    <dgm:pt modelId="{7C38F09C-78A0-43A5-A9A8-A6B806CE4C5C}">
      <dgm:prSet phldrT="[Text]"/>
      <dgm:spPr/>
      <dgm:t>
        <a:bodyPr/>
        <a:lstStyle/>
        <a:p>
          <a:r>
            <a:rPr lang="en-US" dirty="0" err="1"/>
            <a:t>Pycaret-iforest</a:t>
          </a:r>
          <a:r>
            <a:rPr lang="en-US" dirty="0"/>
            <a:t>  isolation</a:t>
          </a:r>
          <a:endParaRPr lang="en-IN" dirty="0"/>
        </a:p>
      </dgm:t>
    </dgm:pt>
    <dgm:pt modelId="{E368FE7E-C0B2-47CE-B178-FA9676B4E101}" type="parTrans" cxnId="{54ED0D01-F1C9-47B1-9C4E-200A4785220F}">
      <dgm:prSet/>
      <dgm:spPr/>
      <dgm:t>
        <a:bodyPr/>
        <a:lstStyle/>
        <a:p>
          <a:endParaRPr lang="en-IN"/>
        </a:p>
      </dgm:t>
    </dgm:pt>
    <dgm:pt modelId="{9932BA7E-3FD2-4375-BD42-9B83A7C6D2C2}" type="sibTrans" cxnId="{54ED0D01-F1C9-47B1-9C4E-200A4785220F}">
      <dgm:prSet/>
      <dgm:spPr/>
      <dgm:t>
        <a:bodyPr/>
        <a:lstStyle/>
        <a:p>
          <a:endParaRPr lang="en-IN"/>
        </a:p>
      </dgm:t>
    </dgm:pt>
    <dgm:pt modelId="{A3843FED-1FCD-4819-9082-777BC52E64CF}">
      <dgm:prSet phldrT="[Text]" custT="1"/>
      <dgm:spPr/>
      <dgm:t>
        <a:bodyPr/>
        <a:lstStyle/>
        <a:p>
          <a:r>
            <a:rPr lang="en-US" sz="1800" dirty="0"/>
            <a:t>Auto ML library that requires setting up of data – still under review </a:t>
          </a:r>
          <a:endParaRPr lang="en-IN" sz="1800" dirty="0"/>
        </a:p>
      </dgm:t>
    </dgm:pt>
    <dgm:pt modelId="{DD821C12-4443-4BD0-A5BC-740E52DC07BB}" type="parTrans" cxnId="{018049D2-FDAC-45C5-B4D2-98ADEC2D0C29}">
      <dgm:prSet/>
      <dgm:spPr/>
      <dgm:t>
        <a:bodyPr/>
        <a:lstStyle/>
        <a:p>
          <a:endParaRPr lang="en-IN"/>
        </a:p>
      </dgm:t>
    </dgm:pt>
    <dgm:pt modelId="{A04844C9-E68D-4D53-B3D5-A792B802B8F0}" type="sibTrans" cxnId="{018049D2-FDAC-45C5-B4D2-98ADEC2D0C29}">
      <dgm:prSet/>
      <dgm:spPr/>
      <dgm:t>
        <a:bodyPr/>
        <a:lstStyle/>
        <a:p>
          <a:endParaRPr lang="en-IN"/>
        </a:p>
      </dgm:t>
    </dgm:pt>
    <dgm:pt modelId="{FC1A085E-72A8-4087-A4BB-FA6F5ABDB292}">
      <dgm:prSet custT="1"/>
      <dgm:spPr/>
      <dgm:t>
        <a:bodyPr/>
        <a:lstStyle/>
        <a:p>
          <a:r>
            <a:rPr lang="en-US" sz="1800" dirty="0"/>
            <a:t>Not Adopted</a:t>
          </a:r>
          <a:endParaRPr lang="en-IN" sz="1800" dirty="0"/>
        </a:p>
      </dgm:t>
    </dgm:pt>
    <dgm:pt modelId="{C96A6F2A-024E-49AC-A8A9-134E7E253C41}" type="parTrans" cxnId="{7C9B1BDB-9B11-41D9-A8B3-4227F5E74D6E}">
      <dgm:prSet/>
      <dgm:spPr/>
      <dgm:t>
        <a:bodyPr/>
        <a:lstStyle/>
        <a:p>
          <a:endParaRPr lang="en-IN"/>
        </a:p>
      </dgm:t>
    </dgm:pt>
    <dgm:pt modelId="{74D5A3CB-E3DB-4D2F-8F86-4F88B74E9584}" type="sibTrans" cxnId="{7C9B1BDB-9B11-41D9-A8B3-4227F5E74D6E}">
      <dgm:prSet/>
      <dgm:spPr/>
      <dgm:t>
        <a:bodyPr/>
        <a:lstStyle/>
        <a:p>
          <a:endParaRPr lang="en-IN"/>
        </a:p>
      </dgm:t>
    </dgm:pt>
    <dgm:pt modelId="{EE544873-CCFC-4444-A3F5-609C2C2E0379}">
      <dgm:prSet custT="1"/>
      <dgm:spPr/>
      <dgm:t>
        <a:bodyPr/>
        <a:lstStyle/>
        <a:p>
          <a:r>
            <a:rPr lang="en-US" sz="1800" dirty="0"/>
            <a:t>Under Review</a:t>
          </a:r>
          <a:endParaRPr lang="en-IN" sz="1800" dirty="0"/>
        </a:p>
      </dgm:t>
    </dgm:pt>
    <dgm:pt modelId="{0B39F272-5859-4CD4-9A8E-44D81531EB2A}" type="parTrans" cxnId="{BF01D1B2-E7D0-4BD2-AB70-47B42825C740}">
      <dgm:prSet/>
      <dgm:spPr/>
      <dgm:t>
        <a:bodyPr/>
        <a:lstStyle/>
        <a:p>
          <a:endParaRPr lang="en-IN"/>
        </a:p>
      </dgm:t>
    </dgm:pt>
    <dgm:pt modelId="{FE3D3F65-5E97-409E-A828-3B6CE71D6EB6}" type="sibTrans" cxnId="{BF01D1B2-E7D0-4BD2-AB70-47B42825C740}">
      <dgm:prSet/>
      <dgm:spPr/>
      <dgm:t>
        <a:bodyPr/>
        <a:lstStyle/>
        <a:p>
          <a:endParaRPr lang="en-IN"/>
        </a:p>
      </dgm:t>
    </dgm:pt>
    <dgm:pt modelId="{B8E0C902-7C3F-447D-9780-44DBBEE87AE6}">
      <dgm:prSet/>
      <dgm:spPr/>
      <dgm:t>
        <a:bodyPr/>
        <a:lstStyle/>
        <a:p>
          <a:r>
            <a:rPr lang="en-US" dirty="0"/>
            <a:t>KNN Classifier</a:t>
          </a:r>
          <a:endParaRPr lang="en-IN" dirty="0"/>
        </a:p>
      </dgm:t>
    </dgm:pt>
    <dgm:pt modelId="{4C2EA5EC-1FB7-461E-84EA-F2D8AF3D432D}" type="parTrans" cxnId="{DCEAFCF3-2BB6-44A4-9DE3-77459428CBB3}">
      <dgm:prSet/>
      <dgm:spPr/>
      <dgm:t>
        <a:bodyPr/>
        <a:lstStyle/>
        <a:p>
          <a:endParaRPr lang="en-IN"/>
        </a:p>
      </dgm:t>
    </dgm:pt>
    <dgm:pt modelId="{6DD421AF-CCB5-4B04-B3B3-1A63FFAD2986}" type="sibTrans" cxnId="{DCEAFCF3-2BB6-44A4-9DE3-77459428CBB3}">
      <dgm:prSet/>
      <dgm:spPr/>
      <dgm:t>
        <a:bodyPr/>
        <a:lstStyle/>
        <a:p>
          <a:endParaRPr lang="en-IN"/>
        </a:p>
      </dgm:t>
    </dgm:pt>
    <dgm:pt modelId="{1EB8F581-BE4A-4684-AB7C-EDBB603F2DDD}">
      <dgm:prSet custT="1"/>
      <dgm:spPr/>
      <dgm:t>
        <a:bodyPr/>
        <a:lstStyle/>
        <a:p>
          <a:r>
            <a:rPr lang="en-US" sz="1800" dirty="0"/>
            <a:t>Unsupervised Anomaly detection algorithm – relevant to this project-however , it could not be implemented due to insufficiency in no of </a:t>
          </a:r>
          <a:r>
            <a:rPr lang="en-US" sz="1800" dirty="0" err="1"/>
            <a:t>neighbours</a:t>
          </a:r>
          <a:r>
            <a:rPr lang="en-US" sz="1800" dirty="0"/>
            <a:t> -error in input value of </a:t>
          </a:r>
          <a:r>
            <a:rPr lang="en-US" sz="1800" dirty="0" err="1"/>
            <a:t>neighbouring</a:t>
          </a:r>
          <a:r>
            <a:rPr lang="en-US" sz="1800" dirty="0"/>
            <a:t> data</a:t>
          </a:r>
          <a:endParaRPr lang="en-IN" sz="1800" dirty="0"/>
        </a:p>
      </dgm:t>
    </dgm:pt>
    <dgm:pt modelId="{CDE378D9-6EBC-49E1-8CDC-37253684E61E}" type="parTrans" cxnId="{6A1403EB-EDDA-47B2-AC06-9CB0F2E6DE7B}">
      <dgm:prSet/>
      <dgm:spPr/>
      <dgm:t>
        <a:bodyPr/>
        <a:lstStyle/>
        <a:p>
          <a:endParaRPr lang="en-IN"/>
        </a:p>
      </dgm:t>
    </dgm:pt>
    <dgm:pt modelId="{02E069CA-3315-4ED2-B4C4-6640E66BA4A5}" type="sibTrans" cxnId="{6A1403EB-EDDA-47B2-AC06-9CB0F2E6DE7B}">
      <dgm:prSet/>
      <dgm:spPr/>
      <dgm:t>
        <a:bodyPr/>
        <a:lstStyle/>
        <a:p>
          <a:endParaRPr lang="en-IN"/>
        </a:p>
      </dgm:t>
    </dgm:pt>
    <dgm:pt modelId="{3A5E880C-0810-491C-8E09-8DBED28721D9}">
      <dgm:prSet custT="1"/>
      <dgm:spPr/>
      <dgm:t>
        <a:bodyPr/>
        <a:lstStyle/>
        <a:p>
          <a:r>
            <a:rPr lang="en-US" sz="1800" dirty="0"/>
            <a:t>Not Suitable</a:t>
          </a:r>
          <a:endParaRPr lang="en-IN" sz="1800" dirty="0"/>
        </a:p>
      </dgm:t>
    </dgm:pt>
    <dgm:pt modelId="{28DA8551-6799-4D97-84E6-04234E8846C7}" type="parTrans" cxnId="{FE5D4A4C-8EFF-404D-9F62-5C822E443546}">
      <dgm:prSet/>
      <dgm:spPr/>
      <dgm:t>
        <a:bodyPr/>
        <a:lstStyle/>
        <a:p>
          <a:endParaRPr lang="en-IN"/>
        </a:p>
      </dgm:t>
    </dgm:pt>
    <dgm:pt modelId="{837E4382-1D6D-4369-B9BB-08BF27EE53AE}" type="sibTrans" cxnId="{FE5D4A4C-8EFF-404D-9F62-5C822E443546}">
      <dgm:prSet/>
      <dgm:spPr/>
      <dgm:t>
        <a:bodyPr/>
        <a:lstStyle/>
        <a:p>
          <a:endParaRPr lang="en-IN"/>
        </a:p>
      </dgm:t>
    </dgm:pt>
    <dgm:pt modelId="{B7BFDEBE-B2C6-44D9-BA55-73A451952365}" type="pres">
      <dgm:prSet presAssocID="{7B6A8CB4-338A-4559-9481-C82C40442826}" presName="Name0" presStyleCnt="0">
        <dgm:presLayoutVars>
          <dgm:dir/>
          <dgm:animLvl val="lvl"/>
          <dgm:resizeHandles val="exact"/>
        </dgm:presLayoutVars>
      </dgm:prSet>
      <dgm:spPr/>
    </dgm:pt>
    <dgm:pt modelId="{56C1BD96-1C0D-4E9D-B01F-C16234FB3175}" type="pres">
      <dgm:prSet presAssocID="{ACD829AB-62E4-48B1-B5D2-E0C97AA9EE19}" presName="composite" presStyleCnt="0"/>
      <dgm:spPr/>
    </dgm:pt>
    <dgm:pt modelId="{9D05E52C-FD41-4163-BC33-820E03ADB003}" type="pres">
      <dgm:prSet presAssocID="{ACD829AB-62E4-48B1-B5D2-E0C97AA9EE19}" presName="parTx" presStyleLbl="alignNode1" presStyleIdx="0" presStyleCnt="4">
        <dgm:presLayoutVars>
          <dgm:chMax val="0"/>
          <dgm:chPref val="0"/>
          <dgm:bulletEnabled val="1"/>
        </dgm:presLayoutVars>
      </dgm:prSet>
      <dgm:spPr/>
    </dgm:pt>
    <dgm:pt modelId="{77F40D0D-221D-41EF-BBCD-98061827600C}" type="pres">
      <dgm:prSet presAssocID="{ACD829AB-62E4-48B1-B5D2-E0C97AA9EE19}" presName="desTx" presStyleLbl="alignAccFollowNode1" presStyleIdx="0" presStyleCnt="4">
        <dgm:presLayoutVars>
          <dgm:bulletEnabled val="1"/>
        </dgm:presLayoutVars>
      </dgm:prSet>
      <dgm:spPr/>
    </dgm:pt>
    <dgm:pt modelId="{29A6F843-C022-4420-A3F6-84117E8CB40F}" type="pres">
      <dgm:prSet presAssocID="{DAF43728-5D36-454B-AA0A-7447E69645C2}" presName="space" presStyleCnt="0"/>
      <dgm:spPr/>
    </dgm:pt>
    <dgm:pt modelId="{31A324E3-27A3-47B3-8151-088D8B8D9099}" type="pres">
      <dgm:prSet presAssocID="{E9B1BCDB-DBB6-49CE-9D7C-AF32C0B91614}" presName="composite" presStyleCnt="0"/>
      <dgm:spPr/>
    </dgm:pt>
    <dgm:pt modelId="{BF75FAAE-76AD-4BF4-8FB6-B81131CAB626}" type="pres">
      <dgm:prSet presAssocID="{E9B1BCDB-DBB6-49CE-9D7C-AF32C0B91614}" presName="parTx" presStyleLbl="alignNode1" presStyleIdx="1" presStyleCnt="4">
        <dgm:presLayoutVars>
          <dgm:chMax val="0"/>
          <dgm:chPref val="0"/>
          <dgm:bulletEnabled val="1"/>
        </dgm:presLayoutVars>
      </dgm:prSet>
      <dgm:spPr/>
    </dgm:pt>
    <dgm:pt modelId="{26D0E168-1C72-47AD-AB2E-5520DD637FC0}" type="pres">
      <dgm:prSet presAssocID="{E9B1BCDB-DBB6-49CE-9D7C-AF32C0B91614}" presName="desTx" presStyleLbl="alignAccFollowNode1" presStyleIdx="1" presStyleCnt="4">
        <dgm:presLayoutVars>
          <dgm:bulletEnabled val="1"/>
        </dgm:presLayoutVars>
      </dgm:prSet>
      <dgm:spPr/>
    </dgm:pt>
    <dgm:pt modelId="{EA936694-B438-4EDE-A7E0-FB046CFAE6D6}" type="pres">
      <dgm:prSet presAssocID="{F78F22C3-FCA4-41D1-8CFD-01F37ED4752D}" presName="space" presStyleCnt="0"/>
      <dgm:spPr/>
    </dgm:pt>
    <dgm:pt modelId="{E1C54542-987B-4E43-AD3F-25307BBB1766}" type="pres">
      <dgm:prSet presAssocID="{B8E0C902-7C3F-447D-9780-44DBBEE87AE6}" presName="composite" presStyleCnt="0"/>
      <dgm:spPr/>
    </dgm:pt>
    <dgm:pt modelId="{E37288CE-448D-4489-BB38-DEF7ECBB54B7}" type="pres">
      <dgm:prSet presAssocID="{B8E0C902-7C3F-447D-9780-44DBBEE87AE6}" presName="parTx" presStyleLbl="alignNode1" presStyleIdx="2" presStyleCnt="4">
        <dgm:presLayoutVars>
          <dgm:chMax val="0"/>
          <dgm:chPref val="0"/>
          <dgm:bulletEnabled val="1"/>
        </dgm:presLayoutVars>
      </dgm:prSet>
      <dgm:spPr/>
    </dgm:pt>
    <dgm:pt modelId="{A52A351D-E711-4492-B7E0-52DCDE6A6AA4}" type="pres">
      <dgm:prSet presAssocID="{B8E0C902-7C3F-447D-9780-44DBBEE87AE6}" presName="desTx" presStyleLbl="alignAccFollowNode1" presStyleIdx="2" presStyleCnt="4">
        <dgm:presLayoutVars>
          <dgm:bulletEnabled val="1"/>
        </dgm:presLayoutVars>
      </dgm:prSet>
      <dgm:spPr/>
    </dgm:pt>
    <dgm:pt modelId="{A5EBB571-2D51-44EF-B6FE-36816062A2B9}" type="pres">
      <dgm:prSet presAssocID="{6DD421AF-CCB5-4B04-B3B3-1A63FFAD2986}" presName="space" presStyleCnt="0"/>
      <dgm:spPr/>
    </dgm:pt>
    <dgm:pt modelId="{B6148B0A-F387-4B05-A56D-D1F8137C8742}" type="pres">
      <dgm:prSet presAssocID="{7C38F09C-78A0-43A5-A9A8-A6B806CE4C5C}" presName="composite" presStyleCnt="0"/>
      <dgm:spPr/>
    </dgm:pt>
    <dgm:pt modelId="{CB6D744F-60DE-4B56-8B15-6F21F3EA0520}" type="pres">
      <dgm:prSet presAssocID="{7C38F09C-78A0-43A5-A9A8-A6B806CE4C5C}" presName="parTx" presStyleLbl="alignNode1" presStyleIdx="3" presStyleCnt="4">
        <dgm:presLayoutVars>
          <dgm:chMax val="0"/>
          <dgm:chPref val="0"/>
          <dgm:bulletEnabled val="1"/>
        </dgm:presLayoutVars>
      </dgm:prSet>
      <dgm:spPr/>
    </dgm:pt>
    <dgm:pt modelId="{E3D60B99-F71D-4D98-95E8-DCAB506262B3}" type="pres">
      <dgm:prSet presAssocID="{7C38F09C-78A0-43A5-A9A8-A6B806CE4C5C}" presName="desTx" presStyleLbl="alignAccFollowNode1" presStyleIdx="3" presStyleCnt="4">
        <dgm:presLayoutVars>
          <dgm:bulletEnabled val="1"/>
        </dgm:presLayoutVars>
      </dgm:prSet>
      <dgm:spPr/>
    </dgm:pt>
  </dgm:ptLst>
  <dgm:cxnLst>
    <dgm:cxn modelId="{54ED0D01-F1C9-47B1-9C4E-200A4785220F}" srcId="{7B6A8CB4-338A-4559-9481-C82C40442826}" destId="{7C38F09C-78A0-43A5-A9A8-A6B806CE4C5C}" srcOrd="3" destOrd="0" parTransId="{E368FE7E-C0B2-47CE-B178-FA9676B4E101}" sibTransId="{9932BA7E-3FD2-4375-BD42-9B83A7C6D2C2}"/>
    <dgm:cxn modelId="{3655EA1E-DDC7-47C5-83A3-40DA2EFE51D1}" srcId="{ACD829AB-62E4-48B1-B5D2-E0C97AA9EE19}" destId="{925AD817-FB5A-4CA2-AD72-1540FF0BCF23}" srcOrd="1" destOrd="0" parTransId="{0A1CD251-BC8D-4724-969E-507782FD6D0C}" sibTransId="{B6730674-51D1-4D83-8908-78694D52614E}"/>
    <dgm:cxn modelId="{410C6622-D373-4ECA-B7F8-EA19C3C079A5}" srcId="{E9B1BCDB-DBB6-49CE-9D7C-AF32C0B91614}" destId="{53FFCCDB-BC6E-4307-8401-38E7497A88DA}" srcOrd="0" destOrd="0" parTransId="{ADF8D5C5-33C3-4A91-B84E-A3AD96C9EA78}" sibTransId="{09E073CF-3D36-4C7B-855A-3FC8BEEF9786}"/>
    <dgm:cxn modelId="{233D7F3D-2E1E-47A7-BF52-471747AF193A}" srcId="{7B6A8CB4-338A-4559-9481-C82C40442826}" destId="{ACD829AB-62E4-48B1-B5D2-E0C97AA9EE19}" srcOrd="0" destOrd="0" parTransId="{76320CC2-A249-4986-BA86-9852EA6956BE}" sibTransId="{DAF43728-5D36-454B-AA0A-7447E69645C2}"/>
    <dgm:cxn modelId="{D66FE569-97E9-4F6A-B860-6CFE5BB82EB4}" type="presOf" srcId="{6865E7EC-2612-4157-9A4A-7874F2532856}" destId="{77F40D0D-221D-41EF-BBCD-98061827600C}" srcOrd="0" destOrd="0" presId="urn:microsoft.com/office/officeart/2005/8/layout/hList1"/>
    <dgm:cxn modelId="{FE5D4A4C-8EFF-404D-9F62-5C822E443546}" srcId="{B8E0C902-7C3F-447D-9780-44DBBEE87AE6}" destId="{3A5E880C-0810-491C-8E09-8DBED28721D9}" srcOrd="1" destOrd="0" parTransId="{28DA8551-6799-4D97-84E6-04234E8846C7}" sibTransId="{837E4382-1D6D-4369-B9BB-08BF27EE53AE}"/>
    <dgm:cxn modelId="{D0570551-D9DE-490D-AE4F-B6863EEE9FB6}" type="presOf" srcId="{3A5E880C-0810-491C-8E09-8DBED28721D9}" destId="{A52A351D-E711-4492-B7E0-52DCDE6A6AA4}" srcOrd="0" destOrd="1" presId="urn:microsoft.com/office/officeart/2005/8/layout/hList1"/>
    <dgm:cxn modelId="{239BF155-DEA4-4281-9032-415A026A7758}" type="presOf" srcId="{53FFCCDB-BC6E-4307-8401-38E7497A88DA}" destId="{26D0E168-1C72-47AD-AB2E-5520DD637FC0}" srcOrd="0" destOrd="0" presId="urn:microsoft.com/office/officeart/2005/8/layout/hList1"/>
    <dgm:cxn modelId="{0D6FA557-8FDC-4772-A5C6-D2B937C33C3F}" type="presOf" srcId="{A3843FED-1FCD-4819-9082-777BC52E64CF}" destId="{E3D60B99-F71D-4D98-95E8-DCAB506262B3}" srcOrd="0" destOrd="0" presId="urn:microsoft.com/office/officeart/2005/8/layout/hList1"/>
    <dgm:cxn modelId="{AE2D487D-A3B9-4927-9A30-9A65A12CF3BF}" type="presOf" srcId="{E9B1BCDB-DBB6-49CE-9D7C-AF32C0B91614}" destId="{BF75FAAE-76AD-4BF4-8FB6-B81131CAB626}" srcOrd="0" destOrd="0" presId="urn:microsoft.com/office/officeart/2005/8/layout/hList1"/>
    <dgm:cxn modelId="{19A3D283-68C2-407A-A63F-E0A6A6A129BC}" type="presOf" srcId="{B8E0C902-7C3F-447D-9780-44DBBEE87AE6}" destId="{E37288CE-448D-4489-BB38-DEF7ECBB54B7}" srcOrd="0" destOrd="0" presId="urn:microsoft.com/office/officeart/2005/8/layout/hList1"/>
    <dgm:cxn modelId="{D4236284-204D-4B0F-A82C-EE3AD2BB236A}" type="presOf" srcId="{EE544873-CCFC-4444-A3F5-609C2C2E0379}" destId="{E3D60B99-F71D-4D98-95E8-DCAB506262B3}" srcOrd="0" destOrd="1" presId="urn:microsoft.com/office/officeart/2005/8/layout/hList1"/>
    <dgm:cxn modelId="{B6BD1B8F-68BF-4EF2-84B9-737765DC155D}" type="presOf" srcId="{ACD829AB-62E4-48B1-B5D2-E0C97AA9EE19}" destId="{9D05E52C-FD41-4163-BC33-820E03ADB003}" srcOrd="0" destOrd="0" presId="urn:microsoft.com/office/officeart/2005/8/layout/hList1"/>
    <dgm:cxn modelId="{4FC10697-65A9-4DE0-B94B-71E37921AD66}" type="presOf" srcId="{FC1A085E-72A8-4087-A4BB-FA6F5ABDB292}" destId="{26D0E168-1C72-47AD-AB2E-5520DD637FC0}" srcOrd="0" destOrd="1" presId="urn:microsoft.com/office/officeart/2005/8/layout/hList1"/>
    <dgm:cxn modelId="{6A513DA8-B1F7-4303-9722-1F1ED4723E08}" srcId="{7B6A8CB4-338A-4559-9481-C82C40442826}" destId="{E9B1BCDB-DBB6-49CE-9D7C-AF32C0B91614}" srcOrd="1" destOrd="0" parTransId="{3266F386-1A95-4882-A2C0-574051BA2852}" sibTransId="{F78F22C3-FCA4-41D1-8CFD-01F37ED4752D}"/>
    <dgm:cxn modelId="{BF01D1B2-E7D0-4BD2-AB70-47B42825C740}" srcId="{7C38F09C-78A0-43A5-A9A8-A6B806CE4C5C}" destId="{EE544873-CCFC-4444-A3F5-609C2C2E0379}" srcOrd="1" destOrd="0" parTransId="{0B39F272-5859-4CD4-9A8E-44D81531EB2A}" sibTransId="{FE3D3F65-5E97-409E-A828-3B6CE71D6EB6}"/>
    <dgm:cxn modelId="{0A529EBD-ACAA-4F0B-8998-5DB890C48990}" type="presOf" srcId="{1EB8F581-BE4A-4684-AB7C-EDBB603F2DDD}" destId="{A52A351D-E711-4492-B7E0-52DCDE6A6AA4}" srcOrd="0" destOrd="0" presId="urn:microsoft.com/office/officeart/2005/8/layout/hList1"/>
    <dgm:cxn modelId="{685B45C1-8A00-472D-98E4-50FB785FA52F}" type="presOf" srcId="{925AD817-FB5A-4CA2-AD72-1540FF0BCF23}" destId="{77F40D0D-221D-41EF-BBCD-98061827600C}" srcOrd="0" destOrd="1" presId="urn:microsoft.com/office/officeart/2005/8/layout/hList1"/>
    <dgm:cxn modelId="{018049D2-FDAC-45C5-B4D2-98ADEC2D0C29}" srcId="{7C38F09C-78A0-43A5-A9A8-A6B806CE4C5C}" destId="{A3843FED-1FCD-4819-9082-777BC52E64CF}" srcOrd="0" destOrd="0" parTransId="{DD821C12-4443-4BD0-A5BC-740E52DC07BB}" sibTransId="{A04844C9-E68D-4D53-B3D5-A792B802B8F0}"/>
    <dgm:cxn modelId="{7C9B1BDB-9B11-41D9-A8B3-4227F5E74D6E}" srcId="{E9B1BCDB-DBB6-49CE-9D7C-AF32C0B91614}" destId="{FC1A085E-72A8-4087-A4BB-FA6F5ABDB292}" srcOrd="1" destOrd="0" parTransId="{C96A6F2A-024E-49AC-A8A9-134E7E253C41}" sibTransId="{74D5A3CB-E3DB-4D2F-8F86-4F88B74E9584}"/>
    <dgm:cxn modelId="{6A1403EB-EDDA-47B2-AC06-9CB0F2E6DE7B}" srcId="{B8E0C902-7C3F-447D-9780-44DBBEE87AE6}" destId="{1EB8F581-BE4A-4684-AB7C-EDBB603F2DDD}" srcOrd="0" destOrd="0" parTransId="{CDE378D9-6EBC-49E1-8CDC-37253684E61E}" sibTransId="{02E069CA-3315-4ED2-B4C4-6640E66BA4A5}"/>
    <dgm:cxn modelId="{31EACDF2-623F-4174-BC85-EFFD6CCA4991}" srcId="{ACD829AB-62E4-48B1-B5D2-E0C97AA9EE19}" destId="{6865E7EC-2612-4157-9A4A-7874F2532856}" srcOrd="0" destOrd="0" parTransId="{54CA353A-3934-4BAF-9F5C-ABD21ECB0ADD}" sibTransId="{B1BD936E-476B-4A85-9149-93ECEFDA106D}"/>
    <dgm:cxn modelId="{DCEAFCF3-2BB6-44A4-9DE3-77459428CBB3}" srcId="{7B6A8CB4-338A-4559-9481-C82C40442826}" destId="{B8E0C902-7C3F-447D-9780-44DBBEE87AE6}" srcOrd="2" destOrd="0" parTransId="{4C2EA5EC-1FB7-461E-84EA-F2D8AF3D432D}" sibTransId="{6DD421AF-CCB5-4B04-B3B3-1A63FFAD2986}"/>
    <dgm:cxn modelId="{9C8D7CF4-9492-4718-83FE-D46F61F5932F}" type="presOf" srcId="{7B6A8CB4-338A-4559-9481-C82C40442826}" destId="{B7BFDEBE-B2C6-44D9-BA55-73A451952365}" srcOrd="0" destOrd="0" presId="urn:microsoft.com/office/officeart/2005/8/layout/hList1"/>
    <dgm:cxn modelId="{770780FA-F3B5-4FF8-9BBE-1557E6FECC99}" type="presOf" srcId="{7C38F09C-78A0-43A5-A9A8-A6B806CE4C5C}" destId="{CB6D744F-60DE-4B56-8B15-6F21F3EA0520}" srcOrd="0" destOrd="0" presId="urn:microsoft.com/office/officeart/2005/8/layout/hList1"/>
    <dgm:cxn modelId="{E68407EA-8508-4EB8-ACE8-701FEF105FEE}" type="presParOf" srcId="{B7BFDEBE-B2C6-44D9-BA55-73A451952365}" destId="{56C1BD96-1C0D-4E9D-B01F-C16234FB3175}" srcOrd="0" destOrd="0" presId="urn:microsoft.com/office/officeart/2005/8/layout/hList1"/>
    <dgm:cxn modelId="{21C4EBBD-11AC-42D1-AC98-49D043E32D27}" type="presParOf" srcId="{56C1BD96-1C0D-4E9D-B01F-C16234FB3175}" destId="{9D05E52C-FD41-4163-BC33-820E03ADB003}" srcOrd="0" destOrd="0" presId="urn:microsoft.com/office/officeart/2005/8/layout/hList1"/>
    <dgm:cxn modelId="{1736C372-CDA9-47B9-8312-FCA116796C5F}" type="presParOf" srcId="{56C1BD96-1C0D-4E9D-B01F-C16234FB3175}" destId="{77F40D0D-221D-41EF-BBCD-98061827600C}" srcOrd="1" destOrd="0" presId="urn:microsoft.com/office/officeart/2005/8/layout/hList1"/>
    <dgm:cxn modelId="{4068DC52-C07D-4ECD-8366-9E948096E247}" type="presParOf" srcId="{B7BFDEBE-B2C6-44D9-BA55-73A451952365}" destId="{29A6F843-C022-4420-A3F6-84117E8CB40F}" srcOrd="1" destOrd="0" presId="urn:microsoft.com/office/officeart/2005/8/layout/hList1"/>
    <dgm:cxn modelId="{E5D34CF7-DAE9-4A0E-929F-5D950C23D139}" type="presParOf" srcId="{B7BFDEBE-B2C6-44D9-BA55-73A451952365}" destId="{31A324E3-27A3-47B3-8151-088D8B8D9099}" srcOrd="2" destOrd="0" presId="urn:microsoft.com/office/officeart/2005/8/layout/hList1"/>
    <dgm:cxn modelId="{F02A99D4-F433-4875-9F22-5200AF74799B}" type="presParOf" srcId="{31A324E3-27A3-47B3-8151-088D8B8D9099}" destId="{BF75FAAE-76AD-4BF4-8FB6-B81131CAB626}" srcOrd="0" destOrd="0" presId="urn:microsoft.com/office/officeart/2005/8/layout/hList1"/>
    <dgm:cxn modelId="{2E78AA80-A7FE-40A5-937E-D6619196B7DD}" type="presParOf" srcId="{31A324E3-27A3-47B3-8151-088D8B8D9099}" destId="{26D0E168-1C72-47AD-AB2E-5520DD637FC0}" srcOrd="1" destOrd="0" presId="urn:microsoft.com/office/officeart/2005/8/layout/hList1"/>
    <dgm:cxn modelId="{960F9F67-B13C-455E-BC61-CA50ECD6A45E}" type="presParOf" srcId="{B7BFDEBE-B2C6-44D9-BA55-73A451952365}" destId="{EA936694-B438-4EDE-A7E0-FB046CFAE6D6}" srcOrd="3" destOrd="0" presId="urn:microsoft.com/office/officeart/2005/8/layout/hList1"/>
    <dgm:cxn modelId="{BCD8171A-4061-4803-82AB-9B2104694B44}" type="presParOf" srcId="{B7BFDEBE-B2C6-44D9-BA55-73A451952365}" destId="{E1C54542-987B-4E43-AD3F-25307BBB1766}" srcOrd="4" destOrd="0" presId="urn:microsoft.com/office/officeart/2005/8/layout/hList1"/>
    <dgm:cxn modelId="{D550195A-A2AA-4934-B63E-3106965EC855}" type="presParOf" srcId="{E1C54542-987B-4E43-AD3F-25307BBB1766}" destId="{E37288CE-448D-4489-BB38-DEF7ECBB54B7}" srcOrd="0" destOrd="0" presId="urn:microsoft.com/office/officeart/2005/8/layout/hList1"/>
    <dgm:cxn modelId="{234F56FD-3A7D-4BFD-9BDD-3A99E442D241}" type="presParOf" srcId="{E1C54542-987B-4E43-AD3F-25307BBB1766}" destId="{A52A351D-E711-4492-B7E0-52DCDE6A6AA4}" srcOrd="1" destOrd="0" presId="urn:microsoft.com/office/officeart/2005/8/layout/hList1"/>
    <dgm:cxn modelId="{E7CB0E2A-49B3-4FE0-8EFE-782F9DD92D3F}" type="presParOf" srcId="{B7BFDEBE-B2C6-44D9-BA55-73A451952365}" destId="{A5EBB571-2D51-44EF-B6FE-36816062A2B9}" srcOrd="5" destOrd="0" presId="urn:microsoft.com/office/officeart/2005/8/layout/hList1"/>
    <dgm:cxn modelId="{355DA9BC-5369-4052-A7AA-3F08C8A30E90}" type="presParOf" srcId="{B7BFDEBE-B2C6-44D9-BA55-73A451952365}" destId="{B6148B0A-F387-4B05-A56D-D1F8137C8742}" srcOrd="6" destOrd="0" presId="urn:microsoft.com/office/officeart/2005/8/layout/hList1"/>
    <dgm:cxn modelId="{F5850967-EE50-4DE8-B7B5-6C6601FA1814}" type="presParOf" srcId="{B6148B0A-F387-4B05-A56D-D1F8137C8742}" destId="{CB6D744F-60DE-4B56-8B15-6F21F3EA0520}" srcOrd="0" destOrd="0" presId="urn:microsoft.com/office/officeart/2005/8/layout/hList1"/>
    <dgm:cxn modelId="{95B2EAC1-847E-4380-8529-A2F2DE8ACE1A}" type="presParOf" srcId="{B6148B0A-F387-4B05-A56D-D1F8137C8742}" destId="{E3D60B99-F71D-4D98-95E8-DCAB506262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860E6-E512-4FBB-8FF5-DEAB47CA096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IN"/>
        </a:p>
      </dgm:t>
    </dgm:pt>
    <dgm:pt modelId="{6FA733C1-BB2F-45A2-BD5C-97EC45F2E84A}">
      <dgm:prSet phldrT="[Text]"/>
      <dgm:spPr/>
      <dgm:t>
        <a:bodyPr/>
        <a:lstStyle/>
        <a:p>
          <a:r>
            <a:rPr lang="en-US" dirty="0"/>
            <a:t>Finalize Process to find errors using pattern in blank data  entries</a:t>
          </a:r>
          <a:endParaRPr lang="en-IN" dirty="0"/>
        </a:p>
      </dgm:t>
    </dgm:pt>
    <dgm:pt modelId="{568ABA65-92ED-4BB2-9772-8606266EE7AF}" type="parTrans" cxnId="{3AEBDCC0-2F3A-4BBB-8538-A196B0ED9474}">
      <dgm:prSet/>
      <dgm:spPr/>
      <dgm:t>
        <a:bodyPr/>
        <a:lstStyle/>
        <a:p>
          <a:endParaRPr lang="en-IN"/>
        </a:p>
      </dgm:t>
    </dgm:pt>
    <dgm:pt modelId="{F8246E7F-BAC5-437F-BECC-DB5F95D7E8FB}" type="sibTrans" cxnId="{3AEBDCC0-2F3A-4BBB-8538-A196B0ED9474}">
      <dgm:prSet/>
      <dgm:spPr/>
      <dgm:t>
        <a:bodyPr/>
        <a:lstStyle/>
        <a:p>
          <a:endParaRPr lang="en-IN"/>
        </a:p>
      </dgm:t>
    </dgm:pt>
    <dgm:pt modelId="{EEF826DC-19F8-49F8-A900-405F0AAD8096}">
      <dgm:prSet phldrT="[Text]"/>
      <dgm:spPr/>
      <dgm:t>
        <a:bodyPr/>
        <a:lstStyle/>
        <a:p>
          <a:r>
            <a:rPr lang="en-US" dirty="0"/>
            <a:t>Test the </a:t>
          </a:r>
          <a:r>
            <a:rPr lang="en-US" dirty="0" err="1"/>
            <a:t>Pycaret</a:t>
          </a:r>
          <a:r>
            <a:rPr lang="en-US" dirty="0"/>
            <a:t>  approach with more data</a:t>
          </a:r>
          <a:endParaRPr lang="en-IN" dirty="0"/>
        </a:p>
      </dgm:t>
    </dgm:pt>
    <dgm:pt modelId="{175EB12C-FDD4-49D4-9883-2B94643F42B3}" type="parTrans" cxnId="{D0F56582-9248-4001-8BC2-3CFBF503BABE}">
      <dgm:prSet/>
      <dgm:spPr/>
      <dgm:t>
        <a:bodyPr/>
        <a:lstStyle/>
        <a:p>
          <a:endParaRPr lang="en-IN"/>
        </a:p>
      </dgm:t>
    </dgm:pt>
    <dgm:pt modelId="{2BA4C587-1519-4075-B0E3-F7B5F53FE8EF}" type="sibTrans" cxnId="{D0F56582-9248-4001-8BC2-3CFBF503BABE}">
      <dgm:prSet/>
      <dgm:spPr/>
      <dgm:t>
        <a:bodyPr/>
        <a:lstStyle/>
        <a:p>
          <a:endParaRPr lang="en-IN"/>
        </a:p>
      </dgm:t>
    </dgm:pt>
    <dgm:pt modelId="{7579A7D1-2ACC-4EEF-8251-8B661D022633}">
      <dgm:prSet phldrT="[Text]"/>
      <dgm:spPr/>
      <dgm:t>
        <a:bodyPr/>
        <a:lstStyle/>
        <a:p>
          <a:r>
            <a:rPr lang="en-US" dirty="0"/>
            <a:t>Combine data from all pages  to check for compatibility</a:t>
          </a:r>
          <a:endParaRPr lang="en-IN" dirty="0"/>
        </a:p>
      </dgm:t>
    </dgm:pt>
    <dgm:pt modelId="{ECC5D2D8-9290-4DDB-90A1-BBCC87AC9026}" type="parTrans" cxnId="{0C1B8C44-B4E7-4BA5-B233-8DDEE2CEB805}">
      <dgm:prSet/>
      <dgm:spPr/>
      <dgm:t>
        <a:bodyPr/>
        <a:lstStyle/>
        <a:p>
          <a:endParaRPr lang="en-IN"/>
        </a:p>
      </dgm:t>
    </dgm:pt>
    <dgm:pt modelId="{1C1775C4-A49E-4878-BF28-1E06300E8480}" type="sibTrans" cxnId="{0C1B8C44-B4E7-4BA5-B233-8DDEE2CEB805}">
      <dgm:prSet/>
      <dgm:spPr/>
      <dgm:t>
        <a:bodyPr/>
        <a:lstStyle/>
        <a:p>
          <a:endParaRPr lang="en-IN"/>
        </a:p>
      </dgm:t>
    </dgm:pt>
    <dgm:pt modelId="{D0A1987E-5EE4-4B94-9F91-0DB99FE97487}" type="pres">
      <dgm:prSet presAssocID="{4BB860E6-E512-4FBB-8FF5-DEAB47CA0967}" presName="diagram" presStyleCnt="0">
        <dgm:presLayoutVars>
          <dgm:dir/>
          <dgm:resizeHandles val="exact"/>
        </dgm:presLayoutVars>
      </dgm:prSet>
      <dgm:spPr/>
    </dgm:pt>
    <dgm:pt modelId="{EF43381A-B928-45ED-BDF4-3964D5C54EE3}" type="pres">
      <dgm:prSet presAssocID="{6FA733C1-BB2F-45A2-BD5C-97EC45F2E84A}" presName="node" presStyleLbl="node1" presStyleIdx="0" presStyleCnt="3" custLinFactNeighborY="-99">
        <dgm:presLayoutVars>
          <dgm:bulletEnabled val="1"/>
        </dgm:presLayoutVars>
      </dgm:prSet>
      <dgm:spPr/>
    </dgm:pt>
    <dgm:pt modelId="{E84C4752-694D-4776-8A5E-9E3F55009EDD}" type="pres">
      <dgm:prSet presAssocID="{F8246E7F-BAC5-437F-BECC-DB5F95D7E8FB}" presName="sibTrans" presStyleCnt="0"/>
      <dgm:spPr/>
    </dgm:pt>
    <dgm:pt modelId="{12C78064-F2E2-4AAB-8E4D-60610D53BC97}" type="pres">
      <dgm:prSet presAssocID="{EEF826DC-19F8-49F8-A900-405F0AAD8096}" presName="node" presStyleLbl="node1" presStyleIdx="1" presStyleCnt="3" custLinFactNeighborY="-99">
        <dgm:presLayoutVars>
          <dgm:bulletEnabled val="1"/>
        </dgm:presLayoutVars>
      </dgm:prSet>
      <dgm:spPr/>
    </dgm:pt>
    <dgm:pt modelId="{6464753D-D2CB-4A9A-B376-7673C0CB6C25}" type="pres">
      <dgm:prSet presAssocID="{2BA4C587-1519-4075-B0E3-F7B5F53FE8EF}" presName="sibTrans" presStyleCnt="0"/>
      <dgm:spPr/>
    </dgm:pt>
    <dgm:pt modelId="{BE66297A-C55F-4DDE-BA80-152B087EAD77}" type="pres">
      <dgm:prSet presAssocID="{7579A7D1-2ACC-4EEF-8251-8B661D022633}" presName="node" presStyleLbl="node1" presStyleIdx="2" presStyleCnt="3" custLinFactNeighborY="99">
        <dgm:presLayoutVars>
          <dgm:bulletEnabled val="1"/>
        </dgm:presLayoutVars>
      </dgm:prSet>
      <dgm:spPr/>
    </dgm:pt>
  </dgm:ptLst>
  <dgm:cxnLst>
    <dgm:cxn modelId="{4F1B0034-9126-4B28-A7FF-A78819CE0C64}" type="presOf" srcId="{7579A7D1-2ACC-4EEF-8251-8B661D022633}" destId="{BE66297A-C55F-4DDE-BA80-152B087EAD77}" srcOrd="0" destOrd="0" presId="urn:microsoft.com/office/officeart/2005/8/layout/default"/>
    <dgm:cxn modelId="{06D4B061-9763-40CC-B0AC-1AFDF153CF63}" type="presOf" srcId="{6FA733C1-BB2F-45A2-BD5C-97EC45F2E84A}" destId="{EF43381A-B928-45ED-BDF4-3964D5C54EE3}" srcOrd="0" destOrd="0" presId="urn:microsoft.com/office/officeart/2005/8/layout/default"/>
    <dgm:cxn modelId="{0C1B8C44-B4E7-4BA5-B233-8DDEE2CEB805}" srcId="{4BB860E6-E512-4FBB-8FF5-DEAB47CA0967}" destId="{7579A7D1-2ACC-4EEF-8251-8B661D022633}" srcOrd="2" destOrd="0" parTransId="{ECC5D2D8-9290-4DDB-90A1-BBCC87AC9026}" sibTransId="{1C1775C4-A49E-4878-BF28-1E06300E8480}"/>
    <dgm:cxn modelId="{78256067-C6CF-40E1-AA89-78237177D7AE}" type="presOf" srcId="{4BB860E6-E512-4FBB-8FF5-DEAB47CA0967}" destId="{D0A1987E-5EE4-4B94-9F91-0DB99FE97487}" srcOrd="0" destOrd="0" presId="urn:microsoft.com/office/officeart/2005/8/layout/default"/>
    <dgm:cxn modelId="{D0F56582-9248-4001-8BC2-3CFBF503BABE}" srcId="{4BB860E6-E512-4FBB-8FF5-DEAB47CA0967}" destId="{EEF826DC-19F8-49F8-A900-405F0AAD8096}" srcOrd="1" destOrd="0" parTransId="{175EB12C-FDD4-49D4-9883-2B94643F42B3}" sibTransId="{2BA4C587-1519-4075-B0E3-F7B5F53FE8EF}"/>
    <dgm:cxn modelId="{3AEBDCC0-2F3A-4BBB-8538-A196B0ED9474}" srcId="{4BB860E6-E512-4FBB-8FF5-DEAB47CA0967}" destId="{6FA733C1-BB2F-45A2-BD5C-97EC45F2E84A}" srcOrd="0" destOrd="0" parTransId="{568ABA65-92ED-4BB2-9772-8606266EE7AF}" sibTransId="{F8246E7F-BAC5-437F-BECC-DB5F95D7E8FB}"/>
    <dgm:cxn modelId="{5234F2CB-9B1F-4425-AAB1-DE542084ED11}" type="presOf" srcId="{EEF826DC-19F8-49F8-A900-405F0AAD8096}" destId="{12C78064-F2E2-4AAB-8E4D-60610D53BC97}" srcOrd="0" destOrd="0" presId="urn:microsoft.com/office/officeart/2005/8/layout/default"/>
    <dgm:cxn modelId="{DAAD1D0A-D0BB-461F-B662-865C9B95A06D}" type="presParOf" srcId="{D0A1987E-5EE4-4B94-9F91-0DB99FE97487}" destId="{EF43381A-B928-45ED-BDF4-3964D5C54EE3}" srcOrd="0" destOrd="0" presId="urn:microsoft.com/office/officeart/2005/8/layout/default"/>
    <dgm:cxn modelId="{A2BD7F7A-6A7B-4DC1-96A7-AD4CA9DF78F3}" type="presParOf" srcId="{D0A1987E-5EE4-4B94-9F91-0DB99FE97487}" destId="{E84C4752-694D-4776-8A5E-9E3F55009EDD}" srcOrd="1" destOrd="0" presId="urn:microsoft.com/office/officeart/2005/8/layout/default"/>
    <dgm:cxn modelId="{9B47B9A4-D431-4326-B789-5F0A281BDFAA}" type="presParOf" srcId="{D0A1987E-5EE4-4B94-9F91-0DB99FE97487}" destId="{12C78064-F2E2-4AAB-8E4D-60610D53BC97}" srcOrd="2" destOrd="0" presId="urn:microsoft.com/office/officeart/2005/8/layout/default"/>
    <dgm:cxn modelId="{6490BCC6-190F-45DA-A865-C6C2698954F5}" type="presParOf" srcId="{D0A1987E-5EE4-4B94-9F91-0DB99FE97487}" destId="{6464753D-D2CB-4A9A-B376-7673C0CB6C25}" srcOrd="3" destOrd="0" presId="urn:microsoft.com/office/officeart/2005/8/layout/default"/>
    <dgm:cxn modelId="{E9412A65-C908-4D32-A119-33C0B5BFF963}" type="presParOf" srcId="{D0A1987E-5EE4-4B94-9F91-0DB99FE97487}" destId="{BE66297A-C55F-4DDE-BA80-152B087EAD7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DBA530-6735-4AAA-BED0-11FEC16CCB84}"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IN"/>
        </a:p>
      </dgm:t>
    </dgm:pt>
    <dgm:pt modelId="{E0B2B176-2DF3-4EA2-9D1C-DBB0063943C7}">
      <dgm:prSet phldrT="[Text]"/>
      <dgm:spPr/>
      <dgm:t>
        <a:bodyPr/>
        <a:lstStyle/>
        <a:p>
          <a:r>
            <a:rPr lang="en-US" dirty="0"/>
            <a:t> </a:t>
          </a:r>
          <a:endParaRPr lang="en-IN" dirty="0"/>
        </a:p>
      </dgm:t>
    </dgm:pt>
    <dgm:pt modelId="{A8E45372-10CC-4955-84F3-E2A5A2F5E0CE}" type="parTrans" cxnId="{0D8AAF4E-69BD-4512-BE79-63F46CB2A408}">
      <dgm:prSet/>
      <dgm:spPr/>
      <dgm:t>
        <a:bodyPr/>
        <a:lstStyle/>
        <a:p>
          <a:endParaRPr lang="en-IN"/>
        </a:p>
      </dgm:t>
    </dgm:pt>
    <dgm:pt modelId="{1C36075D-4B79-4EE4-81A4-BFD6ECA4B9AE}" type="sibTrans" cxnId="{0D8AAF4E-69BD-4512-BE79-63F46CB2A408}">
      <dgm:prSet/>
      <dgm:spPr/>
      <dgm:t>
        <a:bodyPr/>
        <a:lstStyle/>
        <a:p>
          <a:endParaRPr lang="en-IN"/>
        </a:p>
      </dgm:t>
    </dgm:pt>
    <dgm:pt modelId="{9342C2FA-9613-4DEB-A01F-0B26C41C2EF9}">
      <dgm:prSet phldrT="[Text]"/>
      <dgm:spPr/>
      <dgm:t>
        <a:bodyPr/>
        <a:lstStyle/>
        <a:p>
          <a:r>
            <a:rPr lang="en-US" dirty="0"/>
            <a:t>Determining Column headers of page 2 onwards</a:t>
          </a:r>
          <a:endParaRPr lang="en-IN" dirty="0"/>
        </a:p>
      </dgm:t>
    </dgm:pt>
    <dgm:pt modelId="{BF23F602-52C4-40D8-93D4-639C2061FC97}" type="sibTrans" cxnId="{DDE98324-057B-4977-AEBB-9A7ECE9FD3BB}">
      <dgm:prSet/>
      <dgm:spPr/>
      <dgm:t>
        <a:bodyPr/>
        <a:lstStyle/>
        <a:p>
          <a:r>
            <a:rPr lang="en-US" dirty="0"/>
            <a:t>Recognizing column types just  based on data</a:t>
          </a:r>
          <a:endParaRPr lang="en-IN" dirty="0"/>
        </a:p>
      </dgm:t>
    </dgm:pt>
    <dgm:pt modelId="{D44A2693-666D-4BCF-84D5-DE088A34AEA6}" type="parTrans" cxnId="{DDE98324-057B-4977-AEBB-9A7ECE9FD3BB}">
      <dgm:prSet/>
      <dgm:spPr/>
      <dgm:t>
        <a:bodyPr/>
        <a:lstStyle/>
        <a:p>
          <a:endParaRPr lang="en-IN"/>
        </a:p>
      </dgm:t>
    </dgm:pt>
    <dgm:pt modelId="{66305A97-A9B6-4076-BC48-E6071F180AEB}" type="pres">
      <dgm:prSet presAssocID="{7DDBA530-6735-4AAA-BED0-11FEC16CCB84}" presName="Name0" presStyleCnt="0">
        <dgm:presLayoutVars>
          <dgm:chMax/>
          <dgm:chPref/>
          <dgm:dir/>
          <dgm:animLvl val="lvl"/>
        </dgm:presLayoutVars>
      </dgm:prSet>
      <dgm:spPr/>
    </dgm:pt>
    <dgm:pt modelId="{B183C0EC-8720-4F0F-8FBF-152C0FAFCE63}" type="pres">
      <dgm:prSet presAssocID="{9342C2FA-9613-4DEB-A01F-0B26C41C2EF9}" presName="composite" presStyleCnt="0"/>
      <dgm:spPr/>
    </dgm:pt>
    <dgm:pt modelId="{90C44541-F7D2-467C-9E95-FDDB3884BE79}" type="pres">
      <dgm:prSet presAssocID="{9342C2FA-9613-4DEB-A01F-0B26C41C2EF9}" presName="Parent1" presStyleLbl="node1" presStyleIdx="0" presStyleCnt="2" custScaleX="194593" custLinFactNeighborX="81039" custLinFactNeighborY="-268">
        <dgm:presLayoutVars>
          <dgm:chMax val="1"/>
          <dgm:chPref val="1"/>
          <dgm:bulletEnabled val="1"/>
        </dgm:presLayoutVars>
      </dgm:prSet>
      <dgm:spPr/>
    </dgm:pt>
    <dgm:pt modelId="{CAC9F049-47E9-4C1D-B8B9-37408B539D23}" type="pres">
      <dgm:prSet presAssocID="{9342C2FA-9613-4DEB-A01F-0B26C41C2EF9}" presName="Childtext1" presStyleLbl="revTx" presStyleIdx="0" presStyleCnt="1">
        <dgm:presLayoutVars>
          <dgm:chMax val="0"/>
          <dgm:chPref val="0"/>
          <dgm:bulletEnabled val="1"/>
        </dgm:presLayoutVars>
      </dgm:prSet>
      <dgm:spPr/>
    </dgm:pt>
    <dgm:pt modelId="{3014EE9C-2F7E-4186-B635-077F9C9CB9B3}" type="pres">
      <dgm:prSet presAssocID="{9342C2FA-9613-4DEB-A01F-0B26C41C2EF9}" presName="BalanceSpacing" presStyleCnt="0"/>
      <dgm:spPr/>
    </dgm:pt>
    <dgm:pt modelId="{E6F212F6-21CE-4E5B-8BDC-C3D99EC3BA47}" type="pres">
      <dgm:prSet presAssocID="{9342C2FA-9613-4DEB-A01F-0B26C41C2EF9}" presName="BalanceSpacing1" presStyleCnt="0"/>
      <dgm:spPr/>
    </dgm:pt>
    <dgm:pt modelId="{3CB85C48-FCC1-4917-9339-4F1A8B459CF8}" type="pres">
      <dgm:prSet presAssocID="{BF23F602-52C4-40D8-93D4-639C2061FC97}" presName="Accent1Text" presStyleLbl="node1" presStyleIdx="1" presStyleCnt="2" custScaleX="227734" custScaleY="82675"/>
      <dgm:spPr/>
    </dgm:pt>
  </dgm:ptLst>
  <dgm:cxnLst>
    <dgm:cxn modelId="{DDE98324-057B-4977-AEBB-9A7ECE9FD3BB}" srcId="{7DDBA530-6735-4AAA-BED0-11FEC16CCB84}" destId="{9342C2FA-9613-4DEB-A01F-0B26C41C2EF9}" srcOrd="0" destOrd="0" parTransId="{D44A2693-666D-4BCF-84D5-DE088A34AEA6}" sibTransId="{BF23F602-52C4-40D8-93D4-639C2061FC97}"/>
    <dgm:cxn modelId="{A772DA42-E39F-4BB7-A42D-6C1AE58994A6}" type="presOf" srcId="{BF23F602-52C4-40D8-93D4-639C2061FC97}" destId="{3CB85C48-FCC1-4917-9339-4F1A8B459CF8}" srcOrd="0" destOrd="0" presId="urn:microsoft.com/office/officeart/2008/layout/AlternatingHexagons"/>
    <dgm:cxn modelId="{0D8AAF4E-69BD-4512-BE79-63F46CB2A408}" srcId="{9342C2FA-9613-4DEB-A01F-0B26C41C2EF9}" destId="{E0B2B176-2DF3-4EA2-9D1C-DBB0063943C7}" srcOrd="0" destOrd="0" parTransId="{A8E45372-10CC-4955-84F3-E2A5A2F5E0CE}" sibTransId="{1C36075D-4B79-4EE4-81A4-BFD6ECA4B9AE}"/>
    <dgm:cxn modelId="{F3D0F15A-C48C-4B24-A8A4-5EFD791E66B1}" type="presOf" srcId="{7DDBA530-6735-4AAA-BED0-11FEC16CCB84}" destId="{66305A97-A9B6-4076-BC48-E6071F180AEB}" srcOrd="0" destOrd="0" presId="urn:microsoft.com/office/officeart/2008/layout/AlternatingHexagons"/>
    <dgm:cxn modelId="{3A7AA1DE-1487-4EAF-8938-3DACE51ECFCE}" type="presOf" srcId="{E0B2B176-2DF3-4EA2-9D1C-DBB0063943C7}" destId="{CAC9F049-47E9-4C1D-B8B9-37408B539D23}" srcOrd="0" destOrd="0" presId="urn:microsoft.com/office/officeart/2008/layout/AlternatingHexagons"/>
    <dgm:cxn modelId="{7CA735E3-2B36-4824-BF7D-65AEFBA242C5}" type="presOf" srcId="{9342C2FA-9613-4DEB-A01F-0B26C41C2EF9}" destId="{90C44541-F7D2-467C-9E95-FDDB3884BE79}" srcOrd="0" destOrd="0" presId="urn:microsoft.com/office/officeart/2008/layout/AlternatingHexagons"/>
    <dgm:cxn modelId="{3D420192-0B8D-4305-964F-6F5DE3BC5BFE}" type="presParOf" srcId="{66305A97-A9B6-4076-BC48-E6071F180AEB}" destId="{B183C0EC-8720-4F0F-8FBF-152C0FAFCE63}" srcOrd="0" destOrd="0" presId="urn:microsoft.com/office/officeart/2008/layout/AlternatingHexagons"/>
    <dgm:cxn modelId="{716F2F40-4F5C-4E91-A0EB-C577DA2D8055}" type="presParOf" srcId="{B183C0EC-8720-4F0F-8FBF-152C0FAFCE63}" destId="{90C44541-F7D2-467C-9E95-FDDB3884BE79}" srcOrd="0" destOrd="0" presId="urn:microsoft.com/office/officeart/2008/layout/AlternatingHexagons"/>
    <dgm:cxn modelId="{0843158F-DD06-4E7A-9CBD-2C703B5FC15F}" type="presParOf" srcId="{B183C0EC-8720-4F0F-8FBF-152C0FAFCE63}" destId="{CAC9F049-47E9-4C1D-B8B9-37408B539D23}" srcOrd="1" destOrd="0" presId="urn:microsoft.com/office/officeart/2008/layout/AlternatingHexagons"/>
    <dgm:cxn modelId="{847003DF-B101-4663-81DD-2CA69C43E523}" type="presParOf" srcId="{B183C0EC-8720-4F0F-8FBF-152C0FAFCE63}" destId="{3014EE9C-2F7E-4186-B635-077F9C9CB9B3}" srcOrd="2" destOrd="0" presId="urn:microsoft.com/office/officeart/2008/layout/AlternatingHexagons"/>
    <dgm:cxn modelId="{3C942E86-07A7-4731-BFB0-80C242338115}" type="presParOf" srcId="{B183C0EC-8720-4F0F-8FBF-152C0FAFCE63}" destId="{E6F212F6-21CE-4E5B-8BDC-C3D99EC3BA47}" srcOrd="3" destOrd="0" presId="urn:microsoft.com/office/officeart/2008/layout/AlternatingHexagons"/>
    <dgm:cxn modelId="{F02AE477-38A7-46A4-814F-1EBFD0F93BC3}" type="presParOf" srcId="{B183C0EC-8720-4F0F-8FBF-152C0FAFCE63}" destId="{3CB85C48-FCC1-4917-9339-4F1A8B459CF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F497617-EC23-4616-8A73-423A4F30B56B}"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en-IN"/>
        </a:p>
      </dgm:t>
    </dgm:pt>
    <dgm:pt modelId="{8FC9599E-EFEB-49DA-A43C-24B7DC62D11D}">
      <dgm:prSet phldrT="[Text]"/>
      <dgm:spPr/>
      <dgm:t>
        <a:bodyPr/>
        <a:lstStyle/>
        <a:p>
          <a:r>
            <a:rPr lang="en-US" dirty="0"/>
            <a:t>Research ML algorithms for error recognition in pattern of blank entries</a:t>
          </a:r>
          <a:endParaRPr lang="en-IN" dirty="0"/>
        </a:p>
      </dgm:t>
    </dgm:pt>
    <dgm:pt modelId="{1C2759A4-7720-457F-AB77-309E33F22EB7}" type="parTrans" cxnId="{D4E95189-6BF7-418A-BB04-79E53F3F8812}">
      <dgm:prSet/>
      <dgm:spPr/>
      <dgm:t>
        <a:bodyPr/>
        <a:lstStyle/>
        <a:p>
          <a:endParaRPr lang="en-IN"/>
        </a:p>
      </dgm:t>
    </dgm:pt>
    <dgm:pt modelId="{22F3D38E-72FB-4ACA-823E-A5B3BE1CCED6}" type="sibTrans" cxnId="{D4E95189-6BF7-418A-BB04-79E53F3F8812}">
      <dgm:prSet/>
      <dgm:spPr/>
      <dgm:t>
        <a:bodyPr/>
        <a:lstStyle/>
        <a:p>
          <a:endParaRPr lang="en-IN"/>
        </a:p>
      </dgm:t>
    </dgm:pt>
    <dgm:pt modelId="{7C62B49F-61E1-4C34-95B3-E313A4A803CC}">
      <dgm:prSet phldrT="[Text]"/>
      <dgm:spPr/>
      <dgm:t>
        <a:bodyPr/>
        <a:lstStyle/>
        <a:p>
          <a:r>
            <a:rPr lang="en-US" dirty="0"/>
            <a:t>Test the different algorithms for effectiveness</a:t>
          </a:r>
          <a:endParaRPr lang="en-IN" dirty="0"/>
        </a:p>
      </dgm:t>
    </dgm:pt>
    <dgm:pt modelId="{BA57A4CA-5C06-476A-AA82-A02869506694}" type="parTrans" cxnId="{CF441762-016D-4F03-AC92-A6B431F7F612}">
      <dgm:prSet/>
      <dgm:spPr/>
      <dgm:t>
        <a:bodyPr/>
        <a:lstStyle/>
        <a:p>
          <a:endParaRPr lang="en-IN"/>
        </a:p>
      </dgm:t>
    </dgm:pt>
    <dgm:pt modelId="{B3680853-D141-43BB-AFA6-FE8F2740C18B}" type="sibTrans" cxnId="{CF441762-016D-4F03-AC92-A6B431F7F612}">
      <dgm:prSet/>
      <dgm:spPr/>
      <dgm:t>
        <a:bodyPr/>
        <a:lstStyle/>
        <a:p>
          <a:endParaRPr lang="en-IN"/>
        </a:p>
      </dgm:t>
    </dgm:pt>
    <dgm:pt modelId="{E0A303CD-5AE3-4145-8981-B9708EB1D7E5}">
      <dgm:prSet phldrT="[Text]"/>
      <dgm:spPr/>
      <dgm:t>
        <a:bodyPr/>
        <a:lstStyle/>
        <a:p>
          <a:r>
            <a:rPr lang="en-US" dirty="0"/>
            <a:t>Come up with a detection method of combining different pages</a:t>
          </a:r>
          <a:endParaRPr lang="en-IN" dirty="0"/>
        </a:p>
      </dgm:t>
    </dgm:pt>
    <dgm:pt modelId="{B61A834D-E70D-46C1-B5BD-1FCFADC84AE6}" type="parTrans" cxnId="{CFE6DC1B-3BF6-4D5E-B1EF-B2149F5A0C57}">
      <dgm:prSet/>
      <dgm:spPr/>
      <dgm:t>
        <a:bodyPr/>
        <a:lstStyle/>
        <a:p>
          <a:endParaRPr lang="en-IN"/>
        </a:p>
      </dgm:t>
    </dgm:pt>
    <dgm:pt modelId="{7548AF9C-FFC9-4B1C-87E6-CE3ACA15313F}" type="sibTrans" cxnId="{CFE6DC1B-3BF6-4D5E-B1EF-B2149F5A0C57}">
      <dgm:prSet/>
      <dgm:spPr/>
      <dgm:t>
        <a:bodyPr/>
        <a:lstStyle/>
        <a:p>
          <a:endParaRPr lang="en-IN"/>
        </a:p>
      </dgm:t>
    </dgm:pt>
    <dgm:pt modelId="{76DB3A37-D636-4B50-A539-C8F15C493066}">
      <dgm:prSet phldrT="[Text]"/>
      <dgm:spPr/>
      <dgm:t>
        <a:bodyPr/>
        <a:lstStyle/>
        <a:p>
          <a:r>
            <a:rPr lang="en-US" dirty="0"/>
            <a:t>Get more raw data and test rigorously</a:t>
          </a:r>
          <a:endParaRPr lang="en-IN" dirty="0"/>
        </a:p>
      </dgm:t>
    </dgm:pt>
    <dgm:pt modelId="{80554A6F-92B6-4071-B4EC-BFDD7D9895B4}" type="parTrans" cxnId="{24AAB645-3B1D-4B72-A887-777257D9B013}">
      <dgm:prSet/>
      <dgm:spPr/>
      <dgm:t>
        <a:bodyPr/>
        <a:lstStyle/>
        <a:p>
          <a:endParaRPr lang="en-IN"/>
        </a:p>
      </dgm:t>
    </dgm:pt>
    <dgm:pt modelId="{2055A64B-BA9C-4934-B174-6E65D12A0025}" type="sibTrans" cxnId="{24AAB645-3B1D-4B72-A887-777257D9B013}">
      <dgm:prSet/>
      <dgm:spPr/>
      <dgm:t>
        <a:bodyPr/>
        <a:lstStyle/>
        <a:p>
          <a:endParaRPr lang="en-IN"/>
        </a:p>
      </dgm:t>
    </dgm:pt>
    <dgm:pt modelId="{A111A53B-B3C8-4D73-98FE-26EEAB4AD499}">
      <dgm:prSet phldrT="[Text]"/>
      <dgm:spPr/>
      <dgm:t>
        <a:bodyPr/>
        <a:lstStyle/>
        <a:p>
          <a:r>
            <a:rPr lang="en-US" dirty="0"/>
            <a:t>Test </a:t>
          </a:r>
          <a:r>
            <a:rPr lang="en-US" dirty="0" err="1"/>
            <a:t>Pycaret</a:t>
          </a:r>
          <a:r>
            <a:rPr lang="en-US" dirty="0"/>
            <a:t>  for effectiveness</a:t>
          </a:r>
          <a:endParaRPr lang="en-IN" dirty="0"/>
        </a:p>
      </dgm:t>
    </dgm:pt>
    <dgm:pt modelId="{C20BE2CA-BEAB-43BB-878C-F84258AAC9E4}" type="parTrans" cxnId="{DD070147-FED5-4450-AB06-53237A934EC5}">
      <dgm:prSet/>
      <dgm:spPr/>
      <dgm:t>
        <a:bodyPr/>
        <a:lstStyle/>
        <a:p>
          <a:endParaRPr lang="en-IN"/>
        </a:p>
      </dgm:t>
    </dgm:pt>
    <dgm:pt modelId="{5FB91973-B563-4D6A-ADFE-EEBFA583E973}" type="sibTrans" cxnId="{DD070147-FED5-4450-AB06-53237A934EC5}">
      <dgm:prSet/>
      <dgm:spPr/>
      <dgm:t>
        <a:bodyPr/>
        <a:lstStyle/>
        <a:p>
          <a:endParaRPr lang="en-IN"/>
        </a:p>
      </dgm:t>
    </dgm:pt>
    <dgm:pt modelId="{59E5A5B2-325B-4DCF-8533-A36A13AA71B8}">
      <dgm:prSet phldrT="[Text]"/>
      <dgm:spPr/>
      <dgm:t>
        <a:bodyPr/>
        <a:lstStyle/>
        <a:p>
          <a:r>
            <a:rPr lang="en-US" dirty="0"/>
            <a:t>Get more raw data and test rigorously</a:t>
          </a:r>
          <a:endParaRPr lang="en-IN" dirty="0"/>
        </a:p>
      </dgm:t>
    </dgm:pt>
    <dgm:pt modelId="{3D033DBA-4433-4591-A7AF-12A2C07EEF6E}" type="parTrans" cxnId="{8B685D4B-FECA-482D-8A7B-9458098B4291}">
      <dgm:prSet/>
      <dgm:spPr/>
      <dgm:t>
        <a:bodyPr/>
        <a:lstStyle/>
        <a:p>
          <a:endParaRPr lang="en-IN"/>
        </a:p>
      </dgm:t>
    </dgm:pt>
    <dgm:pt modelId="{88BC541D-0A8D-44BC-AAB2-DB9E5847AE13}" type="sibTrans" cxnId="{8B685D4B-FECA-482D-8A7B-9458098B4291}">
      <dgm:prSet/>
      <dgm:spPr/>
      <dgm:t>
        <a:bodyPr/>
        <a:lstStyle/>
        <a:p>
          <a:endParaRPr lang="en-IN"/>
        </a:p>
      </dgm:t>
    </dgm:pt>
    <dgm:pt modelId="{21F1FDAE-54FC-4F52-AE23-B82DA9E9E9B4}" type="pres">
      <dgm:prSet presAssocID="{EF497617-EC23-4616-8A73-423A4F30B56B}" presName="theList" presStyleCnt="0">
        <dgm:presLayoutVars>
          <dgm:dir/>
          <dgm:animLvl val="lvl"/>
          <dgm:resizeHandles val="exact"/>
        </dgm:presLayoutVars>
      </dgm:prSet>
      <dgm:spPr/>
    </dgm:pt>
    <dgm:pt modelId="{BF1596C3-7E77-4816-A310-B5ED0E670ED1}" type="pres">
      <dgm:prSet presAssocID="{8FC9599E-EFEB-49DA-A43C-24B7DC62D11D}" presName="compNode" presStyleCnt="0"/>
      <dgm:spPr/>
    </dgm:pt>
    <dgm:pt modelId="{B4B97F88-13C3-4B78-88BF-C4548FAA3C89}" type="pres">
      <dgm:prSet presAssocID="{8FC9599E-EFEB-49DA-A43C-24B7DC62D11D}" presName="aNode" presStyleLbl="bgShp" presStyleIdx="0" presStyleCnt="3"/>
      <dgm:spPr/>
    </dgm:pt>
    <dgm:pt modelId="{6160375F-FD4A-40AE-97D5-5EE1AA111E93}" type="pres">
      <dgm:prSet presAssocID="{8FC9599E-EFEB-49DA-A43C-24B7DC62D11D}" presName="textNode" presStyleLbl="bgShp" presStyleIdx="0" presStyleCnt="3"/>
      <dgm:spPr/>
    </dgm:pt>
    <dgm:pt modelId="{5E0A2D61-CA4B-482D-AAA8-D22D5F1DAA33}" type="pres">
      <dgm:prSet presAssocID="{8FC9599E-EFEB-49DA-A43C-24B7DC62D11D}" presName="compChildNode" presStyleCnt="0"/>
      <dgm:spPr/>
    </dgm:pt>
    <dgm:pt modelId="{8B67EDC3-9B1D-414D-89FA-933060FB4204}" type="pres">
      <dgm:prSet presAssocID="{8FC9599E-EFEB-49DA-A43C-24B7DC62D11D}" presName="theInnerList" presStyleCnt="0"/>
      <dgm:spPr/>
    </dgm:pt>
    <dgm:pt modelId="{3A5B37A7-BB06-4227-96FF-A3B5B40C900B}" type="pres">
      <dgm:prSet presAssocID="{7C62B49F-61E1-4C34-95B3-E313A4A803CC}" presName="childNode" presStyleLbl="node1" presStyleIdx="0" presStyleCnt="3">
        <dgm:presLayoutVars>
          <dgm:bulletEnabled val="1"/>
        </dgm:presLayoutVars>
      </dgm:prSet>
      <dgm:spPr/>
    </dgm:pt>
    <dgm:pt modelId="{7F2DDB39-DBCE-420D-95DE-8716193313EC}" type="pres">
      <dgm:prSet presAssocID="{8FC9599E-EFEB-49DA-A43C-24B7DC62D11D}" presName="aSpace" presStyleCnt="0"/>
      <dgm:spPr/>
    </dgm:pt>
    <dgm:pt modelId="{BE05BAAC-6F4A-420A-A722-11BD72DC2108}" type="pres">
      <dgm:prSet presAssocID="{E0A303CD-5AE3-4145-8981-B9708EB1D7E5}" presName="compNode" presStyleCnt="0"/>
      <dgm:spPr/>
    </dgm:pt>
    <dgm:pt modelId="{802834C6-15AD-4461-883F-710016EAF084}" type="pres">
      <dgm:prSet presAssocID="{E0A303CD-5AE3-4145-8981-B9708EB1D7E5}" presName="aNode" presStyleLbl="bgShp" presStyleIdx="1" presStyleCnt="3"/>
      <dgm:spPr/>
    </dgm:pt>
    <dgm:pt modelId="{46D55E40-F390-4E52-8FF5-013CD14522B1}" type="pres">
      <dgm:prSet presAssocID="{E0A303CD-5AE3-4145-8981-B9708EB1D7E5}" presName="textNode" presStyleLbl="bgShp" presStyleIdx="1" presStyleCnt="3"/>
      <dgm:spPr/>
    </dgm:pt>
    <dgm:pt modelId="{8AB890DA-FE5E-499D-9B9D-13BF4D7D39B2}" type="pres">
      <dgm:prSet presAssocID="{E0A303CD-5AE3-4145-8981-B9708EB1D7E5}" presName="compChildNode" presStyleCnt="0"/>
      <dgm:spPr/>
    </dgm:pt>
    <dgm:pt modelId="{EF795761-24F3-48B4-AF91-D2ABC9FC01A3}" type="pres">
      <dgm:prSet presAssocID="{E0A303CD-5AE3-4145-8981-B9708EB1D7E5}" presName="theInnerList" presStyleCnt="0"/>
      <dgm:spPr/>
    </dgm:pt>
    <dgm:pt modelId="{DF2F2974-C100-46A0-B098-A3FAF24CE9BB}" type="pres">
      <dgm:prSet presAssocID="{76DB3A37-D636-4B50-A539-C8F15C493066}" presName="childNode" presStyleLbl="node1" presStyleIdx="1" presStyleCnt="3">
        <dgm:presLayoutVars>
          <dgm:bulletEnabled val="1"/>
        </dgm:presLayoutVars>
      </dgm:prSet>
      <dgm:spPr/>
    </dgm:pt>
    <dgm:pt modelId="{4A2DEAF9-0612-4EF7-A613-E226BB6209B3}" type="pres">
      <dgm:prSet presAssocID="{E0A303CD-5AE3-4145-8981-B9708EB1D7E5}" presName="aSpace" presStyleCnt="0"/>
      <dgm:spPr/>
    </dgm:pt>
    <dgm:pt modelId="{CC78DD70-5DC7-4FC1-9AD0-C19A1F8F3990}" type="pres">
      <dgm:prSet presAssocID="{A111A53B-B3C8-4D73-98FE-26EEAB4AD499}" presName="compNode" presStyleCnt="0"/>
      <dgm:spPr/>
    </dgm:pt>
    <dgm:pt modelId="{F8523C28-049A-4661-911C-74656757DCF1}" type="pres">
      <dgm:prSet presAssocID="{A111A53B-B3C8-4D73-98FE-26EEAB4AD499}" presName="aNode" presStyleLbl="bgShp" presStyleIdx="2" presStyleCnt="3"/>
      <dgm:spPr/>
    </dgm:pt>
    <dgm:pt modelId="{D5EC22A6-C098-4250-88B0-268AFFABCBBE}" type="pres">
      <dgm:prSet presAssocID="{A111A53B-B3C8-4D73-98FE-26EEAB4AD499}" presName="textNode" presStyleLbl="bgShp" presStyleIdx="2" presStyleCnt="3"/>
      <dgm:spPr/>
    </dgm:pt>
    <dgm:pt modelId="{6146F39F-A1E7-44FF-8B3E-E7DA86AA05F4}" type="pres">
      <dgm:prSet presAssocID="{A111A53B-B3C8-4D73-98FE-26EEAB4AD499}" presName="compChildNode" presStyleCnt="0"/>
      <dgm:spPr/>
    </dgm:pt>
    <dgm:pt modelId="{359F9D64-F0CF-4D10-8938-335C56D4FE92}" type="pres">
      <dgm:prSet presAssocID="{A111A53B-B3C8-4D73-98FE-26EEAB4AD499}" presName="theInnerList" presStyleCnt="0"/>
      <dgm:spPr/>
    </dgm:pt>
    <dgm:pt modelId="{993D8B58-A9CF-4906-9C26-222F429A610D}" type="pres">
      <dgm:prSet presAssocID="{59E5A5B2-325B-4DCF-8533-A36A13AA71B8}" presName="childNode" presStyleLbl="node1" presStyleIdx="2" presStyleCnt="3">
        <dgm:presLayoutVars>
          <dgm:bulletEnabled val="1"/>
        </dgm:presLayoutVars>
      </dgm:prSet>
      <dgm:spPr/>
    </dgm:pt>
  </dgm:ptLst>
  <dgm:cxnLst>
    <dgm:cxn modelId="{CFE6DC1B-3BF6-4D5E-B1EF-B2149F5A0C57}" srcId="{EF497617-EC23-4616-8A73-423A4F30B56B}" destId="{E0A303CD-5AE3-4145-8981-B9708EB1D7E5}" srcOrd="1" destOrd="0" parTransId="{B61A834D-E70D-46C1-B5BD-1FCFADC84AE6}" sibTransId="{7548AF9C-FFC9-4B1C-87E6-CE3ACA15313F}"/>
    <dgm:cxn modelId="{1090A01C-CDF3-4DAA-AAC8-5C9CE5987F47}" type="presOf" srcId="{8FC9599E-EFEB-49DA-A43C-24B7DC62D11D}" destId="{6160375F-FD4A-40AE-97D5-5EE1AA111E93}" srcOrd="1" destOrd="0" presId="urn:microsoft.com/office/officeart/2005/8/layout/lProcess2"/>
    <dgm:cxn modelId="{E253DA1E-0692-4F86-8551-CF9EDA58F507}" type="presOf" srcId="{76DB3A37-D636-4B50-A539-C8F15C493066}" destId="{DF2F2974-C100-46A0-B098-A3FAF24CE9BB}" srcOrd="0" destOrd="0" presId="urn:microsoft.com/office/officeart/2005/8/layout/lProcess2"/>
    <dgm:cxn modelId="{CF441762-016D-4F03-AC92-A6B431F7F612}" srcId="{8FC9599E-EFEB-49DA-A43C-24B7DC62D11D}" destId="{7C62B49F-61E1-4C34-95B3-E313A4A803CC}" srcOrd="0" destOrd="0" parTransId="{BA57A4CA-5C06-476A-AA82-A02869506694}" sibTransId="{B3680853-D141-43BB-AFA6-FE8F2740C18B}"/>
    <dgm:cxn modelId="{17180865-F83F-455F-84D4-3C5CD3BD3840}" type="presOf" srcId="{E0A303CD-5AE3-4145-8981-B9708EB1D7E5}" destId="{802834C6-15AD-4461-883F-710016EAF084}" srcOrd="0" destOrd="0" presId="urn:microsoft.com/office/officeart/2005/8/layout/lProcess2"/>
    <dgm:cxn modelId="{24AAB645-3B1D-4B72-A887-777257D9B013}" srcId="{E0A303CD-5AE3-4145-8981-B9708EB1D7E5}" destId="{76DB3A37-D636-4B50-A539-C8F15C493066}" srcOrd="0" destOrd="0" parTransId="{80554A6F-92B6-4071-B4EC-BFDD7D9895B4}" sibTransId="{2055A64B-BA9C-4934-B174-6E65D12A0025}"/>
    <dgm:cxn modelId="{DD070147-FED5-4450-AB06-53237A934EC5}" srcId="{EF497617-EC23-4616-8A73-423A4F30B56B}" destId="{A111A53B-B3C8-4D73-98FE-26EEAB4AD499}" srcOrd="2" destOrd="0" parTransId="{C20BE2CA-BEAB-43BB-878C-F84258AAC9E4}" sibTransId="{5FB91973-B563-4D6A-ADFE-EEBFA583E973}"/>
    <dgm:cxn modelId="{8B685D4B-FECA-482D-8A7B-9458098B4291}" srcId="{A111A53B-B3C8-4D73-98FE-26EEAB4AD499}" destId="{59E5A5B2-325B-4DCF-8533-A36A13AA71B8}" srcOrd="0" destOrd="0" parTransId="{3D033DBA-4433-4591-A7AF-12A2C07EEF6E}" sibTransId="{88BC541D-0A8D-44BC-AAB2-DB9E5847AE13}"/>
    <dgm:cxn modelId="{CDE55D59-126E-437A-872E-730141BE8808}" type="presOf" srcId="{59E5A5B2-325B-4DCF-8533-A36A13AA71B8}" destId="{993D8B58-A9CF-4906-9C26-222F429A610D}" srcOrd="0" destOrd="0" presId="urn:microsoft.com/office/officeart/2005/8/layout/lProcess2"/>
    <dgm:cxn modelId="{1832A47C-25C1-4ECC-8486-6CA1C615D02D}" type="presOf" srcId="{8FC9599E-EFEB-49DA-A43C-24B7DC62D11D}" destId="{B4B97F88-13C3-4B78-88BF-C4548FAA3C89}" srcOrd="0" destOrd="0" presId="urn:microsoft.com/office/officeart/2005/8/layout/lProcess2"/>
    <dgm:cxn modelId="{29A25787-6FAA-41A6-9FD5-BADC302EEA39}" type="presOf" srcId="{7C62B49F-61E1-4C34-95B3-E313A4A803CC}" destId="{3A5B37A7-BB06-4227-96FF-A3B5B40C900B}" srcOrd="0" destOrd="0" presId="urn:microsoft.com/office/officeart/2005/8/layout/lProcess2"/>
    <dgm:cxn modelId="{D4E95189-6BF7-418A-BB04-79E53F3F8812}" srcId="{EF497617-EC23-4616-8A73-423A4F30B56B}" destId="{8FC9599E-EFEB-49DA-A43C-24B7DC62D11D}" srcOrd="0" destOrd="0" parTransId="{1C2759A4-7720-457F-AB77-309E33F22EB7}" sibTransId="{22F3D38E-72FB-4ACA-823E-A5B3BE1CCED6}"/>
    <dgm:cxn modelId="{CEF1BAB5-D898-4478-AC08-BC6D72267891}" type="presOf" srcId="{A111A53B-B3C8-4D73-98FE-26EEAB4AD499}" destId="{F8523C28-049A-4661-911C-74656757DCF1}" srcOrd="0" destOrd="0" presId="urn:microsoft.com/office/officeart/2005/8/layout/lProcess2"/>
    <dgm:cxn modelId="{878421DC-9DF6-4BA2-AB5B-BD593C0DF538}" type="presOf" srcId="{EF497617-EC23-4616-8A73-423A4F30B56B}" destId="{21F1FDAE-54FC-4F52-AE23-B82DA9E9E9B4}" srcOrd="0" destOrd="0" presId="urn:microsoft.com/office/officeart/2005/8/layout/lProcess2"/>
    <dgm:cxn modelId="{3DD6A3E2-EE62-454F-AFDD-D8BA54991AF6}" type="presOf" srcId="{A111A53B-B3C8-4D73-98FE-26EEAB4AD499}" destId="{D5EC22A6-C098-4250-88B0-268AFFABCBBE}" srcOrd="1" destOrd="0" presId="urn:microsoft.com/office/officeart/2005/8/layout/lProcess2"/>
    <dgm:cxn modelId="{D28757F7-DE5D-44A5-A98A-FC145D660647}" type="presOf" srcId="{E0A303CD-5AE3-4145-8981-B9708EB1D7E5}" destId="{46D55E40-F390-4E52-8FF5-013CD14522B1}" srcOrd="1" destOrd="0" presId="urn:microsoft.com/office/officeart/2005/8/layout/lProcess2"/>
    <dgm:cxn modelId="{ABC6CBA2-062D-4148-B7F3-4B5605E83C03}" type="presParOf" srcId="{21F1FDAE-54FC-4F52-AE23-B82DA9E9E9B4}" destId="{BF1596C3-7E77-4816-A310-B5ED0E670ED1}" srcOrd="0" destOrd="0" presId="urn:microsoft.com/office/officeart/2005/8/layout/lProcess2"/>
    <dgm:cxn modelId="{EDAB101B-8003-4458-8500-E69FDA5D4E05}" type="presParOf" srcId="{BF1596C3-7E77-4816-A310-B5ED0E670ED1}" destId="{B4B97F88-13C3-4B78-88BF-C4548FAA3C89}" srcOrd="0" destOrd="0" presId="urn:microsoft.com/office/officeart/2005/8/layout/lProcess2"/>
    <dgm:cxn modelId="{6ED5C359-6961-4DF8-9A54-81E1225689B3}" type="presParOf" srcId="{BF1596C3-7E77-4816-A310-B5ED0E670ED1}" destId="{6160375F-FD4A-40AE-97D5-5EE1AA111E93}" srcOrd="1" destOrd="0" presId="urn:microsoft.com/office/officeart/2005/8/layout/lProcess2"/>
    <dgm:cxn modelId="{4AD6B7FB-3EE9-48A6-9327-CC981A83074B}" type="presParOf" srcId="{BF1596C3-7E77-4816-A310-B5ED0E670ED1}" destId="{5E0A2D61-CA4B-482D-AAA8-D22D5F1DAA33}" srcOrd="2" destOrd="0" presId="urn:microsoft.com/office/officeart/2005/8/layout/lProcess2"/>
    <dgm:cxn modelId="{8A33FF1C-163D-488C-83DC-E770EEB92463}" type="presParOf" srcId="{5E0A2D61-CA4B-482D-AAA8-D22D5F1DAA33}" destId="{8B67EDC3-9B1D-414D-89FA-933060FB4204}" srcOrd="0" destOrd="0" presId="urn:microsoft.com/office/officeart/2005/8/layout/lProcess2"/>
    <dgm:cxn modelId="{694D79D5-C091-4B56-ABA6-3F45C0FFCE9F}" type="presParOf" srcId="{8B67EDC3-9B1D-414D-89FA-933060FB4204}" destId="{3A5B37A7-BB06-4227-96FF-A3B5B40C900B}" srcOrd="0" destOrd="0" presId="urn:microsoft.com/office/officeart/2005/8/layout/lProcess2"/>
    <dgm:cxn modelId="{952726A0-3583-4262-8B73-69E310FC4BCB}" type="presParOf" srcId="{21F1FDAE-54FC-4F52-AE23-B82DA9E9E9B4}" destId="{7F2DDB39-DBCE-420D-95DE-8716193313EC}" srcOrd="1" destOrd="0" presId="urn:microsoft.com/office/officeart/2005/8/layout/lProcess2"/>
    <dgm:cxn modelId="{ED85316F-8644-4016-9C73-0FB3D3AFF790}" type="presParOf" srcId="{21F1FDAE-54FC-4F52-AE23-B82DA9E9E9B4}" destId="{BE05BAAC-6F4A-420A-A722-11BD72DC2108}" srcOrd="2" destOrd="0" presId="urn:microsoft.com/office/officeart/2005/8/layout/lProcess2"/>
    <dgm:cxn modelId="{1C561998-4283-47A5-B806-1620797CD923}" type="presParOf" srcId="{BE05BAAC-6F4A-420A-A722-11BD72DC2108}" destId="{802834C6-15AD-4461-883F-710016EAF084}" srcOrd="0" destOrd="0" presId="urn:microsoft.com/office/officeart/2005/8/layout/lProcess2"/>
    <dgm:cxn modelId="{DCC48F2A-4597-455A-8EC5-2FAA736842CE}" type="presParOf" srcId="{BE05BAAC-6F4A-420A-A722-11BD72DC2108}" destId="{46D55E40-F390-4E52-8FF5-013CD14522B1}" srcOrd="1" destOrd="0" presId="urn:microsoft.com/office/officeart/2005/8/layout/lProcess2"/>
    <dgm:cxn modelId="{892721DD-B3BD-464A-8D60-C26F1A3E78CC}" type="presParOf" srcId="{BE05BAAC-6F4A-420A-A722-11BD72DC2108}" destId="{8AB890DA-FE5E-499D-9B9D-13BF4D7D39B2}" srcOrd="2" destOrd="0" presId="urn:microsoft.com/office/officeart/2005/8/layout/lProcess2"/>
    <dgm:cxn modelId="{038C345E-07A9-4E4B-99D3-79C760D6E565}" type="presParOf" srcId="{8AB890DA-FE5E-499D-9B9D-13BF4D7D39B2}" destId="{EF795761-24F3-48B4-AF91-D2ABC9FC01A3}" srcOrd="0" destOrd="0" presId="urn:microsoft.com/office/officeart/2005/8/layout/lProcess2"/>
    <dgm:cxn modelId="{DEAA3AFE-4126-4E5D-A810-82A296A4B993}" type="presParOf" srcId="{EF795761-24F3-48B4-AF91-D2ABC9FC01A3}" destId="{DF2F2974-C100-46A0-B098-A3FAF24CE9BB}" srcOrd="0" destOrd="0" presId="urn:microsoft.com/office/officeart/2005/8/layout/lProcess2"/>
    <dgm:cxn modelId="{FB14FDDA-163E-4BF4-9CFF-AA118C6D772D}" type="presParOf" srcId="{21F1FDAE-54FC-4F52-AE23-B82DA9E9E9B4}" destId="{4A2DEAF9-0612-4EF7-A613-E226BB6209B3}" srcOrd="3" destOrd="0" presId="urn:microsoft.com/office/officeart/2005/8/layout/lProcess2"/>
    <dgm:cxn modelId="{EDF14EAE-303E-40C5-9F24-86A8CAD2B9D6}" type="presParOf" srcId="{21F1FDAE-54FC-4F52-AE23-B82DA9E9E9B4}" destId="{CC78DD70-5DC7-4FC1-9AD0-C19A1F8F3990}" srcOrd="4" destOrd="0" presId="urn:microsoft.com/office/officeart/2005/8/layout/lProcess2"/>
    <dgm:cxn modelId="{E630E99C-9023-4D5E-BD08-1FAC66CC874D}" type="presParOf" srcId="{CC78DD70-5DC7-4FC1-9AD0-C19A1F8F3990}" destId="{F8523C28-049A-4661-911C-74656757DCF1}" srcOrd="0" destOrd="0" presId="urn:microsoft.com/office/officeart/2005/8/layout/lProcess2"/>
    <dgm:cxn modelId="{278C7D60-DE8E-45F7-98D0-394A8BB6AF1F}" type="presParOf" srcId="{CC78DD70-5DC7-4FC1-9AD0-C19A1F8F3990}" destId="{D5EC22A6-C098-4250-88B0-268AFFABCBBE}" srcOrd="1" destOrd="0" presId="urn:microsoft.com/office/officeart/2005/8/layout/lProcess2"/>
    <dgm:cxn modelId="{F9065DE6-923D-4B3A-B458-CD25DB692564}" type="presParOf" srcId="{CC78DD70-5DC7-4FC1-9AD0-C19A1F8F3990}" destId="{6146F39F-A1E7-44FF-8B3E-E7DA86AA05F4}" srcOrd="2" destOrd="0" presId="urn:microsoft.com/office/officeart/2005/8/layout/lProcess2"/>
    <dgm:cxn modelId="{F2A37A9E-4D08-4CD7-A0A1-40024EDDFFA1}" type="presParOf" srcId="{6146F39F-A1E7-44FF-8B3E-E7DA86AA05F4}" destId="{359F9D64-F0CF-4D10-8938-335C56D4FE92}" srcOrd="0" destOrd="0" presId="urn:microsoft.com/office/officeart/2005/8/layout/lProcess2"/>
    <dgm:cxn modelId="{053DCF37-7F7C-492C-9E12-FBC89817B514}" type="presParOf" srcId="{359F9D64-F0CF-4D10-8938-335C56D4FE92}" destId="{993D8B58-A9CF-4906-9C26-222F429A610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B45E2-8DE2-4022-9683-896FEB427CCE}">
      <dsp:nvSpPr>
        <dsp:cNvPr id="0" name=""/>
        <dsp:cNvSpPr/>
      </dsp:nvSpPr>
      <dsp:spPr>
        <a:xfrm>
          <a:off x="0" y="12514"/>
          <a:ext cx="8128000" cy="19006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PERFIOS SOFTWARE SOLUTIONS </a:t>
          </a:r>
          <a:endParaRPr lang="en-IN" sz="4400" kern="1200" dirty="0"/>
        </a:p>
      </dsp:txBody>
      <dsp:txXfrm>
        <a:off x="92783" y="105297"/>
        <a:ext cx="7942434" cy="1715099"/>
      </dsp:txXfrm>
    </dsp:sp>
    <dsp:sp modelId="{274F1AAA-4789-4EA9-8C5C-9E9709C54D2F}">
      <dsp:nvSpPr>
        <dsp:cNvPr id="0" name=""/>
        <dsp:cNvSpPr/>
      </dsp:nvSpPr>
      <dsp:spPr>
        <a:xfrm>
          <a:off x="0" y="1913179"/>
          <a:ext cx="812800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0960" rIns="341376" bIns="60960" numCol="1" spcCol="1270" anchor="t" anchorCtr="0">
          <a:noAutofit/>
        </a:bodyPr>
        <a:lstStyle/>
        <a:p>
          <a:pPr marL="285750" lvl="1" indent="-285750" algn="l" defTabSz="1644650">
            <a:lnSpc>
              <a:spcPct val="90000"/>
            </a:lnSpc>
            <a:spcBef>
              <a:spcPct val="0"/>
            </a:spcBef>
            <a:spcAft>
              <a:spcPct val="20000"/>
            </a:spcAft>
            <a:buChar char="•"/>
          </a:pPr>
          <a:endParaRPr lang="en-IN" sz="3700" kern="1200" dirty="0"/>
        </a:p>
      </dsp:txBody>
      <dsp:txXfrm>
        <a:off x="0" y="1913179"/>
        <a:ext cx="8128000" cy="943920"/>
      </dsp:txXfrm>
    </dsp:sp>
    <dsp:sp modelId="{284038A5-0573-46DC-BB8D-6CA60AA28A6D}">
      <dsp:nvSpPr>
        <dsp:cNvPr id="0" name=""/>
        <dsp:cNvSpPr/>
      </dsp:nvSpPr>
      <dsp:spPr>
        <a:xfrm>
          <a:off x="0" y="2857099"/>
          <a:ext cx="8128000" cy="19006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Data Extraction Project </a:t>
          </a:r>
        </a:p>
        <a:p>
          <a:pPr marL="0" lvl="0" indent="0" algn="ctr" defTabSz="1244600">
            <a:lnSpc>
              <a:spcPct val="90000"/>
            </a:lnSpc>
            <a:spcBef>
              <a:spcPct val="0"/>
            </a:spcBef>
            <a:spcAft>
              <a:spcPct val="35000"/>
            </a:spcAft>
            <a:buNone/>
          </a:pPr>
          <a:r>
            <a:rPr lang="en-US" sz="2800" b="1" kern="1200" dirty="0">
              <a:solidFill>
                <a:schemeClr val="bg1"/>
              </a:solidFill>
            </a:rPr>
            <a:t>using</a:t>
          </a:r>
        </a:p>
        <a:p>
          <a:pPr marL="0" lvl="0" indent="0" algn="ctr" defTabSz="1244600">
            <a:lnSpc>
              <a:spcPct val="90000"/>
            </a:lnSpc>
            <a:spcBef>
              <a:spcPct val="0"/>
            </a:spcBef>
            <a:spcAft>
              <a:spcPct val="35000"/>
            </a:spcAft>
            <a:buNone/>
          </a:pPr>
          <a:r>
            <a:rPr lang="en-US" sz="2800" b="1" kern="1200" dirty="0">
              <a:solidFill>
                <a:schemeClr val="bg1"/>
              </a:solidFill>
            </a:rPr>
            <a:t>Machine Learning Algorithms</a:t>
          </a:r>
          <a:endParaRPr lang="en-IN" sz="2800" b="1" kern="1200" dirty="0">
            <a:solidFill>
              <a:schemeClr val="bg1"/>
            </a:solidFill>
          </a:endParaRPr>
        </a:p>
      </dsp:txBody>
      <dsp:txXfrm>
        <a:off x="92783" y="2949882"/>
        <a:ext cx="7942434" cy="1715099"/>
      </dsp:txXfrm>
    </dsp:sp>
    <dsp:sp modelId="{CF4F2E2C-D72E-40B3-AAA8-A25EE81A4EF7}">
      <dsp:nvSpPr>
        <dsp:cNvPr id="0" name=""/>
        <dsp:cNvSpPr/>
      </dsp:nvSpPr>
      <dsp:spPr>
        <a:xfrm>
          <a:off x="0" y="4757764"/>
          <a:ext cx="8128000" cy="648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b="1" kern="1200" dirty="0"/>
            <a:t>Intern : </a:t>
          </a:r>
          <a:r>
            <a:rPr lang="en-US" sz="3700" b="1" kern="1200" dirty="0" err="1"/>
            <a:t>Arka</a:t>
          </a:r>
          <a:r>
            <a:rPr lang="en-US" sz="3700" b="1" kern="1200" dirty="0"/>
            <a:t> Sengupta</a:t>
          </a:r>
          <a:endParaRPr lang="en-IN" sz="3700" b="1" kern="1200" dirty="0"/>
        </a:p>
      </dsp:txBody>
      <dsp:txXfrm>
        <a:off x="0" y="4757764"/>
        <a:ext cx="8128000" cy="648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F08F9-C3C4-4339-9C08-FF2BF99E9934}">
      <dsp:nvSpPr>
        <dsp:cNvPr id="0" name=""/>
        <dsp:cNvSpPr/>
      </dsp:nvSpPr>
      <dsp:spPr>
        <a:xfrm>
          <a:off x="0" y="243949"/>
          <a:ext cx="8128000"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0F6B01-4F50-457E-A2EB-A28A0CC5F511}">
      <dsp:nvSpPr>
        <dsp:cNvPr id="0" name=""/>
        <dsp:cNvSpPr/>
      </dsp:nvSpPr>
      <dsp:spPr>
        <a:xfrm>
          <a:off x="406400" y="22549"/>
          <a:ext cx="5689600"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2060"/>
              </a:solidFill>
            </a:rPr>
            <a:t>Optimization of table extraction from OCR Data</a:t>
          </a:r>
          <a:endParaRPr lang="en-IN" sz="2000" b="1" kern="1200" dirty="0">
            <a:solidFill>
              <a:srgbClr val="002060"/>
            </a:solidFill>
          </a:endParaRPr>
        </a:p>
      </dsp:txBody>
      <dsp:txXfrm>
        <a:off x="428016" y="44165"/>
        <a:ext cx="5646368" cy="399568"/>
      </dsp:txXfrm>
    </dsp:sp>
    <dsp:sp modelId="{A9160DCE-0280-493C-B6D3-2463ED4A2D2D}">
      <dsp:nvSpPr>
        <dsp:cNvPr id="0" name=""/>
        <dsp:cNvSpPr/>
      </dsp:nvSpPr>
      <dsp:spPr>
        <a:xfrm>
          <a:off x="0" y="3686535"/>
          <a:ext cx="8128000" cy="378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C1F4AB-A5BB-4DB6-A827-67735313596B}">
      <dsp:nvSpPr>
        <dsp:cNvPr id="0" name=""/>
        <dsp:cNvSpPr/>
      </dsp:nvSpPr>
      <dsp:spPr>
        <a:xfrm>
          <a:off x="406003" y="702949"/>
          <a:ext cx="5684043" cy="320498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endParaRPr lang="en-IN" sz="1500" kern="1200" dirty="0"/>
        </a:p>
      </dsp:txBody>
      <dsp:txXfrm>
        <a:off x="562458" y="859404"/>
        <a:ext cx="5371133" cy="2892076"/>
      </dsp:txXfrm>
    </dsp:sp>
    <dsp:sp modelId="{A74123BE-D88E-4367-8124-B258E9700994}">
      <dsp:nvSpPr>
        <dsp:cNvPr id="0" name=""/>
        <dsp:cNvSpPr/>
      </dsp:nvSpPr>
      <dsp:spPr>
        <a:xfrm>
          <a:off x="0" y="5018117"/>
          <a:ext cx="8128000" cy="378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F03FD4-6B22-4065-8021-C41D1FDC3146}">
      <dsp:nvSpPr>
        <dsp:cNvPr id="0" name=""/>
        <dsp:cNvSpPr/>
      </dsp:nvSpPr>
      <dsp:spPr>
        <a:xfrm>
          <a:off x="406400" y="4145535"/>
          <a:ext cx="5689600" cy="109398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002060"/>
              </a:solidFill>
            </a:rPr>
            <a:t>Objective : Reduce Manual intervention in reading the data forms with near 100% accuracy</a:t>
          </a:r>
          <a:endParaRPr lang="en-IN" sz="1600" b="1" kern="1200" dirty="0">
            <a:solidFill>
              <a:srgbClr val="002060"/>
            </a:solidFill>
          </a:endParaRPr>
        </a:p>
      </dsp:txBody>
      <dsp:txXfrm>
        <a:off x="459804" y="4198939"/>
        <a:ext cx="5582792" cy="9871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875A2-CA7F-4B18-800A-F8F8FDB5E956}">
      <dsp:nvSpPr>
        <dsp:cNvPr id="0" name=""/>
        <dsp:cNvSpPr/>
      </dsp:nvSpPr>
      <dsp:spPr>
        <a:xfrm>
          <a:off x="2083" y="1694112"/>
          <a:ext cx="809624" cy="1048629"/>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rgbClr val="002060"/>
              </a:solidFill>
            </a:rPr>
            <a:t>OCR generated </a:t>
          </a:r>
          <a:r>
            <a:rPr lang="en-US" sz="1000" b="1" kern="1200" dirty="0" err="1">
              <a:solidFill>
                <a:srgbClr val="002060"/>
              </a:solidFill>
            </a:rPr>
            <a:t>Jsonfile</a:t>
          </a:r>
          <a:endParaRPr lang="en-IN" sz="1000" b="1" kern="1200" dirty="0">
            <a:solidFill>
              <a:srgbClr val="002060"/>
            </a:solidFill>
          </a:endParaRPr>
        </a:p>
      </dsp:txBody>
      <dsp:txXfrm>
        <a:off x="2083" y="1694112"/>
        <a:ext cx="607218" cy="1048629"/>
      </dsp:txXfrm>
    </dsp:sp>
    <dsp:sp modelId="{88229E4B-09E9-49F7-BAD2-84E612A44BC7}">
      <dsp:nvSpPr>
        <dsp:cNvPr id="0" name=""/>
        <dsp:cNvSpPr/>
      </dsp:nvSpPr>
      <dsp:spPr>
        <a:xfrm>
          <a:off x="649783" y="1684424"/>
          <a:ext cx="1781118" cy="1068005"/>
        </a:xfrm>
        <a:prstGeom prst="chevron">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rgbClr val="002060"/>
              </a:solidFill>
            </a:rPr>
            <a:t>Machine Learning Algorithm  uses multiple approaches to detect errors</a:t>
          </a:r>
          <a:endParaRPr lang="en-IN" sz="1000" b="1" kern="1200" dirty="0">
            <a:solidFill>
              <a:srgbClr val="002060"/>
            </a:solidFill>
          </a:endParaRPr>
        </a:p>
      </dsp:txBody>
      <dsp:txXfrm>
        <a:off x="1183786" y="1684424"/>
        <a:ext cx="713113" cy="1068005"/>
      </dsp:txXfrm>
    </dsp:sp>
    <dsp:sp modelId="{EE203749-97E4-4B8B-ABA3-A503934CF79B}">
      <dsp:nvSpPr>
        <dsp:cNvPr id="0" name=""/>
        <dsp:cNvSpPr/>
      </dsp:nvSpPr>
      <dsp:spPr>
        <a:xfrm>
          <a:off x="2268976" y="1592397"/>
          <a:ext cx="2521317" cy="1252059"/>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Rationalization Program revalidates the findings with historical data sets and marks the  final error points</a:t>
          </a:r>
          <a:endParaRPr lang="en-IN" sz="1200" b="1" kern="1200" dirty="0">
            <a:solidFill>
              <a:srgbClr val="002060"/>
            </a:solidFill>
          </a:endParaRPr>
        </a:p>
      </dsp:txBody>
      <dsp:txXfrm>
        <a:off x="2895006" y="1592397"/>
        <a:ext cx="1269258" cy="1252059"/>
      </dsp:txXfrm>
    </dsp:sp>
    <dsp:sp modelId="{C4F45BEF-27D9-4971-A7AE-0EF3DCB613C7}">
      <dsp:nvSpPr>
        <dsp:cNvPr id="0" name=""/>
        <dsp:cNvSpPr/>
      </dsp:nvSpPr>
      <dsp:spPr>
        <a:xfrm>
          <a:off x="4309555" y="1614035"/>
          <a:ext cx="1721125" cy="1208783"/>
        </a:xfrm>
        <a:prstGeom prst="chevron">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060"/>
              </a:solidFill>
            </a:rPr>
            <a:t>Mathematical checks to validate errors</a:t>
          </a:r>
          <a:endParaRPr lang="en-IN" sz="1100" b="1" kern="1200" dirty="0">
            <a:solidFill>
              <a:srgbClr val="002060"/>
            </a:solidFill>
          </a:endParaRPr>
        </a:p>
      </dsp:txBody>
      <dsp:txXfrm>
        <a:off x="4913947" y="1614035"/>
        <a:ext cx="512342" cy="1208783"/>
      </dsp:txXfrm>
    </dsp:sp>
    <dsp:sp modelId="{D037F921-6FA1-48C4-8F6D-8782712B33B2}">
      <dsp:nvSpPr>
        <dsp:cNvPr id="0" name=""/>
        <dsp:cNvSpPr/>
      </dsp:nvSpPr>
      <dsp:spPr>
        <a:xfrm>
          <a:off x="5828751" y="1588267"/>
          <a:ext cx="1938347" cy="1260320"/>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Final file generated user validation of errors</a:t>
          </a:r>
          <a:endParaRPr lang="en-IN" sz="1200" b="1" kern="1200" dirty="0">
            <a:solidFill>
              <a:srgbClr val="002060"/>
            </a:solidFill>
          </a:endParaRPr>
        </a:p>
      </dsp:txBody>
      <dsp:txXfrm>
        <a:off x="6458911" y="1588267"/>
        <a:ext cx="678027" cy="1260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5E52C-FD41-4163-BC33-820E03ADB003}">
      <dsp:nvSpPr>
        <dsp:cNvPr id="0" name=""/>
        <dsp:cNvSpPr/>
      </dsp:nvSpPr>
      <dsp:spPr>
        <a:xfrm>
          <a:off x="3507" y="359655"/>
          <a:ext cx="2109166" cy="832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Python Date Utils</a:t>
          </a:r>
          <a:endParaRPr lang="en-IN" sz="2300" kern="1200" dirty="0"/>
        </a:p>
      </dsp:txBody>
      <dsp:txXfrm>
        <a:off x="3507" y="359655"/>
        <a:ext cx="2109166" cy="832337"/>
      </dsp:txXfrm>
    </dsp:sp>
    <dsp:sp modelId="{77F40D0D-221D-41EF-BBCD-98061827600C}">
      <dsp:nvSpPr>
        <dsp:cNvPr id="0" name=""/>
        <dsp:cNvSpPr/>
      </dsp:nvSpPr>
      <dsp:spPr>
        <a:xfrm>
          <a:off x="3507" y="1191992"/>
          <a:ext cx="2109166" cy="38670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Checks whether the data in date columns are in valid format</a:t>
          </a:r>
          <a:endParaRPr lang="en-IN" sz="1800" kern="1200" dirty="0"/>
        </a:p>
        <a:p>
          <a:pPr marL="171450" lvl="1" indent="-171450" algn="l" defTabSz="800100">
            <a:lnSpc>
              <a:spcPct val="90000"/>
            </a:lnSpc>
            <a:spcBef>
              <a:spcPct val="0"/>
            </a:spcBef>
            <a:spcAft>
              <a:spcPct val="15000"/>
            </a:spcAft>
            <a:buChar char="•"/>
          </a:pPr>
          <a:r>
            <a:rPr lang="en-US" sz="1800" kern="1200" dirty="0"/>
            <a:t>May be Adopted</a:t>
          </a:r>
          <a:endParaRPr lang="en-IN" sz="1800" kern="1200" dirty="0"/>
        </a:p>
      </dsp:txBody>
      <dsp:txXfrm>
        <a:off x="3507" y="1191992"/>
        <a:ext cx="2109166" cy="3867018"/>
      </dsp:txXfrm>
    </dsp:sp>
    <dsp:sp modelId="{BF75FAAE-76AD-4BF4-8FB6-B81131CAB626}">
      <dsp:nvSpPr>
        <dsp:cNvPr id="0" name=""/>
        <dsp:cNvSpPr/>
      </dsp:nvSpPr>
      <dsp:spPr>
        <a:xfrm>
          <a:off x="2407957" y="359655"/>
          <a:ext cx="2109166" cy="832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Spacy-</a:t>
          </a:r>
          <a:r>
            <a:rPr lang="en-US" sz="2300" kern="1200" dirty="0" err="1"/>
            <a:t>Displacy</a:t>
          </a:r>
          <a:endParaRPr lang="en-IN" sz="2300" kern="1200" dirty="0"/>
        </a:p>
      </dsp:txBody>
      <dsp:txXfrm>
        <a:off x="2407957" y="359655"/>
        <a:ext cx="2109166" cy="832337"/>
      </dsp:txXfrm>
    </dsp:sp>
    <dsp:sp modelId="{26D0E168-1C72-47AD-AB2E-5520DD637FC0}">
      <dsp:nvSpPr>
        <dsp:cNvPr id="0" name=""/>
        <dsp:cNvSpPr/>
      </dsp:nvSpPr>
      <dsp:spPr>
        <a:xfrm>
          <a:off x="2407957" y="1191992"/>
          <a:ext cx="2109166" cy="38670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Uses position tags which was not found suitable for error-detection</a:t>
          </a:r>
          <a:endParaRPr lang="en-IN" sz="1800" kern="1200" dirty="0"/>
        </a:p>
        <a:p>
          <a:pPr marL="171450" lvl="1" indent="-171450" algn="l" defTabSz="800100">
            <a:lnSpc>
              <a:spcPct val="90000"/>
            </a:lnSpc>
            <a:spcBef>
              <a:spcPct val="0"/>
            </a:spcBef>
            <a:spcAft>
              <a:spcPct val="15000"/>
            </a:spcAft>
            <a:buChar char="•"/>
          </a:pPr>
          <a:r>
            <a:rPr lang="en-US" sz="1800" kern="1200" dirty="0"/>
            <a:t>Not Adopted</a:t>
          </a:r>
          <a:endParaRPr lang="en-IN" sz="1800" kern="1200" dirty="0"/>
        </a:p>
      </dsp:txBody>
      <dsp:txXfrm>
        <a:off x="2407957" y="1191992"/>
        <a:ext cx="2109166" cy="3867018"/>
      </dsp:txXfrm>
    </dsp:sp>
    <dsp:sp modelId="{E37288CE-448D-4489-BB38-DEF7ECBB54B7}">
      <dsp:nvSpPr>
        <dsp:cNvPr id="0" name=""/>
        <dsp:cNvSpPr/>
      </dsp:nvSpPr>
      <dsp:spPr>
        <a:xfrm>
          <a:off x="4812407" y="359655"/>
          <a:ext cx="2109166" cy="832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KNN Classifier</a:t>
          </a:r>
          <a:endParaRPr lang="en-IN" sz="2300" kern="1200" dirty="0"/>
        </a:p>
      </dsp:txBody>
      <dsp:txXfrm>
        <a:off x="4812407" y="359655"/>
        <a:ext cx="2109166" cy="832337"/>
      </dsp:txXfrm>
    </dsp:sp>
    <dsp:sp modelId="{A52A351D-E711-4492-B7E0-52DCDE6A6AA4}">
      <dsp:nvSpPr>
        <dsp:cNvPr id="0" name=""/>
        <dsp:cNvSpPr/>
      </dsp:nvSpPr>
      <dsp:spPr>
        <a:xfrm>
          <a:off x="4812407" y="1191992"/>
          <a:ext cx="2109166" cy="38670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Unsupervised Anomaly detection algorithm – relevant to this project-however , it could not be implemented due to insufficiency in no of </a:t>
          </a:r>
          <a:r>
            <a:rPr lang="en-US" sz="1800" kern="1200" dirty="0" err="1"/>
            <a:t>neighbours</a:t>
          </a:r>
          <a:r>
            <a:rPr lang="en-US" sz="1800" kern="1200" dirty="0"/>
            <a:t> -error in input value of </a:t>
          </a:r>
          <a:r>
            <a:rPr lang="en-US" sz="1800" kern="1200" dirty="0" err="1"/>
            <a:t>neighbouring</a:t>
          </a:r>
          <a:r>
            <a:rPr lang="en-US" sz="1800" kern="1200" dirty="0"/>
            <a:t> data</a:t>
          </a:r>
          <a:endParaRPr lang="en-IN" sz="1800" kern="1200" dirty="0"/>
        </a:p>
        <a:p>
          <a:pPr marL="171450" lvl="1" indent="-171450" algn="l" defTabSz="800100">
            <a:lnSpc>
              <a:spcPct val="90000"/>
            </a:lnSpc>
            <a:spcBef>
              <a:spcPct val="0"/>
            </a:spcBef>
            <a:spcAft>
              <a:spcPct val="15000"/>
            </a:spcAft>
            <a:buChar char="•"/>
          </a:pPr>
          <a:r>
            <a:rPr lang="en-US" sz="1800" kern="1200" dirty="0"/>
            <a:t>Not Suitable</a:t>
          </a:r>
          <a:endParaRPr lang="en-IN" sz="1800" kern="1200" dirty="0"/>
        </a:p>
      </dsp:txBody>
      <dsp:txXfrm>
        <a:off x="4812407" y="1191992"/>
        <a:ext cx="2109166" cy="3867018"/>
      </dsp:txXfrm>
    </dsp:sp>
    <dsp:sp modelId="{CB6D744F-60DE-4B56-8B15-6F21F3EA0520}">
      <dsp:nvSpPr>
        <dsp:cNvPr id="0" name=""/>
        <dsp:cNvSpPr/>
      </dsp:nvSpPr>
      <dsp:spPr>
        <a:xfrm>
          <a:off x="7216856" y="359655"/>
          <a:ext cx="2109166" cy="8323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err="1"/>
            <a:t>Pycaret-iforest</a:t>
          </a:r>
          <a:r>
            <a:rPr lang="en-US" sz="2300" kern="1200" dirty="0"/>
            <a:t>  isolation</a:t>
          </a:r>
          <a:endParaRPr lang="en-IN" sz="2300" kern="1200" dirty="0"/>
        </a:p>
      </dsp:txBody>
      <dsp:txXfrm>
        <a:off x="7216856" y="359655"/>
        <a:ext cx="2109166" cy="832337"/>
      </dsp:txXfrm>
    </dsp:sp>
    <dsp:sp modelId="{E3D60B99-F71D-4D98-95E8-DCAB506262B3}">
      <dsp:nvSpPr>
        <dsp:cNvPr id="0" name=""/>
        <dsp:cNvSpPr/>
      </dsp:nvSpPr>
      <dsp:spPr>
        <a:xfrm>
          <a:off x="7216856" y="1191992"/>
          <a:ext cx="2109166" cy="38670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Auto ML library that requires setting up of data – still under review </a:t>
          </a:r>
          <a:endParaRPr lang="en-IN" sz="1800" kern="1200" dirty="0"/>
        </a:p>
        <a:p>
          <a:pPr marL="171450" lvl="1" indent="-171450" algn="l" defTabSz="800100">
            <a:lnSpc>
              <a:spcPct val="90000"/>
            </a:lnSpc>
            <a:spcBef>
              <a:spcPct val="0"/>
            </a:spcBef>
            <a:spcAft>
              <a:spcPct val="15000"/>
            </a:spcAft>
            <a:buChar char="•"/>
          </a:pPr>
          <a:r>
            <a:rPr lang="en-US" sz="1800" kern="1200" dirty="0"/>
            <a:t>Under Review</a:t>
          </a:r>
          <a:endParaRPr lang="en-IN" sz="1800" kern="1200" dirty="0"/>
        </a:p>
      </dsp:txBody>
      <dsp:txXfrm>
        <a:off x="7216856" y="1191992"/>
        <a:ext cx="2109166" cy="3867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3381A-B928-45ED-BDF4-3964D5C54EE3}">
      <dsp:nvSpPr>
        <dsp:cNvPr id="0" name=""/>
        <dsp:cNvSpPr/>
      </dsp:nvSpPr>
      <dsp:spPr>
        <a:xfrm>
          <a:off x="296862" y="5"/>
          <a:ext cx="3587749" cy="21526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Finalize Process to find errors using pattern in blank data  entries</a:t>
          </a:r>
          <a:endParaRPr lang="en-IN" sz="3300" kern="1200" dirty="0"/>
        </a:p>
      </dsp:txBody>
      <dsp:txXfrm>
        <a:off x="296862" y="5"/>
        <a:ext cx="3587749" cy="2152650"/>
      </dsp:txXfrm>
    </dsp:sp>
    <dsp:sp modelId="{12C78064-F2E2-4AAB-8E4D-60610D53BC97}">
      <dsp:nvSpPr>
        <dsp:cNvPr id="0" name=""/>
        <dsp:cNvSpPr/>
      </dsp:nvSpPr>
      <dsp:spPr>
        <a:xfrm>
          <a:off x="4243387" y="5"/>
          <a:ext cx="3587749" cy="2152650"/>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Test the </a:t>
          </a:r>
          <a:r>
            <a:rPr lang="en-US" sz="3300" kern="1200" dirty="0" err="1"/>
            <a:t>Pycaret</a:t>
          </a:r>
          <a:r>
            <a:rPr lang="en-US" sz="3300" kern="1200" dirty="0"/>
            <a:t>  approach with more data</a:t>
          </a:r>
          <a:endParaRPr lang="en-IN" sz="3300" kern="1200" dirty="0"/>
        </a:p>
      </dsp:txBody>
      <dsp:txXfrm>
        <a:off x="4243387" y="5"/>
        <a:ext cx="3587749" cy="2152650"/>
      </dsp:txXfrm>
    </dsp:sp>
    <dsp:sp modelId="{BE66297A-C55F-4DDE-BA80-152B087EAD77}">
      <dsp:nvSpPr>
        <dsp:cNvPr id="0" name=""/>
        <dsp:cNvSpPr/>
      </dsp:nvSpPr>
      <dsp:spPr>
        <a:xfrm>
          <a:off x="2270125" y="2515692"/>
          <a:ext cx="3587749" cy="2152650"/>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Combine data from all pages  to check for compatibility</a:t>
          </a:r>
          <a:endParaRPr lang="en-IN" sz="3300" kern="1200" dirty="0"/>
        </a:p>
      </dsp:txBody>
      <dsp:txXfrm>
        <a:off x="2270125" y="2515692"/>
        <a:ext cx="3587749" cy="21526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44541-F7D2-467C-9E95-FDDB3884BE79}">
      <dsp:nvSpPr>
        <dsp:cNvPr id="0" name=""/>
        <dsp:cNvSpPr/>
      </dsp:nvSpPr>
      <dsp:spPr>
        <a:xfrm rot="5400000">
          <a:off x="5327458" y="60317"/>
          <a:ext cx="2391526" cy="4048756"/>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Determining Column headers of page 2 onwards</a:t>
          </a:r>
          <a:endParaRPr lang="en-IN" sz="2600" kern="1200" dirty="0"/>
        </a:p>
      </dsp:txBody>
      <dsp:txXfrm rot="-5400000">
        <a:off x="5173636" y="1287520"/>
        <a:ext cx="2699170" cy="1594350"/>
      </dsp:txXfrm>
    </dsp:sp>
    <dsp:sp modelId="{CAC9F049-47E9-4C1D-B8B9-37408B539D23}">
      <dsp:nvSpPr>
        <dsp:cNvPr id="0" name=""/>
        <dsp:cNvSpPr/>
      </dsp:nvSpPr>
      <dsp:spPr>
        <a:xfrm>
          <a:off x="5940552" y="1373647"/>
          <a:ext cx="2668943" cy="1434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 </a:t>
          </a:r>
          <a:endParaRPr lang="en-IN" sz="2600" kern="1200" dirty="0"/>
        </a:p>
      </dsp:txBody>
      <dsp:txXfrm>
        <a:off x="5940552" y="1373647"/>
        <a:ext cx="2668943" cy="1434916"/>
      </dsp:txXfrm>
    </dsp:sp>
    <dsp:sp modelId="{3CB85C48-FCC1-4917-9339-4F1A8B459CF8}">
      <dsp:nvSpPr>
        <dsp:cNvPr id="0" name=""/>
        <dsp:cNvSpPr/>
      </dsp:nvSpPr>
      <dsp:spPr>
        <a:xfrm rot="5400000">
          <a:off x="1601426" y="-278043"/>
          <a:ext cx="1977194" cy="4738297"/>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en-US" sz="3100" kern="1200" dirty="0"/>
            <a:t>Recognizing column types just  based on data</a:t>
          </a:r>
          <a:endParaRPr lang="en-IN" sz="3100" kern="1200" dirty="0"/>
        </a:p>
      </dsp:txBody>
      <dsp:txXfrm rot="-5400000">
        <a:off x="1010591" y="1432040"/>
        <a:ext cx="3158865" cy="1318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97F88-13C3-4B78-88BF-C4548FAA3C89}">
      <dsp:nvSpPr>
        <dsp:cNvPr id="0" name=""/>
        <dsp:cNvSpPr/>
      </dsp:nvSpPr>
      <dsp:spPr>
        <a:xfrm>
          <a:off x="992" y="0"/>
          <a:ext cx="2579687" cy="376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Research ML algorithms for error recognition in pattern of blank entries</a:t>
          </a:r>
          <a:endParaRPr lang="en-IN" sz="1800" kern="1200" dirty="0"/>
        </a:p>
      </dsp:txBody>
      <dsp:txXfrm>
        <a:off x="992" y="0"/>
        <a:ext cx="2579687" cy="1129656"/>
      </dsp:txXfrm>
    </dsp:sp>
    <dsp:sp modelId="{3A5B37A7-BB06-4227-96FF-A3B5B40C900B}">
      <dsp:nvSpPr>
        <dsp:cNvPr id="0" name=""/>
        <dsp:cNvSpPr/>
      </dsp:nvSpPr>
      <dsp:spPr>
        <a:xfrm>
          <a:off x="258960" y="1129656"/>
          <a:ext cx="2063749" cy="24475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Test the different algorithms for effectiveness</a:t>
          </a:r>
          <a:endParaRPr lang="en-IN" sz="2600" kern="1200" dirty="0"/>
        </a:p>
      </dsp:txBody>
      <dsp:txXfrm>
        <a:off x="319405" y="1190101"/>
        <a:ext cx="1942859" cy="2326699"/>
      </dsp:txXfrm>
    </dsp:sp>
    <dsp:sp modelId="{802834C6-15AD-4461-883F-710016EAF084}">
      <dsp:nvSpPr>
        <dsp:cNvPr id="0" name=""/>
        <dsp:cNvSpPr/>
      </dsp:nvSpPr>
      <dsp:spPr>
        <a:xfrm>
          <a:off x="2774156" y="0"/>
          <a:ext cx="2579687" cy="376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Come up with a detection method of combining different pages</a:t>
          </a:r>
          <a:endParaRPr lang="en-IN" sz="1800" kern="1200" dirty="0"/>
        </a:p>
      </dsp:txBody>
      <dsp:txXfrm>
        <a:off x="2774156" y="0"/>
        <a:ext cx="2579687" cy="1129656"/>
      </dsp:txXfrm>
    </dsp:sp>
    <dsp:sp modelId="{DF2F2974-C100-46A0-B098-A3FAF24CE9BB}">
      <dsp:nvSpPr>
        <dsp:cNvPr id="0" name=""/>
        <dsp:cNvSpPr/>
      </dsp:nvSpPr>
      <dsp:spPr>
        <a:xfrm>
          <a:off x="3032125" y="1129656"/>
          <a:ext cx="2063749" cy="2447589"/>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Get more raw data and test rigorously</a:t>
          </a:r>
          <a:endParaRPr lang="en-IN" sz="2600" kern="1200" dirty="0"/>
        </a:p>
      </dsp:txBody>
      <dsp:txXfrm>
        <a:off x="3092570" y="1190101"/>
        <a:ext cx="1942859" cy="2326699"/>
      </dsp:txXfrm>
    </dsp:sp>
    <dsp:sp modelId="{F8523C28-049A-4661-911C-74656757DCF1}">
      <dsp:nvSpPr>
        <dsp:cNvPr id="0" name=""/>
        <dsp:cNvSpPr/>
      </dsp:nvSpPr>
      <dsp:spPr>
        <a:xfrm>
          <a:off x="5547320" y="0"/>
          <a:ext cx="2579687" cy="376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Test </a:t>
          </a:r>
          <a:r>
            <a:rPr lang="en-US" sz="1800" kern="1200" dirty="0" err="1"/>
            <a:t>Pycaret</a:t>
          </a:r>
          <a:r>
            <a:rPr lang="en-US" sz="1800" kern="1200" dirty="0"/>
            <a:t>  for effectiveness</a:t>
          </a:r>
          <a:endParaRPr lang="en-IN" sz="1800" kern="1200" dirty="0"/>
        </a:p>
      </dsp:txBody>
      <dsp:txXfrm>
        <a:off x="5547320" y="0"/>
        <a:ext cx="2579687" cy="1129656"/>
      </dsp:txXfrm>
    </dsp:sp>
    <dsp:sp modelId="{993D8B58-A9CF-4906-9C26-222F429A610D}">
      <dsp:nvSpPr>
        <dsp:cNvPr id="0" name=""/>
        <dsp:cNvSpPr/>
      </dsp:nvSpPr>
      <dsp:spPr>
        <a:xfrm>
          <a:off x="5805289" y="1129656"/>
          <a:ext cx="2063749" cy="244758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Get more raw data and test rigorously</a:t>
          </a:r>
          <a:endParaRPr lang="en-IN" sz="2600" kern="1200" dirty="0"/>
        </a:p>
      </dsp:txBody>
      <dsp:txXfrm>
        <a:off x="5865734" y="1190101"/>
        <a:ext cx="1942859" cy="23266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ECF27A-AE9E-B941-B42A-271F3FA789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FC566DB-AD23-DF48-8E5E-D3F9D6EA5B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4F9B1-296D-474D-BEE5-76BE9C215827}" type="datetimeFigureOut">
              <a:rPr lang="en-US" smtClean="0"/>
              <a:t>4/13/2022</a:t>
            </a:fld>
            <a:endParaRPr lang="en-US"/>
          </a:p>
        </p:txBody>
      </p:sp>
      <p:sp>
        <p:nvSpPr>
          <p:cNvPr id="4" name="Footer Placeholder 3">
            <a:extLst>
              <a:ext uri="{FF2B5EF4-FFF2-40B4-BE49-F238E27FC236}">
                <a16:creationId xmlns:a16="http://schemas.microsoft.com/office/drawing/2014/main" id="{608F551D-931C-3745-A4DC-B411CA5577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C62263-7945-B846-B201-EC6C1AF72A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32B4D-A39A-684C-A994-C0610914F270}" type="slidenum">
              <a:rPr lang="en-US" smtClean="0"/>
              <a:t>‹#›</a:t>
            </a:fld>
            <a:endParaRPr lang="en-US"/>
          </a:p>
        </p:txBody>
      </p:sp>
    </p:spTree>
    <p:extLst>
      <p:ext uri="{BB962C8B-B14F-4D97-AF65-F5344CB8AC3E}">
        <p14:creationId xmlns:p14="http://schemas.microsoft.com/office/powerpoint/2010/main" val="652724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E01617-EF19-DC4E-A132-EB0DE07BB942}"/>
              </a:ext>
            </a:extLst>
          </p:cNvPr>
          <p:cNvSpPr>
            <a:spLocks noGrp="1"/>
          </p:cNvSpPr>
          <p:nvPr>
            <p:ph type="title"/>
          </p:nvPr>
        </p:nvSpPr>
        <p:spPr>
          <a:xfrm>
            <a:off x="838200" y="323085"/>
            <a:ext cx="10515600" cy="580806"/>
          </a:xfrm>
          <a:prstGeom prst="rect">
            <a:avLst/>
          </a:prstGeom>
        </p:spPr>
        <p:txBody>
          <a:bodyPr>
            <a:normAutofit/>
          </a:bodyPr>
          <a:lstStyle>
            <a:lvl1pPr algn="ctr">
              <a:defRPr sz="3200"/>
            </a:lvl1pPr>
          </a:lstStyle>
          <a:p>
            <a:r>
              <a:rPr lang="en-US"/>
              <a:t>Click to edit Master title style</a:t>
            </a:r>
          </a:p>
        </p:txBody>
      </p:sp>
      <p:sp>
        <p:nvSpPr>
          <p:cNvPr id="9" name="Block Arc 8">
            <a:extLst>
              <a:ext uri="{FF2B5EF4-FFF2-40B4-BE49-F238E27FC236}">
                <a16:creationId xmlns:a16="http://schemas.microsoft.com/office/drawing/2014/main" id="{C5BF38EF-96F0-E840-9920-CE402EBE9E72}"/>
              </a:ext>
            </a:extLst>
          </p:cNvPr>
          <p:cNvSpPr/>
          <p:nvPr userDrawn="1"/>
        </p:nvSpPr>
        <p:spPr>
          <a:xfrm>
            <a:off x="393701"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060AA612-243F-E64D-9941-82A45D827B7B}"/>
              </a:ext>
            </a:extLst>
          </p:cNvPr>
          <p:cNvSpPr/>
          <p:nvPr userDrawn="1"/>
        </p:nvSpPr>
        <p:spPr>
          <a:xfrm>
            <a:off x="770733"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lock Arc 18">
            <a:extLst>
              <a:ext uri="{FF2B5EF4-FFF2-40B4-BE49-F238E27FC236}">
                <a16:creationId xmlns:a16="http://schemas.microsoft.com/office/drawing/2014/main" id="{8956BECE-6ED5-7741-BA2D-98657AD10468}"/>
              </a:ext>
            </a:extLst>
          </p:cNvPr>
          <p:cNvSpPr/>
          <p:nvPr userDrawn="1"/>
        </p:nvSpPr>
        <p:spPr>
          <a:xfrm rot="10800000">
            <a:off x="2597711"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8889D48E-98B3-D14B-9AFF-17FE3256FB10}"/>
              </a:ext>
            </a:extLst>
          </p:cNvPr>
          <p:cNvSpPr/>
          <p:nvPr userDrawn="1"/>
        </p:nvSpPr>
        <p:spPr>
          <a:xfrm rot="10800000">
            <a:off x="2971800"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ock Arc 20">
            <a:extLst>
              <a:ext uri="{FF2B5EF4-FFF2-40B4-BE49-F238E27FC236}">
                <a16:creationId xmlns:a16="http://schemas.microsoft.com/office/drawing/2014/main" id="{16FDE7D3-4CF9-5C4E-932B-160E466CBD08}"/>
              </a:ext>
            </a:extLst>
          </p:cNvPr>
          <p:cNvSpPr/>
          <p:nvPr userDrawn="1"/>
        </p:nvSpPr>
        <p:spPr>
          <a:xfrm>
            <a:off x="479877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8EC39EB9-63D8-7C40-99FB-8A086D00EEED}"/>
              </a:ext>
            </a:extLst>
          </p:cNvPr>
          <p:cNvSpPr/>
          <p:nvPr userDrawn="1"/>
        </p:nvSpPr>
        <p:spPr>
          <a:xfrm>
            <a:off x="5175809"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lock Arc 22">
            <a:extLst>
              <a:ext uri="{FF2B5EF4-FFF2-40B4-BE49-F238E27FC236}">
                <a16:creationId xmlns:a16="http://schemas.microsoft.com/office/drawing/2014/main" id="{C1061FF9-BB40-034C-B2D9-2FAFC3ACA25B}"/>
              </a:ext>
            </a:extLst>
          </p:cNvPr>
          <p:cNvSpPr/>
          <p:nvPr userDrawn="1"/>
        </p:nvSpPr>
        <p:spPr>
          <a:xfrm rot="10800000">
            <a:off x="700278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BA2B2D42-B66A-4F4D-8F16-282A8C69BA08}"/>
              </a:ext>
            </a:extLst>
          </p:cNvPr>
          <p:cNvSpPr/>
          <p:nvPr userDrawn="1"/>
        </p:nvSpPr>
        <p:spPr>
          <a:xfrm rot="10800000">
            <a:off x="7376876"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lock Arc 24">
            <a:extLst>
              <a:ext uri="{FF2B5EF4-FFF2-40B4-BE49-F238E27FC236}">
                <a16:creationId xmlns:a16="http://schemas.microsoft.com/office/drawing/2014/main" id="{3217943B-9636-4A49-8908-BD3EC7B5B706}"/>
              </a:ext>
            </a:extLst>
          </p:cNvPr>
          <p:cNvSpPr/>
          <p:nvPr userDrawn="1"/>
        </p:nvSpPr>
        <p:spPr>
          <a:xfrm>
            <a:off x="9203853"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4737DFDB-EAC3-D342-9FD0-235E7E64CE04}"/>
              </a:ext>
            </a:extLst>
          </p:cNvPr>
          <p:cNvSpPr/>
          <p:nvPr userDrawn="1"/>
        </p:nvSpPr>
        <p:spPr>
          <a:xfrm>
            <a:off x="9580885" y="2921000"/>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lock Arc 28">
            <a:extLst>
              <a:ext uri="{FF2B5EF4-FFF2-40B4-BE49-F238E27FC236}">
                <a16:creationId xmlns:a16="http://schemas.microsoft.com/office/drawing/2014/main" id="{DB9F16A2-2EA8-4349-A0C6-D483FCE766B5}"/>
              </a:ext>
            </a:extLst>
          </p:cNvPr>
          <p:cNvSpPr/>
          <p:nvPr userDrawn="1"/>
        </p:nvSpPr>
        <p:spPr>
          <a:xfrm rot="10800000">
            <a:off x="11407863"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767515-6FFF-6C45-A841-22D921720A97}"/>
              </a:ext>
            </a:extLst>
          </p:cNvPr>
          <p:cNvSpPr/>
          <p:nvPr userDrawn="1"/>
        </p:nvSpPr>
        <p:spPr>
          <a:xfrm rot="10800000">
            <a:off x="11781952"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lock Arc 30">
            <a:extLst>
              <a:ext uri="{FF2B5EF4-FFF2-40B4-BE49-F238E27FC236}">
                <a16:creationId xmlns:a16="http://schemas.microsoft.com/office/drawing/2014/main" id="{F6F3A917-9530-C943-AB93-2D763ABD2C2E}"/>
              </a:ext>
            </a:extLst>
          </p:cNvPr>
          <p:cNvSpPr/>
          <p:nvPr userDrawn="1"/>
        </p:nvSpPr>
        <p:spPr>
          <a:xfrm rot="10800000">
            <a:off x="-1807367" y="2555644"/>
            <a:ext cx="2578099" cy="2713542"/>
          </a:xfrm>
          <a:prstGeom prst="blockArc">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67378E8A-4692-F843-94CC-106C138EDF3F}"/>
              </a:ext>
            </a:extLst>
          </p:cNvPr>
          <p:cNvSpPr/>
          <p:nvPr userDrawn="1"/>
        </p:nvSpPr>
        <p:spPr>
          <a:xfrm rot="10800000">
            <a:off x="-1433278" y="2998926"/>
            <a:ext cx="1826978" cy="182697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21EB8AE-A81C-BA4A-AED6-4A281FF778D1}"/>
              </a:ext>
            </a:extLst>
          </p:cNvPr>
          <p:cNvSpPr/>
          <p:nvPr userDrawn="1"/>
        </p:nvSpPr>
        <p:spPr>
          <a:xfrm rot="10800000">
            <a:off x="892234" y="3042502"/>
            <a:ext cx="1583974" cy="15839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975F9A5-4A1D-074F-8D79-53E206A421B4}"/>
              </a:ext>
            </a:extLst>
          </p:cNvPr>
          <p:cNvSpPr/>
          <p:nvPr userDrawn="1"/>
        </p:nvSpPr>
        <p:spPr>
          <a:xfrm rot="10800000">
            <a:off x="1008282" y="3164002"/>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9302536-82FA-7E48-818D-CBFA17DDAEB4}"/>
              </a:ext>
            </a:extLst>
          </p:cNvPr>
          <p:cNvSpPr/>
          <p:nvPr userDrawn="1"/>
        </p:nvSpPr>
        <p:spPr>
          <a:xfrm rot="10800000">
            <a:off x="3093301" y="3120428"/>
            <a:ext cx="1583974" cy="15839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12A6741-6C21-8C42-9FF1-FE316AD4D19F}"/>
              </a:ext>
            </a:extLst>
          </p:cNvPr>
          <p:cNvSpPr/>
          <p:nvPr userDrawn="1"/>
        </p:nvSpPr>
        <p:spPr>
          <a:xfrm rot="10800000">
            <a:off x="5304013" y="3037767"/>
            <a:ext cx="1583974" cy="15839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6CC1217-5A9D-6142-8487-0845F6286B14}"/>
              </a:ext>
            </a:extLst>
          </p:cNvPr>
          <p:cNvSpPr/>
          <p:nvPr userDrawn="1"/>
        </p:nvSpPr>
        <p:spPr>
          <a:xfrm rot="10800000">
            <a:off x="7505078" y="3120428"/>
            <a:ext cx="1583974" cy="15839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DE9CA0B-74AB-354F-A466-2259609683D1}"/>
              </a:ext>
            </a:extLst>
          </p:cNvPr>
          <p:cNvSpPr/>
          <p:nvPr userDrawn="1"/>
        </p:nvSpPr>
        <p:spPr>
          <a:xfrm rot="10800000">
            <a:off x="9695686" y="3037767"/>
            <a:ext cx="1583974" cy="15839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C7815C5-D168-2348-A2C8-3340E530FDB1}"/>
              </a:ext>
            </a:extLst>
          </p:cNvPr>
          <p:cNvSpPr/>
          <p:nvPr userDrawn="1"/>
        </p:nvSpPr>
        <p:spPr>
          <a:xfrm rot="10800000">
            <a:off x="3219534" y="3246662"/>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A14DF22-4001-0A42-ABFD-1E742DDA9151}"/>
              </a:ext>
            </a:extLst>
          </p:cNvPr>
          <p:cNvSpPr/>
          <p:nvPr userDrawn="1"/>
        </p:nvSpPr>
        <p:spPr>
          <a:xfrm rot="10800000">
            <a:off x="5423546" y="3164000"/>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D8A94DD-278D-094D-95C5-52BD411E9D54}"/>
              </a:ext>
            </a:extLst>
          </p:cNvPr>
          <p:cNvSpPr/>
          <p:nvPr userDrawn="1"/>
        </p:nvSpPr>
        <p:spPr>
          <a:xfrm rot="10800000">
            <a:off x="7631122" y="3246661"/>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7455E0B-CF3D-6B4B-8BCF-44F9698EB4A4}"/>
              </a:ext>
            </a:extLst>
          </p:cNvPr>
          <p:cNvSpPr/>
          <p:nvPr userDrawn="1"/>
        </p:nvSpPr>
        <p:spPr>
          <a:xfrm rot="10800000">
            <a:off x="9819403" y="3163999"/>
            <a:ext cx="1331505" cy="13315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BC4089C-7D6C-864F-9121-49CA31A90FE5}"/>
              </a:ext>
            </a:extLst>
          </p:cNvPr>
          <p:cNvSpPr/>
          <p:nvPr userDrawn="1"/>
        </p:nvSpPr>
        <p:spPr>
          <a:xfrm>
            <a:off x="1623709" y="4583449"/>
            <a:ext cx="121024" cy="572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109E847-574F-494D-8FAE-427F8CAE97CF}"/>
              </a:ext>
            </a:extLst>
          </p:cNvPr>
          <p:cNvSpPr/>
          <p:nvPr userDrawn="1"/>
        </p:nvSpPr>
        <p:spPr>
          <a:xfrm>
            <a:off x="3824774" y="2548369"/>
            <a:ext cx="121024" cy="572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9D8C32D-0B0D-DF4A-B371-511B230BD211}"/>
              </a:ext>
            </a:extLst>
          </p:cNvPr>
          <p:cNvSpPr/>
          <p:nvPr userDrawn="1"/>
        </p:nvSpPr>
        <p:spPr>
          <a:xfrm>
            <a:off x="6035487" y="4621738"/>
            <a:ext cx="121024" cy="5720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7415378-1541-3E4B-9E62-70FE844DEE7C}"/>
              </a:ext>
            </a:extLst>
          </p:cNvPr>
          <p:cNvSpPr/>
          <p:nvPr userDrawn="1"/>
        </p:nvSpPr>
        <p:spPr>
          <a:xfrm>
            <a:off x="8229853" y="2555644"/>
            <a:ext cx="121024" cy="5720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4F9DE7B-8949-EB4A-B888-D15EABCF5294}"/>
              </a:ext>
            </a:extLst>
          </p:cNvPr>
          <p:cNvSpPr/>
          <p:nvPr userDrawn="1"/>
        </p:nvSpPr>
        <p:spPr>
          <a:xfrm>
            <a:off x="10427162" y="4621738"/>
            <a:ext cx="121024" cy="5720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52">
            <a:extLst>
              <a:ext uri="{FF2B5EF4-FFF2-40B4-BE49-F238E27FC236}">
                <a16:creationId xmlns:a16="http://schemas.microsoft.com/office/drawing/2014/main" id="{CA33E921-0B0C-224C-8C48-CE135C53E9EA}"/>
              </a:ext>
            </a:extLst>
          </p:cNvPr>
          <p:cNvSpPr>
            <a:spLocks noGrp="1"/>
          </p:cNvSpPr>
          <p:nvPr>
            <p:ph sz="quarter" idx="11" hasCustomPrompt="1"/>
          </p:nvPr>
        </p:nvSpPr>
        <p:spPr>
          <a:xfrm>
            <a:off x="3186063" y="3382913"/>
            <a:ext cx="1360488" cy="1317625"/>
          </a:xfrm>
          <a:prstGeom prst="rect">
            <a:avLst/>
          </a:prstGeom>
        </p:spPr>
        <p:txBody>
          <a:bodyPr>
            <a:normAutofit/>
          </a:bodyPr>
          <a:lstStyle>
            <a:lvl1pPr marL="0" indent="0" algn="ctr">
              <a:buNone/>
              <a:defRPr sz="7200" b="1">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2</a:t>
            </a:r>
            <a:endParaRPr lang="en-US" dirty="0"/>
          </a:p>
        </p:txBody>
      </p:sp>
      <p:sp>
        <p:nvSpPr>
          <p:cNvPr id="54" name="Content Placeholder 52">
            <a:extLst>
              <a:ext uri="{FF2B5EF4-FFF2-40B4-BE49-F238E27FC236}">
                <a16:creationId xmlns:a16="http://schemas.microsoft.com/office/drawing/2014/main" id="{9C158DD2-4D7B-6A4F-8B62-13F838E9D72E}"/>
              </a:ext>
            </a:extLst>
          </p:cNvPr>
          <p:cNvSpPr>
            <a:spLocks noGrp="1"/>
          </p:cNvSpPr>
          <p:nvPr>
            <p:ph sz="quarter" idx="12" hasCustomPrompt="1"/>
          </p:nvPr>
        </p:nvSpPr>
        <p:spPr>
          <a:xfrm>
            <a:off x="5407582" y="3304113"/>
            <a:ext cx="1360488" cy="1317625"/>
          </a:xfrm>
          <a:prstGeom prst="rect">
            <a:avLst/>
          </a:prstGeom>
        </p:spPr>
        <p:txBody>
          <a:bodyPr>
            <a:normAutofit/>
          </a:bodyPr>
          <a:lstStyle>
            <a:lvl1pPr marL="0" indent="0" algn="ctr">
              <a:buNone/>
              <a:defRPr sz="7200" b="1">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3</a:t>
            </a:r>
            <a:endParaRPr lang="en-US" dirty="0"/>
          </a:p>
        </p:txBody>
      </p:sp>
      <p:sp>
        <p:nvSpPr>
          <p:cNvPr id="55" name="Content Placeholder 52">
            <a:extLst>
              <a:ext uri="{FF2B5EF4-FFF2-40B4-BE49-F238E27FC236}">
                <a16:creationId xmlns:a16="http://schemas.microsoft.com/office/drawing/2014/main" id="{C2493382-3806-5542-B579-E9926181ABDE}"/>
              </a:ext>
            </a:extLst>
          </p:cNvPr>
          <p:cNvSpPr>
            <a:spLocks noGrp="1"/>
          </p:cNvSpPr>
          <p:nvPr>
            <p:ph sz="quarter" idx="13" hasCustomPrompt="1"/>
          </p:nvPr>
        </p:nvSpPr>
        <p:spPr>
          <a:xfrm>
            <a:off x="1012553" y="3302231"/>
            <a:ext cx="1360488" cy="1317625"/>
          </a:xfrm>
          <a:prstGeom prst="rect">
            <a:avLst/>
          </a:prstGeom>
        </p:spPr>
        <p:txBody>
          <a:bodyPr>
            <a:normAutofit/>
          </a:bodyPr>
          <a:lstStyle>
            <a:lvl1pPr marL="0" indent="0" algn="ctr">
              <a:buNone/>
              <a:defRPr sz="7200" b="1">
                <a:solidFill>
                  <a:schemeClr val="accent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1</a:t>
            </a:r>
            <a:endParaRPr lang="en-US" dirty="0"/>
          </a:p>
        </p:txBody>
      </p:sp>
      <p:sp>
        <p:nvSpPr>
          <p:cNvPr id="56" name="Content Placeholder 52">
            <a:extLst>
              <a:ext uri="{FF2B5EF4-FFF2-40B4-BE49-F238E27FC236}">
                <a16:creationId xmlns:a16="http://schemas.microsoft.com/office/drawing/2014/main" id="{A78F5654-5911-2848-8E46-87D900C62C27}"/>
              </a:ext>
            </a:extLst>
          </p:cNvPr>
          <p:cNvSpPr>
            <a:spLocks noGrp="1"/>
          </p:cNvSpPr>
          <p:nvPr>
            <p:ph sz="quarter" idx="14" hasCustomPrompt="1"/>
          </p:nvPr>
        </p:nvSpPr>
        <p:spPr>
          <a:xfrm>
            <a:off x="7610121" y="3430353"/>
            <a:ext cx="1360488" cy="1317625"/>
          </a:xfrm>
          <a:prstGeom prst="rect">
            <a:avLst/>
          </a:prstGeom>
        </p:spPr>
        <p:txBody>
          <a:bodyPr>
            <a:normAutofit/>
          </a:bodyPr>
          <a:lstStyle>
            <a:lvl1pPr marL="0" indent="0" algn="ctr">
              <a:buNone/>
              <a:defRPr sz="7200" b="1">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4</a:t>
            </a:r>
            <a:endParaRPr lang="en-US" dirty="0"/>
          </a:p>
        </p:txBody>
      </p:sp>
      <p:sp>
        <p:nvSpPr>
          <p:cNvPr id="57" name="Content Placeholder 52">
            <a:extLst>
              <a:ext uri="{FF2B5EF4-FFF2-40B4-BE49-F238E27FC236}">
                <a16:creationId xmlns:a16="http://schemas.microsoft.com/office/drawing/2014/main" id="{B79E60AB-45C3-AE44-8411-D271F991F2F4}"/>
              </a:ext>
            </a:extLst>
          </p:cNvPr>
          <p:cNvSpPr>
            <a:spLocks noGrp="1"/>
          </p:cNvSpPr>
          <p:nvPr>
            <p:ph sz="quarter" idx="15" hasCustomPrompt="1"/>
          </p:nvPr>
        </p:nvSpPr>
        <p:spPr>
          <a:xfrm>
            <a:off x="9814130" y="3297135"/>
            <a:ext cx="1360488" cy="1317625"/>
          </a:xfrm>
          <a:prstGeom prst="rect">
            <a:avLst/>
          </a:prstGeom>
        </p:spPr>
        <p:txBody>
          <a:bodyPr>
            <a:normAutofit/>
          </a:bodyPr>
          <a:lstStyle>
            <a:lvl1pPr marL="0" indent="0" algn="ctr">
              <a:buNone/>
              <a:defRPr sz="7200" b="1">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z="7200" b="1" dirty="0"/>
              <a:t>5</a:t>
            </a:r>
            <a:endParaRPr lang="en-US" dirty="0"/>
          </a:p>
        </p:txBody>
      </p:sp>
      <p:sp>
        <p:nvSpPr>
          <p:cNvPr id="58" name="Oval 57">
            <a:extLst>
              <a:ext uri="{FF2B5EF4-FFF2-40B4-BE49-F238E27FC236}">
                <a16:creationId xmlns:a16="http://schemas.microsoft.com/office/drawing/2014/main" id="{CBF621AF-C719-BE47-8E64-EA0C75027FD8}"/>
              </a:ext>
            </a:extLst>
          </p:cNvPr>
          <p:cNvSpPr/>
          <p:nvPr userDrawn="1"/>
        </p:nvSpPr>
        <p:spPr>
          <a:xfrm rot="10800000">
            <a:off x="1526274" y="5120291"/>
            <a:ext cx="312952" cy="3129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55621BC-6E19-FC48-A5BC-3E5CE2172F30}"/>
              </a:ext>
            </a:extLst>
          </p:cNvPr>
          <p:cNvSpPr/>
          <p:nvPr userDrawn="1"/>
        </p:nvSpPr>
        <p:spPr>
          <a:xfrm rot="10800000">
            <a:off x="3728810" y="2381306"/>
            <a:ext cx="312952" cy="3129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49487CD-5979-724E-AAEF-949D213D7838}"/>
              </a:ext>
            </a:extLst>
          </p:cNvPr>
          <p:cNvSpPr/>
          <p:nvPr userDrawn="1"/>
        </p:nvSpPr>
        <p:spPr>
          <a:xfrm rot="10800000">
            <a:off x="5931350" y="5112710"/>
            <a:ext cx="312952" cy="3129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5E18E7D-655E-894C-B86F-F8E4EAA84B05}"/>
              </a:ext>
            </a:extLst>
          </p:cNvPr>
          <p:cNvSpPr/>
          <p:nvPr userDrawn="1"/>
        </p:nvSpPr>
        <p:spPr>
          <a:xfrm rot="10800000">
            <a:off x="8133886" y="2374356"/>
            <a:ext cx="312952" cy="3129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25ECBA9-4BE6-0B40-97DC-51EEB827044D}"/>
              </a:ext>
            </a:extLst>
          </p:cNvPr>
          <p:cNvSpPr/>
          <p:nvPr userDrawn="1"/>
        </p:nvSpPr>
        <p:spPr>
          <a:xfrm rot="10800000">
            <a:off x="10328679" y="5112710"/>
            <a:ext cx="312952" cy="3129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ontent Placeholder 63">
            <a:extLst>
              <a:ext uri="{FF2B5EF4-FFF2-40B4-BE49-F238E27FC236}">
                <a16:creationId xmlns:a16="http://schemas.microsoft.com/office/drawing/2014/main" id="{FBE92319-F5F0-424F-8062-F96ABE6F42EC}"/>
              </a:ext>
            </a:extLst>
          </p:cNvPr>
          <p:cNvSpPr>
            <a:spLocks noGrp="1"/>
          </p:cNvSpPr>
          <p:nvPr>
            <p:ph sz="quarter" idx="16"/>
          </p:nvPr>
        </p:nvSpPr>
        <p:spPr>
          <a:xfrm>
            <a:off x="323865" y="5443524"/>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5" name="Content Placeholder 63">
            <a:extLst>
              <a:ext uri="{FF2B5EF4-FFF2-40B4-BE49-F238E27FC236}">
                <a16:creationId xmlns:a16="http://schemas.microsoft.com/office/drawing/2014/main" id="{91E61772-AA40-884C-A532-81FB71DB2090}"/>
              </a:ext>
            </a:extLst>
          </p:cNvPr>
          <p:cNvSpPr>
            <a:spLocks noGrp="1"/>
          </p:cNvSpPr>
          <p:nvPr>
            <p:ph sz="quarter" idx="17"/>
          </p:nvPr>
        </p:nvSpPr>
        <p:spPr>
          <a:xfrm>
            <a:off x="2603674" y="1158262"/>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6" name="Content Placeholder 63">
            <a:extLst>
              <a:ext uri="{FF2B5EF4-FFF2-40B4-BE49-F238E27FC236}">
                <a16:creationId xmlns:a16="http://schemas.microsoft.com/office/drawing/2014/main" id="{7963C0BC-0A6F-FD4F-AFE7-A6B018521208}"/>
              </a:ext>
            </a:extLst>
          </p:cNvPr>
          <p:cNvSpPr>
            <a:spLocks noGrp="1"/>
          </p:cNvSpPr>
          <p:nvPr>
            <p:ph sz="quarter" idx="18"/>
          </p:nvPr>
        </p:nvSpPr>
        <p:spPr>
          <a:xfrm>
            <a:off x="6940193" y="1158262"/>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7" name="Content Placeholder 63">
            <a:extLst>
              <a:ext uri="{FF2B5EF4-FFF2-40B4-BE49-F238E27FC236}">
                <a16:creationId xmlns:a16="http://schemas.microsoft.com/office/drawing/2014/main" id="{15AED734-E88F-F946-8763-9D05E7D69EC8}"/>
              </a:ext>
            </a:extLst>
          </p:cNvPr>
          <p:cNvSpPr>
            <a:spLocks noGrp="1"/>
          </p:cNvSpPr>
          <p:nvPr>
            <p:ph sz="quarter" idx="19"/>
          </p:nvPr>
        </p:nvSpPr>
        <p:spPr>
          <a:xfrm>
            <a:off x="4676538" y="5440825"/>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8" name="Content Placeholder 63">
            <a:extLst>
              <a:ext uri="{FF2B5EF4-FFF2-40B4-BE49-F238E27FC236}">
                <a16:creationId xmlns:a16="http://schemas.microsoft.com/office/drawing/2014/main" id="{DB527739-0298-0B46-84A5-3609CED01245}"/>
              </a:ext>
            </a:extLst>
          </p:cNvPr>
          <p:cNvSpPr>
            <a:spLocks noGrp="1"/>
          </p:cNvSpPr>
          <p:nvPr>
            <p:ph sz="quarter" idx="20"/>
          </p:nvPr>
        </p:nvSpPr>
        <p:spPr>
          <a:xfrm>
            <a:off x="9029211" y="5425937"/>
            <a:ext cx="2700338" cy="1190625"/>
          </a:xfrm>
          <a:prstGeom prst="rect">
            <a:avLst/>
          </a:prstGeom>
        </p:spPr>
        <p:txBody>
          <a:bodyPr>
            <a:no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a:t>Click to edit Master text styles</a:t>
            </a:r>
          </a:p>
        </p:txBody>
      </p:sp>
      <p:sp>
        <p:nvSpPr>
          <p:cNvPr id="69" name="Oval 68">
            <a:extLst>
              <a:ext uri="{FF2B5EF4-FFF2-40B4-BE49-F238E27FC236}">
                <a16:creationId xmlns:a16="http://schemas.microsoft.com/office/drawing/2014/main" id="{F71C8F37-1573-EA4D-A74F-D8DAFA8150AC}"/>
              </a:ext>
            </a:extLst>
          </p:cNvPr>
          <p:cNvSpPr/>
          <p:nvPr userDrawn="1"/>
        </p:nvSpPr>
        <p:spPr>
          <a:xfrm rot="10800000" flipV="1">
            <a:off x="1593972" y="5185996"/>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809D9FA-62A4-424A-BDC3-A487A38C5B6C}"/>
              </a:ext>
            </a:extLst>
          </p:cNvPr>
          <p:cNvSpPr/>
          <p:nvPr userDrawn="1"/>
        </p:nvSpPr>
        <p:spPr>
          <a:xfrm rot="10800000" flipV="1">
            <a:off x="5996702" y="5185996"/>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6B4F832-A5A2-5640-98EC-27F2766AFC93}"/>
              </a:ext>
            </a:extLst>
          </p:cNvPr>
          <p:cNvSpPr/>
          <p:nvPr userDrawn="1"/>
        </p:nvSpPr>
        <p:spPr>
          <a:xfrm rot="10800000" flipV="1">
            <a:off x="10395454" y="5182452"/>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4534D1F-F705-7E4B-9ACE-9AF7C6DF8C1B}"/>
              </a:ext>
            </a:extLst>
          </p:cNvPr>
          <p:cNvSpPr/>
          <p:nvPr userDrawn="1"/>
        </p:nvSpPr>
        <p:spPr>
          <a:xfrm rot="10800000" flipV="1">
            <a:off x="3795674" y="2447011"/>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7E93BB6-E572-DC42-AF92-1D70E363D914}"/>
              </a:ext>
            </a:extLst>
          </p:cNvPr>
          <p:cNvSpPr/>
          <p:nvPr userDrawn="1"/>
        </p:nvSpPr>
        <p:spPr>
          <a:xfrm rot="10800000" flipV="1">
            <a:off x="8199591" y="2439404"/>
            <a:ext cx="181542" cy="18154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49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p:txBody>
          <a:bodyPr/>
          <a:lstStyle/>
          <a:p>
            <a:fld id="{6EBB0E32-0304-4451-ADB8-C044457D5B85}" type="datetimeFigureOut">
              <a:rPr lang="en-US" smtClean="0"/>
              <a:t>4/13/2022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71068430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9770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2100B-A111-4379-AEED-6341AC79673E}"/>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9142F8-7540-4733-B343-07D1C3577378}"/>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DAD19-89EC-4830-AED6-293680316A4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B0E32-0304-4451-ADB8-C044457D5B85}" type="datetimeFigureOut">
              <a:rPr lang="en-US" smtClean="0"/>
              <a:t>4/13/2022</a:t>
            </a:fld>
            <a:endParaRPr lang="en-US"/>
          </a:p>
        </p:txBody>
      </p:sp>
      <p:sp>
        <p:nvSpPr>
          <p:cNvPr id="5" name="Footer Placeholder 4">
            <a:extLst>
              <a:ext uri="{FF2B5EF4-FFF2-40B4-BE49-F238E27FC236}">
                <a16:creationId xmlns:a16="http://schemas.microsoft.com/office/drawing/2014/main" id="{15DC5E59-6466-4E0A-8317-7FF66CBF36AA}"/>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8CDD0A-74FF-4205-80A3-283831D0C09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4F31B-23FA-4075-AF7D-6228CFD12F03}" type="slidenum">
              <a:rPr lang="en-US" smtClean="0"/>
              <a:t>‹#›</a:t>
            </a:fld>
            <a:endParaRPr lang="en-US"/>
          </a:p>
        </p:txBody>
      </p:sp>
    </p:spTree>
    <p:extLst>
      <p:ext uri="{BB962C8B-B14F-4D97-AF65-F5344CB8AC3E}">
        <p14:creationId xmlns:p14="http://schemas.microsoft.com/office/powerpoint/2010/main" val="1329132325"/>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1060F41-2B34-454B-8A53-79DA1072C93F}"/>
              </a:ext>
            </a:extLst>
          </p:cNvPr>
          <p:cNvGraphicFramePr/>
          <p:nvPr>
            <p:extLst>
              <p:ext uri="{D42A27DB-BD31-4B8C-83A1-F6EECF244321}">
                <p14:modId xmlns:p14="http://schemas.microsoft.com/office/powerpoint/2010/main" val="123761629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71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405B99D8-A9CA-CB42-8089-5A6C9C848782}"/>
              </a:ext>
            </a:extLst>
          </p:cNvPr>
          <p:cNvSpPr>
            <a:spLocks noGrp="1"/>
          </p:cNvSpPr>
          <p:nvPr>
            <p:ph sz="quarter" idx="20"/>
          </p:nvPr>
        </p:nvSpPr>
        <p:spPr/>
        <p:txBody>
          <a:bodyPr/>
          <a:lstStyle/>
          <a:p>
            <a:r>
              <a:rPr lang="en-US" dirty="0"/>
              <a:t>Final output generated for processing</a:t>
            </a:r>
          </a:p>
        </p:txBody>
      </p:sp>
      <p:sp>
        <p:nvSpPr>
          <p:cNvPr id="21" name="Content Placeholder 20">
            <a:extLst>
              <a:ext uri="{FF2B5EF4-FFF2-40B4-BE49-F238E27FC236}">
                <a16:creationId xmlns:a16="http://schemas.microsoft.com/office/drawing/2014/main" id="{FC108B02-384E-464A-AC7D-9BAAC1CDBF1C}"/>
              </a:ext>
            </a:extLst>
          </p:cNvPr>
          <p:cNvSpPr>
            <a:spLocks noGrp="1"/>
          </p:cNvSpPr>
          <p:nvPr>
            <p:ph sz="quarter" idx="15"/>
          </p:nvPr>
        </p:nvSpPr>
        <p:spPr/>
        <p:txBody>
          <a:bodyPr/>
          <a:lstStyle/>
          <a:p>
            <a:endParaRPr lang="en-US"/>
          </a:p>
        </p:txBody>
      </p:sp>
      <p:sp>
        <p:nvSpPr>
          <p:cNvPr id="24" name="Content Placeholder 23">
            <a:extLst>
              <a:ext uri="{FF2B5EF4-FFF2-40B4-BE49-F238E27FC236}">
                <a16:creationId xmlns:a16="http://schemas.microsoft.com/office/drawing/2014/main" id="{0DACE07F-6244-2B4D-8A9B-771CC068D471}"/>
              </a:ext>
            </a:extLst>
          </p:cNvPr>
          <p:cNvSpPr>
            <a:spLocks noGrp="1"/>
          </p:cNvSpPr>
          <p:nvPr>
            <p:ph sz="quarter" idx="18"/>
          </p:nvPr>
        </p:nvSpPr>
        <p:spPr/>
        <p:txBody>
          <a:bodyPr/>
          <a:lstStyle/>
          <a:p>
            <a:r>
              <a:rPr lang="en-US" dirty="0"/>
              <a:t>DB User validates errors detected and makes changes</a:t>
            </a:r>
          </a:p>
        </p:txBody>
      </p:sp>
      <p:sp>
        <p:nvSpPr>
          <p:cNvPr id="20" name="Content Placeholder 19">
            <a:extLst>
              <a:ext uri="{FF2B5EF4-FFF2-40B4-BE49-F238E27FC236}">
                <a16:creationId xmlns:a16="http://schemas.microsoft.com/office/drawing/2014/main" id="{01AC9AAA-DDCE-1E41-9291-9C214C196A03}"/>
              </a:ext>
            </a:extLst>
          </p:cNvPr>
          <p:cNvSpPr>
            <a:spLocks noGrp="1"/>
          </p:cNvSpPr>
          <p:nvPr>
            <p:ph sz="quarter" idx="14"/>
          </p:nvPr>
        </p:nvSpPr>
        <p:spPr/>
        <p:txBody>
          <a:bodyPr/>
          <a:lstStyle/>
          <a:p>
            <a:endParaRPr lang="en-US"/>
          </a:p>
        </p:txBody>
      </p:sp>
      <p:sp>
        <p:nvSpPr>
          <p:cNvPr id="25" name="Content Placeholder 24">
            <a:extLst>
              <a:ext uri="{FF2B5EF4-FFF2-40B4-BE49-F238E27FC236}">
                <a16:creationId xmlns:a16="http://schemas.microsoft.com/office/drawing/2014/main" id="{3920DCCA-3151-3147-B04A-DEF13B632EF3}"/>
              </a:ext>
            </a:extLst>
          </p:cNvPr>
          <p:cNvSpPr>
            <a:spLocks noGrp="1"/>
          </p:cNvSpPr>
          <p:nvPr>
            <p:ph sz="quarter" idx="19"/>
          </p:nvPr>
        </p:nvSpPr>
        <p:spPr/>
        <p:txBody>
          <a:bodyPr/>
          <a:lstStyle/>
          <a:p>
            <a:r>
              <a:rPr lang="en-US" dirty="0"/>
              <a:t>Data Error Detection Software highlights the probable errors based on ML Algorithms</a:t>
            </a:r>
          </a:p>
        </p:txBody>
      </p:sp>
      <p:sp>
        <p:nvSpPr>
          <p:cNvPr id="18" name="Content Placeholder 17">
            <a:extLst>
              <a:ext uri="{FF2B5EF4-FFF2-40B4-BE49-F238E27FC236}">
                <a16:creationId xmlns:a16="http://schemas.microsoft.com/office/drawing/2014/main" id="{DD4A229C-A0C7-CE47-9906-13440BC13A61}"/>
              </a:ext>
            </a:extLst>
          </p:cNvPr>
          <p:cNvSpPr>
            <a:spLocks noGrp="1"/>
          </p:cNvSpPr>
          <p:nvPr>
            <p:ph sz="quarter" idx="12"/>
          </p:nvPr>
        </p:nvSpPr>
        <p:spPr/>
        <p:txBody>
          <a:bodyPr/>
          <a:lstStyle/>
          <a:p>
            <a:endParaRPr lang="en-US"/>
          </a:p>
        </p:txBody>
      </p:sp>
      <p:sp>
        <p:nvSpPr>
          <p:cNvPr id="23" name="Content Placeholder 22">
            <a:extLst>
              <a:ext uri="{FF2B5EF4-FFF2-40B4-BE49-F238E27FC236}">
                <a16:creationId xmlns:a16="http://schemas.microsoft.com/office/drawing/2014/main" id="{493682FE-6899-FF43-95B7-657C6B6427FB}"/>
              </a:ext>
            </a:extLst>
          </p:cNvPr>
          <p:cNvSpPr>
            <a:spLocks noGrp="1"/>
          </p:cNvSpPr>
          <p:nvPr>
            <p:ph sz="quarter" idx="17"/>
          </p:nvPr>
        </p:nvSpPr>
        <p:spPr/>
        <p:txBody>
          <a:bodyPr/>
          <a:lstStyle/>
          <a:p>
            <a:r>
              <a:rPr lang="en-US" dirty="0"/>
              <a:t>OCR Reads the </a:t>
            </a:r>
            <a:r>
              <a:rPr lang="en-US" dirty="0" err="1"/>
              <a:t>dat</a:t>
            </a:r>
            <a:r>
              <a:rPr lang="en-US" dirty="0"/>
              <a:t> and creates </a:t>
            </a:r>
            <a:r>
              <a:rPr lang="en-US" dirty="0" err="1"/>
              <a:t>Json</a:t>
            </a:r>
            <a:r>
              <a:rPr lang="en-US" dirty="0"/>
              <a:t> file</a:t>
            </a:r>
          </a:p>
        </p:txBody>
      </p:sp>
      <p:sp>
        <p:nvSpPr>
          <p:cNvPr id="17" name="Content Placeholder 16">
            <a:extLst>
              <a:ext uri="{FF2B5EF4-FFF2-40B4-BE49-F238E27FC236}">
                <a16:creationId xmlns:a16="http://schemas.microsoft.com/office/drawing/2014/main" id="{DE560159-60CD-794B-A0CA-735C8906FEA6}"/>
              </a:ext>
            </a:extLst>
          </p:cNvPr>
          <p:cNvSpPr>
            <a:spLocks noGrp="1"/>
          </p:cNvSpPr>
          <p:nvPr>
            <p:ph sz="quarter" idx="11"/>
          </p:nvPr>
        </p:nvSpPr>
        <p:spPr/>
        <p:txBody>
          <a:bodyPr/>
          <a:lstStyle/>
          <a:p>
            <a:endParaRPr lang="en-US"/>
          </a:p>
        </p:txBody>
      </p:sp>
      <p:sp>
        <p:nvSpPr>
          <p:cNvPr id="22" name="Content Placeholder 21">
            <a:extLst>
              <a:ext uri="{FF2B5EF4-FFF2-40B4-BE49-F238E27FC236}">
                <a16:creationId xmlns:a16="http://schemas.microsoft.com/office/drawing/2014/main" id="{A80A98B8-6DAB-784F-AE8C-FDC98086080A}"/>
              </a:ext>
            </a:extLst>
          </p:cNvPr>
          <p:cNvSpPr>
            <a:spLocks noGrp="1"/>
          </p:cNvSpPr>
          <p:nvPr>
            <p:ph sz="quarter" idx="16"/>
          </p:nvPr>
        </p:nvSpPr>
        <p:spPr/>
        <p:txBody>
          <a:bodyPr/>
          <a:lstStyle/>
          <a:p>
            <a:r>
              <a:rPr lang="en-US" dirty="0"/>
              <a:t>Raw Forms</a:t>
            </a:r>
          </a:p>
        </p:txBody>
      </p:sp>
      <p:sp>
        <p:nvSpPr>
          <p:cNvPr id="19" name="Content Placeholder 18">
            <a:extLst>
              <a:ext uri="{FF2B5EF4-FFF2-40B4-BE49-F238E27FC236}">
                <a16:creationId xmlns:a16="http://schemas.microsoft.com/office/drawing/2014/main" id="{AF4A4139-A90D-4D49-89ED-CD724B0071D5}"/>
              </a:ext>
            </a:extLst>
          </p:cNvPr>
          <p:cNvSpPr>
            <a:spLocks noGrp="1"/>
          </p:cNvSpPr>
          <p:nvPr>
            <p:ph sz="quarter" idx="13"/>
          </p:nvPr>
        </p:nvSpPr>
        <p:spPr/>
        <p:txBody>
          <a:bodyPr/>
          <a:lstStyle/>
          <a:p>
            <a:endParaRPr lang="en-US" dirty="0"/>
          </a:p>
        </p:txBody>
      </p:sp>
      <p:sp>
        <p:nvSpPr>
          <p:cNvPr id="16" name="Title 15">
            <a:extLst>
              <a:ext uri="{FF2B5EF4-FFF2-40B4-BE49-F238E27FC236}">
                <a16:creationId xmlns:a16="http://schemas.microsoft.com/office/drawing/2014/main" id="{DAEC045C-0BEE-DD43-BB9B-DFC7C62E95DB}"/>
              </a:ext>
            </a:extLst>
          </p:cNvPr>
          <p:cNvSpPr>
            <a:spLocks noGrp="1"/>
          </p:cNvSpPr>
          <p:nvPr>
            <p:ph type="title"/>
          </p:nvPr>
        </p:nvSpPr>
        <p:spPr/>
        <p:txBody>
          <a:bodyPr/>
          <a:lstStyle/>
          <a:p>
            <a:r>
              <a:rPr lang="en-US" dirty="0"/>
              <a:t>PERFIOS -Data Extraction Project using ML</a:t>
            </a:r>
          </a:p>
        </p:txBody>
      </p:sp>
    </p:spTree>
    <p:extLst>
      <p:ext uri="{BB962C8B-B14F-4D97-AF65-F5344CB8AC3E}">
        <p14:creationId xmlns:p14="http://schemas.microsoft.com/office/powerpoint/2010/main" val="34951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4190DCE-8472-4FC4-A4A7-3D643E4DA3A9}"/>
              </a:ext>
            </a:extLst>
          </p:cNvPr>
          <p:cNvGraphicFramePr/>
          <p:nvPr>
            <p:extLst>
              <p:ext uri="{D42A27DB-BD31-4B8C-83A1-F6EECF244321}">
                <p14:modId xmlns:p14="http://schemas.microsoft.com/office/powerpoint/2010/main" val="303975711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E859329-400F-4945-9033-A2833CC52245}"/>
              </a:ext>
            </a:extLst>
          </p:cNvPr>
          <p:cNvSpPr txBox="1"/>
          <p:nvPr/>
        </p:nvSpPr>
        <p:spPr>
          <a:xfrm>
            <a:off x="2916820" y="1886673"/>
            <a:ext cx="4930815" cy="1754326"/>
          </a:xfrm>
          <a:prstGeom prst="rect">
            <a:avLst/>
          </a:prstGeom>
          <a:noFill/>
        </p:spPr>
        <p:txBody>
          <a:bodyPr wrap="square" rtlCol="0">
            <a:spAutoFit/>
          </a:bodyPr>
          <a:lstStyle/>
          <a:p>
            <a:r>
              <a:rPr lang="en-US" b="1" dirty="0">
                <a:solidFill>
                  <a:srgbClr val="002060"/>
                </a:solidFill>
              </a:rPr>
              <a:t>The organization intends to automatically read the various input forms with minimum errors .The forms would be read by OCR and the data so captured needs to be validated through machine learning algorithms to detect errors and highlight huge variances. </a:t>
            </a:r>
            <a:endParaRPr lang="en-IN" b="1" dirty="0">
              <a:solidFill>
                <a:srgbClr val="002060"/>
              </a:solidFill>
            </a:endParaRPr>
          </a:p>
        </p:txBody>
      </p:sp>
    </p:spTree>
    <p:extLst>
      <p:ext uri="{BB962C8B-B14F-4D97-AF65-F5344CB8AC3E}">
        <p14:creationId xmlns:p14="http://schemas.microsoft.com/office/powerpoint/2010/main" val="91740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663A7A4-7502-4C97-8CDC-ED8A17CE0768}"/>
              </a:ext>
            </a:extLst>
          </p:cNvPr>
          <p:cNvGraphicFramePr/>
          <p:nvPr>
            <p:extLst>
              <p:ext uri="{D42A27DB-BD31-4B8C-83A1-F6EECF244321}">
                <p14:modId xmlns:p14="http://schemas.microsoft.com/office/powerpoint/2010/main" val="4187890582"/>
              </p:ext>
            </p:extLst>
          </p:nvPr>
        </p:nvGraphicFramePr>
        <p:xfrm>
          <a:off x="2032000" y="1701478"/>
          <a:ext cx="8128000" cy="443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C057602-EA67-4F15-8480-AC02726FD324}"/>
              </a:ext>
            </a:extLst>
          </p:cNvPr>
          <p:cNvSpPr/>
          <p:nvPr/>
        </p:nvSpPr>
        <p:spPr>
          <a:xfrm>
            <a:off x="1759352" y="625033"/>
            <a:ext cx="8738886" cy="122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High Level Process Flow</a:t>
            </a:r>
            <a:endParaRPr lang="en-IN" sz="4400" b="1" dirty="0"/>
          </a:p>
        </p:txBody>
      </p:sp>
    </p:spTree>
    <p:extLst>
      <p:ext uri="{BB962C8B-B14F-4D97-AF65-F5344CB8AC3E}">
        <p14:creationId xmlns:p14="http://schemas.microsoft.com/office/powerpoint/2010/main" val="129211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496AD0-9D40-46C5-B85C-2F642177AF9D}"/>
              </a:ext>
            </a:extLst>
          </p:cNvPr>
          <p:cNvSpPr/>
          <p:nvPr/>
        </p:nvSpPr>
        <p:spPr>
          <a:xfrm>
            <a:off x="998274" y="245104"/>
            <a:ext cx="10301468" cy="474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Approaches Considered for Adoption</a:t>
            </a:r>
            <a:endParaRPr lang="en-IN" sz="4400" dirty="0"/>
          </a:p>
        </p:txBody>
      </p:sp>
      <p:graphicFrame>
        <p:nvGraphicFramePr>
          <p:cNvPr id="3" name="Diagram 2">
            <a:extLst>
              <a:ext uri="{FF2B5EF4-FFF2-40B4-BE49-F238E27FC236}">
                <a16:creationId xmlns:a16="http://schemas.microsoft.com/office/drawing/2014/main" id="{B6360A28-9096-4240-BE0D-6DE98C8FBBD6}"/>
              </a:ext>
            </a:extLst>
          </p:cNvPr>
          <p:cNvGraphicFramePr/>
          <p:nvPr>
            <p:extLst>
              <p:ext uri="{D42A27DB-BD31-4B8C-83A1-F6EECF244321}">
                <p14:modId xmlns:p14="http://schemas.microsoft.com/office/powerpoint/2010/main" val="511341322"/>
              </p:ext>
            </p:extLst>
          </p:nvPr>
        </p:nvGraphicFramePr>
        <p:xfrm>
          <a:off x="1484243" y="719666"/>
          <a:ext cx="932953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52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87770DA-D916-408A-83DE-6CBF415D99A9}"/>
              </a:ext>
            </a:extLst>
          </p:cNvPr>
          <p:cNvGraphicFramePr/>
          <p:nvPr>
            <p:extLst>
              <p:ext uri="{D42A27DB-BD31-4B8C-83A1-F6EECF244321}">
                <p14:modId xmlns:p14="http://schemas.microsoft.com/office/powerpoint/2010/main" val="1228326363"/>
              </p:ext>
            </p:extLst>
          </p:nvPr>
        </p:nvGraphicFramePr>
        <p:xfrm>
          <a:off x="2032000" y="1469985"/>
          <a:ext cx="8128000" cy="4668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52485F98-C417-4909-8EFC-D0B0189E2F47}"/>
              </a:ext>
            </a:extLst>
          </p:cNvPr>
          <p:cNvSpPr/>
          <p:nvPr/>
        </p:nvSpPr>
        <p:spPr>
          <a:xfrm>
            <a:off x="2032000" y="439838"/>
            <a:ext cx="9195443" cy="879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Tasks to be Completed</a:t>
            </a:r>
            <a:endParaRPr lang="en-IN" sz="4800" dirty="0"/>
          </a:p>
        </p:txBody>
      </p:sp>
    </p:spTree>
    <p:extLst>
      <p:ext uri="{BB962C8B-B14F-4D97-AF65-F5344CB8AC3E}">
        <p14:creationId xmlns:p14="http://schemas.microsoft.com/office/powerpoint/2010/main" val="320215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6E87366-5D26-4CFD-B7A9-1E2449D512C6}"/>
              </a:ext>
            </a:extLst>
          </p:cNvPr>
          <p:cNvGraphicFramePr/>
          <p:nvPr>
            <p:extLst>
              <p:ext uri="{D42A27DB-BD31-4B8C-83A1-F6EECF244321}">
                <p14:modId xmlns:p14="http://schemas.microsoft.com/office/powerpoint/2010/main" val="3530757183"/>
              </p:ext>
            </p:extLst>
          </p:nvPr>
        </p:nvGraphicFramePr>
        <p:xfrm>
          <a:off x="2032000" y="1956122"/>
          <a:ext cx="8609496" cy="4182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FB70A71-0001-4737-85F3-8CAE6E740AAE}"/>
              </a:ext>
            </a:extLst>
          </p:cNvPr>
          <p:cNvSpPr/>
          <p:nvPr/>
        </p:nvSpPr>
        <p:spPr>
          <a:xfrm>
            <a:off x="844952" y="416689"/>
            <a:ext cx="10764456" cy="129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Issues &amp; Challenges</a:t>
            </a:r>
            <a:endParaRPr lang="en-IN" sz="6000" dirty="0"/>
          </a:p>
        </p:txBody>
      </p:sp>
    </p:spTree>
    <p:extLst>
      <p:ext uri="{BB962C8B-B14F-4D97-AF65-F5344CB8AC3E}">
        <p14:creationId xmlns:p14="http://schemas.microsoft.com/office/powerpoint/2010/main" val="306555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7E425-CD4B-4B69-9A19-1E69F75EE5B7}"/>
              </a:ext>
            </a:extLst>
          </p:cNvPr>
          <p:cNvSpPr/>
          <p:nvPr/>
        </p:nvSpPr>
        <p:spPr>
          <a:xfrm>
            <a:off x="833377" y="636608"/>
            <a:ext cx="10880203" cy="93754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Path Forward</a:t>
            </a:r>
            <a:endParaRPr lang="en-IN" sz="5400" dirty="0"/>
          </a:p>
        </p:txBody>
      </p:sp>
      <p:graphicFrame>
        <p:nvGraphicFramePr>
          <p:cNvPr id="3" name="Diagram 2">
            <a:extLst>
              <a:ext uri="{FF2B5EF4-FFF2-40B4-BE49-F238E27FC236}">
                <a16:creationId xmlns:a16="http://schemas.microsoft.com/office/drawing/2014/main" id="{9FFCF497-2288-4070-90FC-8AB9DAE996F3}"/>
              </a:ext>
            </a:extLst>
          </p:cNvPr>
          <p:cNvGraphicFramePr/>
          <p:nvPr>
            <p:extLst>
              <p:ext uri="{D42A27DB-BD31-4B8C-83A1-F6EECF244321}">
                <p14:modId xmlns:p14="http://schemas.microsoft.com/office/powerpoint/2010/main" val="3684824607"/>
              </p:ext>
            </p:extLst>
          </p:nvPr>
        </p:nvGraphicFramePr>
        <p:xfrm>
          <a:off x="2032000" y="2372810"/>
          <a:ext cx="8128000" cy="3765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05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95BFDF-7B60-476F-8198-268027E69EAA}"/>
              </a:ext>
            </a:extLst>
          </p:cNvPr>
          <p:cNvSpPr/>
          <p:nvPr/>
        </p:nvSpPr>
        <p:spPr>
          <a:xfrm>
            <a:off x="2500132" y="2731625"/>
            <a:ext cx="6724891" cy="2280213"/>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rgbClr val="002060"/>
                </a:solidFill>
              </a:rPr>
              <a:t>Thank You</a:t>
            </a:r>
            <a:endParaRPr lang="en-IN" sz="7200" dirty="0">
              <a:solidFill>
                <a:srgbClr val="002060"/>
              </a:solidFill>
            </a:endParaRPr>
          </a:p>
        </p:txBody>
      </p:sp>
    </p:spTree>
    <p:extLst>
      <p:ext uri="{BB962C8B-B14F-4D97-AF65-F5344CB8AC3E}">
        <p14:creationId xmlns:p14="http://schemas.microsoft.com/office/powerpoint/2010/main" val="1416310685"/>
      </p:ext>
    </p:extLst>
  </p:cSld>
  <p:clrMapOvr>
    <a:masterClrMapping/>
  </p:clrMapOvr>
</p:sld>
</file>

<file path=ppt/theme/theme1.xml><?xml version="1.0" encoding="utf-8"?>
<a:theme xmlns:a="http://schemas.openxmlformats.org/drawingml/2006/main" name="Office Theme">
  <a:themeElements>
    <a:clrScheme name="Custom 6">
      <a:dk1>
        <a:srgbClr val="19232F"/>
      </a:dk1>
      <a:lt1>
        <a:srgbClr val="FFFFFF"/>
      </a:lt1>
      <a:dk2>
        <a:srgbClr val="00B0EB"/>
      </a:dk2>
      <a:lt2>
        <a:srgbClr val="FF733B"/>
      </a:lt2>
      <a:accent1>
        <a:srgbClr val="FF2F5F"/>
      </a:accent1>
      <a:accent2>
        <a:srgbClr val="FF9E2C"/>
      </a:accent2>
      <a:accent3>
        <a:srgbClr val="00A08C"/>
      </a:accent3>
      <a:accent4>
        <a:srgbClr val="75B744"/>
      </a:accent4>
      <a:accent5>
        <a:srgbClr val="0068DA"/>
      </a:accent5>
      <a:accent6>
        <a:srgbClr val="803B8D"/>
      </a:accent6>
      <a:hlink>
        <a:srgbClr val="1A232F"/>
      </a:hlink>
      <a:folHlink>
        <a:srgbClr val="0B0E1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ve data points timeline.potx" id="{C5EB13E8-A974-463C-AF87-0EBF11ECDE86}" vid="{87206567-F430-4AC2-B0F3-54450BD51B6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ve data points timeline.potx" id="{C5EB13E8-A974-463C-AF87-0EBF11ECDE86}" vid="{B550CDF2-C961-4AAD-95ED-3600397FBE5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Five data points timeline</Template>
  <TotalTime>737</TotalTime>
  <Words>346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Office Theme</vt:lpstr>
      <vt:lpstr>1_Office Theme</vt:lpstr>
      <vt:lpstr>PowerPoint Presentation</vt:lpstr>
      <vt:lpstr>PERFIOS -Data Extraction Project using ML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ARINDAM SENGUPTA</dc:creator>
  <cp:keywords/>
  <dc:description/>
  <cp:lastModifiedBy>Arka Sengupta</cp:lastModifiedBy>
  <cp:revision>4</cp:revision>
  <dcterms:created xsi:type="dcterms:W3CDTF">2022-04-12T19:45:52Z</dcterms:created>
  <dcterms:modified xsi:type="dcterms:W3CDTF">2022-04-13T16:50:39Z</dcterms:modified>
  <cp:category/>
</cp:coreProperties>
</file>