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6" r:id="rId5"/>
    <p:sldId id="258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DF2A-F41B-39D4-9AFF-009BC5098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BD029-39C4-AD00-C7D3-3266AE7C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D6A2-0AC7-195B-1C5E-71BDAC96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541C-E61E-339B-8D19-4FA3D562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8F15-31A6-88DA-565A-E6E92690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3857-D479-7202-63ED-7413252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29D2E-C992-2BDE-1DB9-D33FA3399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723D-80DE-33D4-B216-831827E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221C-1E8B-0BD4-6E95-FAC455C5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234-8D4A-A26F-2DC1-01F418D2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C7F57-742F-461A-F54F-B0E72D35C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F5B6-3812-7AF6-4195-CD9DC1BA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2F4B-7CFB-2665-6865-B907510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5C62-7CC9-5E98-D7D0-959C03B1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89C0-01F8-1728-8DFA-0A1ABE47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50B-E114-0A18-ADED-EBEB569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E2AA-913E-0459-3B76-D0386A5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CE8F-E2FD-5B0F-3E7C-379566EA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F5BF-A7FD-ACAD-2D27-FD9F3928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D94A-E066-2010-6EB6-DA6A8B3D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6AC7-75DF-3C3B-0E78-C1690359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F357-5B65-2AB7-B3CF-D65D9BF9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13C-E145-16BE-2E35-77B9EE68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36B2-D556-A970-DB31-15E508B8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AF87-3684-E816-B5E0-69D1EBA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778-6D46-363D-86A4-2B5326B9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86F8-E293-8E02-3172-2DB9065E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5BF6-5EFE-CE3E-9A0C-A8E36D12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86A5-6B85-253D-B467-BB74E9B2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1F562-4413-7117-4BED-2D249D95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547E8-9A0D-BA3A-3C7F-E5DA9FE8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CE7E-2BE7-E200-592F-BB7B85A5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6160-C3A3-6DD4-8DEE-85CD0CF1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5653-7FA6-644B-6E96-AEEA890A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0610B-45C5-DD1B-DBF6-6680DB20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A6060-32D4-A324-87BF-FC0E0E14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E6851-24A6-BD60-4950-CDF5DD8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356B7-05E0-398C-A17A-DB00A6B7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1A96-52F6-38AC-D034-0BC758E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C8AE-A8B2-49DC-A757-26958B0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66036-F489-CC05-4D76-6A89A2D0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AF1ED-4CC2-A791-D9C7-B0F5EA00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1767C-56E3-E434-B6E7-FDA16DDF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E780C-090C-83A6-332E-9A405CA9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760CD-EE38-6D25-CEFB-B04EDE9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5CE9-6C78-F499-B1FB-D5476FD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4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DC28-DBC2-A210-D98C-A32C9C97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6825-667D-C30A-8138-88C5DB1D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7ADC-760B-25F5-8665-0B02C377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F81F-91F1-9C0D-5BF1-98A8A57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CDF5-49F5-5ACC-3E8F-E2D206E5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5717-E511-CD62-8516-27A5188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5561-7BF2-2940-F191-2EA7A8F3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5C607-2A7F-BFA4-2D25-3A009CB7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7D84-F9AB-B0B4-8458-0BCCA20F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71856-0CDF-FCA3-0E32-47E83E07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C57F-5053-6BA2-BD8A-461C6C93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DEDF-FDC3-268B-6F97-E95BE480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263D7-CEE8-263C-AC16-4E49EB4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DB9-7470-4220-6998-1063A015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4C12-6D86-6FCC-BF6B-708DD249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E993-F91C-48B3-881E-B3F8FA2A50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1300-81CD-029B-7687-8278EBA5C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03F1-4D71-81D7-444D-4418E468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1606-058F-4CCE-A6B6-31AB14933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7F3D82-0129-839B-59DB-D91B052D1FDF}"/>
              </a:ext>
            </a:extLst>
          </p:cNvPr>
          <p:cNvSpPr/>
          <p:nvPr/>
        </p:nvSpPr>
        <p:spPr>
          <a:xfrm>
            <a:off x="1710037" y="2798849"/>
            <a:ext cx="1997412" cy="2333585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BDD6D-7A32-7474-ADFF-BD02C9C8C271}"/>
              </a:ext>
            </a:extLst>
          </p:cNvPr>
          <p:cNvSpPr/>
          <p:nvPr/>
        </p:nvSpPr>
        <p:spPr>
          <a:xfrm>
            <a:off x="3747084" y="3200399"/>
            <a:ext cx="1300262" cy="1543456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1EFC9-6C1E-F25F-686B-C51E9B1B8324}"/>
              </a:ext>
            </a:extLst>
          </p:cNvPr>
          <p:cNvSpPr/>
          <p:nvPr/>
        </p:nvSpPr>
        <p:spPr>
          <a:xfrm>
            <a:off x="5347756" y="3482169"/>
            <a:ext cx="803618" cy="1087449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800B2-4B41-02E3-48E9-6AC92775B6C0}"/>
              </a:ext>
            </a:extLst>
          </p:cNvPr>
          <p:cNvSpPr/>
          <p:nvPr/>
        </p:nvSpPr>
        <p:spPr>
          <a:xfrm>
            <a:off x="6576118" y="2798848"/>
            <a:ext cx="398834" cy="23335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10A339-7536-0A48-0680-7D7EEF5B3814}"/>
              </a:ext>
            </a:extLst>
          </p:cNvPr>
          <p:cNvSpPr/>
          <p:nvPr/>
        </p:nvSpPr>
        <p:spPr>
          <a:xfrm>
            <a:off x="2328964" y="3593177"/>
            <a:ext cx="698773" cy="8681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A4C44-0530-A399-2DE9-F4D31DB10C3B}"/>
              </a:ext>
            </a:extLst>
          </p:cNvPr>
          <p:cNvSpPr/>
          <p:nvPr/>
        </p:nvSpPr>
        <p:spPr>
          <a:xfrm>
            <a:off x="4123141" y="3618904"/>
            <a:ext cx="516379" cy="7064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2191E-CE4F-21F0-D2D2-5CC4F8343D28}"/>
              </a:ext>
            </a:extLst>
          </p:cNvPr>
          <p:cNvCxnSpPr>
            <a:cxnSpLocks/>
          </p:cNvCxnSpPr>
          <p:nvPr/>
        </p:nvCxnSpPr>
        <p:spPr>
          <a:xfrm>
            <a:off x="2461098" y="3667328"/>
            <a:ext cx="1968700" cy="317542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FE34F-21E6-B4CD-1B57-CAB8922696E7}"/>
              </a:ext>
            </a:extLst>
          </p:cNvPr>
          <p:cNvCxnSpPr>
            <a:cxnSpLocks/>
          </p:cNvCxnSpPr>
          <p:nvPr/>
        </p:nvCxnSpPr>
        <p:spPr>
          <a:xfrm flipV="1">
            <a:off x="2435162" y="3975214"/>
            <a:ext cx="1924855" cy="542426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FE0EE8-D1A1-AAF6-35B5-A450A1499BFC}"/>
              </a:ext>
            </a:extLst>
          </p:cNvPr>
          <p:cNvCxnSpPr>
            <a:cxnSpLocks/>
          </p:cNvCxnSpPr>
          <p:nvPr/>
        </p:nvCxnSpPr>
        <p:spPr>
          <a:xfrm flipV="1">
            <a:off x="2907562" y="3980284"/>
            <a:ext cx="1418715" cy="368789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CB15D6-7C48-CE5F-C204-E5B7D8972681}"/>
              </a:ext>
            </a:extLst>
          </p:cNvPr>
          <p:cNvCxnSpPr>
            <a:cxnSpLocks/>
          </p:cNvCxnSpPr>
          <p:nvPr/>
        </p:nvCxnSpPr>
        <p:spPr>
          <a:xfrm>
            <a:off x="2907562" y="3533188"/>
            <a:ext cx="1495827" cy="451682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3B699A-55D4-D320-1DAF-E3A466F4B3A6}"/>
              </a:ext>
            </a:extLst>
          </p:cNvPr>
          <p:cNvCxnSpPr>
            <a:cxnSpLocks/>
          </p:cNvCxnSpPr>
          <p:nvPr/>
        </p:nvCxnSpPr>
        <p:spPr>
          <a:xfrm>
            <a:off x="4205980" y="3676181"/>
            <a:ext cx="1421343" cy="349713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CBD7BA-73DC-A8B4-99F1-C404FD938B67}"/>
              </a:ext>
            </a:extLst>
          </p:cNvPr>
          <p:cNvCxnSpPr>
            <a:cxnSpLocks/>
          </p:cNvCxnSpPr>
          <p:nvPr/>
        </p:nvCxnSpPr>
        <p:spPr>
          <a:xfrm flipV="1">
            <a:off x="4157242" y="4013242"/>
            <a:ext cx="1470081" cy="334549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00040-465A-37D2-C581-63890B379E26}"/>
              </a:ext>
            </a:extLst>
          </p:cNvPr>
          <p:cNvCxnSpPr>
            <a:cxnSpLocks/>
          </p:cNvCxnSpPr>
          <p:nvPr/>
        </p:nvCxnSpPr>
        <p:spPr>
          <a:xfrm>
            <a:off x="4519797" y="3603314"/>
            <a:ext cx="1170889" cy="410249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0D3F18-043A-3006-456D-7D4936FEF27F}"/>
              </a:ext>
            </a:extLst>
          </p:cNvPr>
          <p:cNvCxnSpPr>
            <a:cxnSpLocks/>
          </p:cNvCxnSpPr>
          <p:nvPr/>
        </p:nvCxnSpPr>
        <p:spPr>
          <a:xfrm flipV="1">
            <a:off x="4549186" y="4029153"/>
            <a:ext cx="1141500" cy="196829"/>
          </a:xfrm>
          <a:prstGeom prst="line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378173-118F-7625-8231-86B7CAAE6646}"/>
              </a:ext>
            </a:extLst>
          </p:cNvPr>
          <p:cNvCxnSpPr>
            <a:cxnSpLocks/>
          </p:cNvCxnSpPr>
          <p:nvPr/>
        </p:nvCxnSpPr>
        <p:spPr>
          <a:xfrm>
            <a:off x="5770816" y="4025893"/>
            <a:ext cx="76111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4B6616-48EB-DEFF-BD4A-27C647F8FB52}"/>
              </a:ext>
            </a:extLst>
          </p:cNvPr>
          <p:cNvSpPr txBox="1"/>
          <p:nvPr/>
        </p:nvSpPr>
        <p:spPr>
          <a:xfrm>
            <a:off x="2730954" y="5092201"/>
            <a:ext cx="1666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Convolutional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6F61DA-BF9F-66A1-FB8D-859E240D4B12}"/>
              </a:ext>
            </a:extLst>
          </p:cNvPr>
          <p:cNvSpPr txBox="1"/>
          <p:nvPr/>
        </p:nvSpPr>
        <p:spPr>
          <a:xfrm>
            <a:off x="4549186" y="4698845"/>
            <a:ext cx="1666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Pooling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C9DD3F-CEAF-D07A-6B28-8A8B052EFFF8}"/>
              </a:ext>
            </a:extLst>
          </p:cNvPr>
          <p:cNvSpPr txBox="1"/>
          <p:nvPr/>
        </p:nvSpPr>
        <p:spPr>
          <a:xfrm>
            <a:off x="5569994" y="5192496"/>
            <a:ext cx="184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Fully Connected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4FA7D-485D-C6A4-9160-E5B04CB2DD1E}"/>
              </a:ext>
            </a:extLst>
          </p:cNvPr>
          <p:cNvSpPr txBox="1"/>
          <p:nvPr/>
        </p:nvSpPr>
        <p:spPr>
          <a:xfrm>
            <a:off x="1845219" y="3247300"/>
            <a:ext cx="1963976" cy="307777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400" dirty="0"/>
              <a:t>Convolutional Kernel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F21F90-60F1-B3E2-7397-4651A3EFCBA0}"/>
              </a:ext>
            </a:extLst>
          </p:cNvPr>
          <p:cNvSpPr txBox="1"/>
          <p:nvPr/>
        </p:nvSpPr>
        <p:spPr>
          <a:xfrm>
            <a:off x="2199914" y="2412850"/>
            <a:ext cx="166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 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CB4357-72E5-5EFE-4453-A00A22EFD330}"/>
              </a:ext>
            </a:extLst>
          </p:cNvPr>
          <p:cNvSpPr txBox="1"/>
          <p:nvPr/>
        </p:nvSpPr>
        <p:spPr>
          <a:xfrm>
            <a:off x="3903733" y="2654159"/>
            <a:ext cx="166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Feature Maps</a:t>
            </a:r>
          </a:p>
        </p:txBody>
      </p:sp>
    </p:spTree>
    <p:extLst>
      <p:ext uri="{BB962C8B-B14F-4D97-AF65-F5344CB8AC3E}">
        <p14:creationId xmlns:p14="http://schemas.microsoft.com/office/powerpoint/2010/main" val="215183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C08A7-9477-FEA3-BE10-A418112A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325" y="2212998"/>
            <a:ext cx="1575570" cy="1289627"/>
          </a:xfrm>
          <a:prstGeom prst="rect">
            <a:avLst/>
          </a:prstGeom>
          <a:scene3d>
            <a:camera prst="orthographicFront">
              <a:rot lat="900000" lon="18599985" rev="0"/>
            </a:camera>
            <a:lightRig rig="threePt" dir="t"/>
          </a:scene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C61A3F-1209-84D5-25F6-8423BDBBF048}"/>
              </a:ext>
            </a:extLst>
          </p:cNvPr>
          <p:cNvSpPr/>
          <p:nvPr/>
        </p:nvSpPr>
        <p:spPr>
          <a:xfrm>
            <a:off x="4936420" y="2363821"/>
            <a:ext cx="797554" cy="7387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0"/>
          <a:effectLst>
            <a:softEdge rad="25400"/>
          </a:effectLst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0924D6-0999-7DBE-40DF-99D1B8118AFD}"/>
              </a:ext>
            </a:extLst>
          </p:cNvPr>
          <p:cNvSpPr/>
          <p:nvPr/>
        </p:nvSpPr>
        <p:spPr>
          <a:xfrm>
            <a:off x="7823655" y="2177172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FE3-282C-884A-7268-DF648AB057EB}"/>
              </a:ext>
            </a:extLst>
          </p:cNvPr>
          <p:cNvSpPr txBox="1"/>
          <p:nvPr/>
        </p:nvSpPr>
        <p:spPr>
          <a:xfrm>
            <a:off x="8595779" y="2363821"/>
            <a:ext cx="2003898" cy="30777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 SVMS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38F16-7BF0-612E-8B81-DEB1483BEEA8}"/>
              </a:ext>
            </a:extLst>
          </p:cNvPr>
          <p:cNvSpPr txBox="1"/>
          <p:nvPr/>
        </p:nvSpPr>
        <p:spPr>
          <a:xfrm>
            <a:off x="8595779" y="2870235"/>
            <a:ext cx="2074651" cy="523220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Regressor</a:t>
            </a:r>
          </a:p>
          <a:p>
            <a:r>
              <a:rPr lang="en-IN" sz="1400" dirty="0"/>
              <a:t>(</a:t>
            </a:r>
            <a:r>
              <a:rPr lang="en-IN" sz="1400" i="1" dirty="0"/>
              <a:t>contains bounding boxes)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4C6A1-41FF-A6F8-E772-05E43F4281D0}"/>
              </a:ext>
            </a:extLst>
          </p:cNvPr>
          <p:cNvCxnSpPr>
            <a:cxnSpLocks/>
          </p:cNvCxnSpPr>
          <p:nvPr/>
        </p:nvCxnSpPr>
        <p:spPr>
          <a:xfrm>
            <a:off x="2519464" y="2857812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FDB793-94EC-73A5-CD47-D801805B765A}"/>
              </a:ext>
            </a:extLst>
          </p:cNvPr>
          <p:cNvCxnSpPr>
            <a:cxnSpLocks/>
          </p:cNvCxnSpPr>
          <p:nvPr/>
        </p:nvCxnSpPr>
        <p:spPr>
          <a:xfrm>
            <a:off x="5601430" y="2835114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53AC05-0C79-FB4C-6A48-5BF9EC841E0C}"/>
              </a:ext>
            </a:extLst>
          </p:cNvPr>
          <p:cNvCxnSpPr>
            <a:cxnSpLocks/>
          </p:cNvCxnSpPr>
          <p:nvPr/>
        </p:nvCxnSpPr>
        <p:spPr>
          <a:xfrm>
            <a:off x="7019012" y="2835114"/>
            <a:ext cx="675567" cy="10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33D245-DFF3-89C8-ECCF-2D841E9F7D33}"/>
              </a:ext>
            </a:extLst>
          </p:cNvPr>
          <p:cNvCxnSpPr>
            <a:cxnSpLocks/>
          </p:cNvCxnSpPr>
          <p:nvPr/>
        </p:nvCxnSpPr>
        <p:spPr>
          <a:xfrm>
            <a:off x="8135336" y="2845327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2832C2-1D1C-5A86-2E67-BFC5BF182DED}"/>
              </a:ext>
            </a:extLst>
          </p:cNvPr>
          <p:cNvSpPr txBox="1"/>
          <p:nvPr/>
        </p:nvSpPr>
        <p:spPr>
          <a:xfrm>
            <a:off x="3654467" y="1566147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Map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EF69-12FD-71D7-CB79-3C2FA9CDD579}"/>
              </a:ext>
            </a:extLst>
          </p:cNvPr>
          <p:cNvSpPr txBox="1"/>
          <p:nvPr/>
        </p:nvSpPr>
        <p:spPr>
          <a:xfrm>
            <a:off x="5760033" y="2267564"/>
            <a:ext cx="63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6CD8E7-C73E-3E49-5480-F420FC2C0ACC}"/>
              </a:ext>
            </a:extLst>
          </p:cNvPr>
          <p:cNvSpPr txBox="1"/>
          <p:nvPr/>
        </p:nvSpPr>
        <p:spPr>
          <a:xfrm>
            <a:off x="2477796" y="2315778"/>
            <a:ext cx="137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SS</a:t>
            </a:r>
            <a:r>
              <a:rPr lang="en-IN" sz="1200" dirty="0"/>
              <a:t> Proposal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B30E9-4886-7012-AF9F-D12A3254F87A}"/>
              </a:ext>
            </a:extLst>
          </p:cNvPr>
          <p:cNvSpPr txBox="1"/>
          <p:nvPr/>
        </p:nvSpPr>
        <p:spPr>
          <a:xfrm>
            <a:off x="3311296" y="350196"/>
            <a:ext cx="382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B61876-94D3-258E-4070-1D5749D858AC}"/>
              </a:ext>
            </a:extLst>
          </p:cNvPr>
          <p:cNvSpPr/>
          <p:nvPr/>
        </p:nvSpPr>
        <p:spPr>
          <a:xfrm>
            <a:off x="6231072" y="2103828"/>
            <a:ext cx="1575881" cy="1289627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093AE9-3FD4-331B-4443-E1437863AA61}"/>
              </a:ext>
            </a:extLst>
          </p:cNvPr>
          <p:cNvSpPr txBox="1"/>
          <p:nvPr/>
        </p:nvSpPr>
        <p:spPr>
          <a:xfrm>
            <a:off x="4459391" y="2228178"/>
            <a:ext cx="954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Crop Region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20B89B-8D2F-EEA0-46C5-43579B34FD0E}"/>
              </a:ext>
            </a:extLst>
          </p:cNvPr>
          <p:cNvSpPr/>
          <p:nvPr/>
        </p:nvSpPr>
        <p:spPr>
          <a:xfrm>
            <a:off x="3114308" y="2183372"/>
            <a:ext cx="1575881" cy="12896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38B5A-CD7F-E9B6-76E3-0FD2C578CE7F}"/>
              </a:ext>
            </a:extLst>
          </p:cNvPr>
          <p:cNvCxnSpPr>
            <a:cxnSpLocks/>
          </p:cNvCxnSpPr>
          <p:nvPr/>
        </p:nvCxnSpPr>
        <p:spPr>
          <a:xfrm>
            <a:off x="4208166" y="2870235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6D5E06-CFD9-B3C0-D66B-BBAA6AC88985}"/>
              </a:ext>
            </a:extLst>
          </p:cNvPr>
          <p:cNvSpPr txBox="1"/>
          <p:nvPr/>
        </p:nvSpPr>
        <p:spPr>
          <a:xfrm>
            <a:off x="7060416" y="2468931"/>
            <a:ext cx="63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723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AB840FB-0FEC-185C-BC3E-C7301D0CD201}"/>
              </a:ext>
            </a:extLst>
          </p:cNvPr>
          <p:cNvSpPr/>
          <p:nvPr/>
        </p:nvSpPr>
        <p:spPr>
          <a:xfrm>
            <a:off x="4674159" y="2103183"/>
            <a:ext cx="1575881" cy="12896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09931-9460-6A81-908E-0177E75CD859}"/>
              </a:ext>
            </a:extLst>
          </p:cNvPr>
          <p:cNvSpPr/>
          <p:nvPr/>
        </p:nvSpPr>
        <p:spPr>
          <a:xfrm>
            <a:off x="3167975" y="2205257"/>
            <a:ext cx="1575881" cy="1289627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5FE72-C8C2-1B41-9DA5-7A9B3A467FA4}"/>
              </a:ext>
            </a:extLst>
          </p:cNvPr>
          <p:cNvSpPr/>
          <p:nvPr/>
        </p:nvSpPr>
        <p:spPr>
          <a:xfrm>
            <a:off x="6393262" y="2431917"/>
            <a:ext cx="744387" cy="6706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0"/>
          <a:effectLst>
            <a:softEdge rad="25400"/>
          </a:effectLst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92A276-9745-176C-E733-EE7ACB8E22F6}"/>
              </a:ext>
            </a:extLst>
          </p:cNvPr>
          <p:cNvSpPr/>
          <p:nvPr/>
        </p:nvSpPr>
        <p:spPr>
          <a:xfrm>
            <a:off x="7756224" y="2238782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9FBB6-DB6F-B664-98E2-2D34B529C206}"/>
              </a:ext>
            </a:extLst>
          </p:cNvPr>
          <p:cNvSpPr/>
          <p:nvPr/>
        </p:nvSpPr>
        <p:spPr>
          <a:xfrm>
            <a:off x="8485289" y="2249873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C85DBE-BE50-26C7-9988-F0B300657376}"/>
              </a:ext>
            </a:extLst>
          </p:cNvPr>
          <p:cNvSpPr/>
          <p:nvPr/>
        </p:nvSpPr>
        <p:spPr>
          <a:xfrm>
            <a:off x="9186819" y="2263645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16A72-DBAC-36C7-1C93-8FD1EA41D727}"/>
              </a:ext>
            </a:extLst>
          </p:cNvPr>
          <p:cNvSpPr txBox="1"/>
          <p:nvPr/>
        </p:nvSpPr>
        <p:spPr>
          <a:xfrm>
            <a:off x="9861187" y="2158465"/>
            <a:ext cx="2003898" cy="523220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C+1 </a:t>
            </a:r>
            <a:r>
              <a:rPr lang="en-IN" sz="1400" dirty="0" err="1"/>
              <a:t>Softmax</a:t>
            </a:r>
            <a:r>
              <a:rPr lang="en-IN" sz="1400" dirty="0"/>
              <a:t> </a:t>
            </a:r>
          </a:p>
          <a:p>
            <a:r>
              <a:rPr lang="en-IN" sz="1400" dirty="0"/>
              <a:t>(</a:t>
            </a:r>
            <a:r>
              <a:rPr lang="en-IN" sz="1400" i="1" dirty="0"/>
              <a:t>extra for background)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DD90BC-1777-647B-F3D0-7E152B6BFC33}"/>
              </a:ext>
            </a:extLst>
          </p:cNvPr>
          <p:cNvSpPr txBox="1"/>
          <p:nvPr/>
        </p:nvSpPr>
        <p:spPr>
          <a:xfrm>
            <a:off x="9861186" y="2845328"/>
            <a:ext cx="2074651" cy="523220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Regressor</a:t>
            </a:r>
          </a:p>
          <a:p>
            <a:r>
              <a:rPr lang="en-IN" sz="1400" dirty="0"/>
              <a:t>(</a:t>
            </a:r>
            <a:r>
              <a:rPr lang="en-IN" sz="1400" i="1" dirty="0"/>
              <a:t>contains bounding boxes)</a:t>
            </a:r>
            <a:endParaRPr lang="en-IN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DBDFF0-BE7C-2683-B46C-76F850B69BDD}"/>
              </a:ext>
            </a:extLst>
          </p:cNvPr>
          <p:cNvCxnSpPr>
            <a:cxnSpLocks/>
          </p:cNvCxnSpPr>
          <p:nvPr/>
        </p:nvCxnSpPr>
        <p:spPr>
          <a:xfrm>
            <a:off x="2519464" y="2857812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B53993-66D6-4FC7-0379-2894444E9FC4}"/>
              </a:ext>
            </a:extLst>
          </p:cNvPr>
          <p:cNvCxnSpPr>
            <a:cxnSpLocks/>
          </p:cNvCxnSpPr>
          <p:nvPr/>
        </p:nvCxnSpPr>
        <p:spPr>
          <a:xfrm>
            <a:off x="4021010" y="2847598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652269-DA59-A8E7-C942-E0C81ED595B2}"/>
              </a:ext>
            </a:extLst>
          </p:cNvPr>
          <p:cNvCxnSpPr>
            <a:cxnSpLocks/>
          </p:cNvCxnSpPr>
          <p:nvPr/>
        </p:nvCxnSpPr>
        <p:spPr>
          <a:xfrm>
            <a:off x="5601430" y="2835114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2AA1CB-037F-7E25-CB61-8C5E4F0BAD85}"/>
              </a:ext>
            </a:extLst>
          </p:cNvPr>
          <p:cNvCxnSpPr>
            <a:cxnSpLocks/>
          </p:cNvCxnSpPr>
          <p:nvPr/>
        </p:nvCxnSpPr>
        <p:spPr>
          <a:xfrm>
            <a:off x="7137649" y="2835114"/>
            <a:ext cx="52853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B55AD2-43A3-5CC7-090F-B4906001E3B8}"/>
              </a:ext>
            </a:extLst>
          </p:cNvPr>
          <p:cNvCxnSpPr>
            <a:cxnSpLocks/>
          </p:cNvCxnSpPr>
          <p:nvPr/>
        </p:nvCxnSpPr>
        <p:spPr>
          <a:xfrm>
            <a:off x="8067242" y="2845328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78D8D7-019E-BFD8-364C-AD3EC9A5D818}"/>
              </a:ext>
            </a:extLst>
          </p:cNvPr>
          <p:cNvCxnSpPr>
            <a:cxnSpLocks/>
          </p:cNvCxnSpPr>
          <p:nvPr/>
        </p:nvCxnSpPr>
        <p:spPr>
          <a:xfrm>
            <a:off x="8757116" y="2835114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550707-5542-FF41-86E6-BC9550F4F153}"/>
              </a:ext>
            </a:extLst>
          </p:cNvPr>
          <p:cNvSpPr txBox="1"/>
          <p:nvPr/>
        </p:nvSpPr>
        <p:spPr>
          <a:xfrm>
            <a:off x="3984864" y="2177807"/>
            <a:ext cx="954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Crop Region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EFD10E-3BB0-E3B1-6826-728248CD1BDA}"/>
              </a:ext>
            </a:extLst>
          </p:cNvPr>
          <p:cNvSpPr txBox="1"/>
          <p:nvPr/>
        </p:nvSpPr>
        <p:spPr>
          <a:xfrm>
            <a:off x="5968077" y="2278815"/>
            <a:ext cx="63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ROI Layer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AC29172-2C5A-1D17-6B70-28C42F0EB272}"/>
              </a:ext>
            </a:extLst>
          </p:cNvPr>
          <p:cNvCxnSpPr>
            <a:cxnSpLocks/>
          </p:cNvCxnSpPr>
          <p:nvPr/>
        </p:nvCxnSpPr>
        <p:spPr>
          <a:xfrm rot="5400000">
            <a:off x="7767878" y="1853783"/>
            <a:ext cx="1289627" cy="3661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89B2658-929E-3546-2FE6-37C674AC35C0}"/>
              </a:ext>
            </a:extLst>
          </p:cNvPr>
          <p:cNvCxnSpPr/>
          <p:nvPr/>
        </p:nvCxnSpPr>
        <p:spPr>
          <a:xfrm rot="16200000" flipH="1">
            <a:off x="8237651" y="1911522"/>
            <a:ext cx="1289627" cy="2506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A8FE37B-CA59-8482-E7CC-2EA1EA7C8E39}"/>
              </a:ext>
            </a:extLst>
          </p:cNvPr>
          <p:cNvSpPr txBox="1"/>
          <p:nvPr/>
        </p:nvSpPr>
        <p:spPr>
          <a:xfrm>
            <a:off x="7977204" y="745726"/>
            <a:ext cx="17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Connected Layers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97EDC-9256-1252-47EB-EB6DCB31A045}"/>
              </a:ext>
            </a:extLst>
          </p:cNvPr>
          <p:cNvSpPr txBox="1"/>
          <p:nvPr/>
        </p:nvSpPr>
        <p:spPr>
          <a:xfrm>
            <a:off x="2446255" y="2343665"/>
            <a:ext cx="101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SS Proposal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52AA33-B0B6-66C5-774E-912145BFB95F}"/>
              </a:ext>
            </a:extLst>
          </p:cNvPr>
          <p:cNvSpPr txBox="1"/>
          <p:nvPr/>
        </p:nvSpPr>
        <p:spPr>
          <a:xfrm>
            <a:off x="2495458" y="432257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CNN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F1905A-C320-0F29-58B3-D3E4AC996810}"/>
              </a:ext>
            </a:extLst>
          </p:cNvPr>
          <p:cNvCxnSpPr/>
          <p:nvPr/>
        </p:nvCxnSpPr>
        <p:spPr>
          <a:xfrm>
            <a:off x="1810630" y="3696511"/>
            <a:ext cx="0" cy="10894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D9BD3B-903D-E515-618F-6752251A327F}"/>
              </a:ext>
            </a:extLst>
          </p:cNvPr>
          <p:cNvCxnSpPr/>
          <p:nvPr/>
        </p:nvCxnSpPr>
        <p:spPr>
          <a:xfrm>
            <a:off x="1810630" y="4786009"/>
            <a:ext cx="21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45BA2D-C2E4-CCE7-7471-85E4DA62B843}"/>
              </a:ext>
            </a:extLst>
          </p:cNvPr>
          <p:cNvCxnSpPr/>
          <p:nvPr/>
        </p:nvCxnSpPr>
        <p:spPr>
          <a:xfrm flipV="1">
            <a:off x="3955915" y="3696511"/>
            <a:ext cx="0" cy="10894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108DF1-581F-A39E-F494-72AAE65A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893" y="2294889"/>
            <a:ext cx="1575570" cy="1289627"/>
          </a:xfrm>
          <a:prstGeom prst="rect">
            <a:avLst/>
          </a:prstGeom>
          <a:scene3d>
            <a:camera prst="orthographicFront">
              <a:rot lat="900000" lon="18599985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5849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BBCF84-69DC-A287-52ED-913450B890ED}"/>
              </a:ext>
            </a:extLst>
          </p:cNvPr>
          <p:cNvSpPr/>
          <p:nvPr/>
        </p:nvSpPr>
        <p:spPr>
          <a:xfrm>
            <a:off x="3676272" y="4267685"/>
            <a:ext cx="1060982" cy="83625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74582-0392-029A-0DFB-7A114541A45F}"/>
              </a:ext>
            </a:extLst>
          </p:cNvPr>
          <p:cNvSpPr/>
          <p:nvPr/>
        </p:nvSpPr>
        <p:spPr>
          <a:xfrm>
            <a:off x="4674159" y="2103183"/>
            <a:ext cx="1575881" cy="12896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9A925C-D111-C339-1040-3BD6E6231E81}"/>
              </a:ext>
            </a:extLst>
          </p:cNvPr>
          <p:cNvSpPr/>
          <p:nvPr/>
        </p:nvSpPr>
        <p:spPr>
          <a:xfrm>
            <a:off x="3167975" y="2205257"/>
            <a:ext cx="1575881" cy="1289627"/>
          </a:xfrm>
          <a:prstGeom prst="rect">
            <a:avLst/>
          </a:prstGeom>
          <a:noFill/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4C9E7B-E2A1-C6D5-3B25-90ED11B6E1B3}"/>
              </a:ext>
            </a:extLst>
          </p:cNvPr>
          <p:cNvCxnSpPr>
            <a:cxnSpLocks/>
          </p:cNvCxnSpPr>
          <p:nvPr/>
        </p:nvCxnSpPr>
        <p:spPr>
          <a:xfrm>
            <a:off x="4227894" y="4430073"/>
            <a:ext cx="58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C8441-A959-7674-DDEB-4A92E4027EC0}"/>
              </a:ext>
            </a:extLst>
          </p:cNvPr>
          <p:cNvCxnSpPr>
            <a:cxnSpLocks/>
          </p:cNvCxnSpPr>
          <p:nvPr/>
        </p:nvCxnSpPr>
        <p:spPr>
          <a:xfrm>
            <a:off x="4263841" y="4802385"/>
            <a:ext cx="549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2F0DD-8815-4094-8A83-2CF22FDE7F69}"/>
              </a:ext>
            </a:extLst>
          </p:cNvPr>
          <p:cNvSpPr/>
          <p:nvPr/>
        </p:nvSpPr>
        <p:spPr>
          <a:xfrm>
            <a:off x="4884177" y="4300272"/>
            <a:ext cx="77822" cy="23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7E0C2-075B-B3E7-C163-786A33F72E51}"/>
              </a:ext>
            </a:extLst>
          </p:cNvPr>
          <p:cNvSpPr/>
          <p:nvPr/>
        </p:nvSpPr>
        <p:spPr>
          <a:xfrm>
            <a:off x="4884177" y="4685814"/>
            <a:ext cx="77822" cy="23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AF7765-2FD4-6556-E638-046E9DC9270F}"/>
              </a:ext>
            </a:extLst>
          </p:cNvPr>
          <p:cNvSpPr/>
          <p:nvPr/>
        </p:nvSpPr>
        <p:spPr>
          <a:xfrm>
            <a:off x="3490366" y="4078868"/>
            <a:ext cx="2506980" cy="14227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5F29EB-D9C3-7487-AC9B-A1E24D4B3A95}"/>
              </a:ext>
            </a:extLst>
          </p:cNvPr>
          <p:cNvSpPr txBox="1"/>
          <p:nvPr/>
        </p:nvSpPr>
        <p:spPr>
          <a:xfrm>
            <a:off x="5041447" y="4303125"/>
            <a:ext cx="90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Regressor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66156-3561-F647-B133-F371E1E0A4B4}"/>
              </a:ext>
            </a:extLst>
          </p:cNvPr>
          <p:cNvSpPr txBox="1"/>
          <p:nvPr/>
        </p:nvSpPr>
        <p:spPr>
          <a:xfrm>
            <a:off x="5011279" y="4707549"/>
            <a:ext cx="105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 </a:t>
            </a:r>
            <a:r>
              <a:rPr lang="en-IN" sz="1400" dirty="0" err="1"/>
              <a:t>Softmax</a:t>
            </a:r>
            <a:endParaRPr lang="en-IN" sz="1400" dirty="0"/>
          </a:p>
          <a:p>
            <a:endParaRPr lang="en-IN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B1CF0-AD92-5830-1D5F-F9D5311978AA}"/>
              </a:ext>
            </a:extLst>
          </p:cNvPr>
          <p:cNvCxnSpPr/>
          <p:nvPr/>
        </p:nvCxnSpPr>
        <p:spPr>
          <a:xfrm>
            <a:off x="4145280" y="3494884"/>
            <a:ext cx="0" cy="482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E0C4CE-93F9-F759-87D5-4A97F57B0223}"/>
              </a:ext>
            </a:extLst>
          </p:cNvPr>
          <p:cNvCxnSpPr>
            <a:cxnSpLocks/>
          </p:cNvCxnSpPr>
          <p:nvPr/>
        </p:nvCxnSpPr>
        <p:spPr>
          <a:xfrm flipV="1">
            <a:off x="5577840" y="3421866"/>
            <a:ext cx="0" cy="5557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FE8D5-C664-A9CC-9766-E7DE122D4C8D}"/>
              </a:ext>
            </a:extLst>
          </p:cNvPr>
          <p:cNvSpPr/>
          <p:nvPr/>
        </p:nvSpPr>
        <p:spPr>
          <a:xfrm>
            <a:off x="6393262" y="2431917"/>
            <a:ext cx="744387" cy="6706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0"/>
          <a:effectLst>
            <a:softEdge rad="25400"/>
          </a:effectLst>
          <a:scene3d>
            <a:camera prst="orthographicFront">
              <a:rot lat="900000" lon="18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346B47-9F9D-318A-FD1A-C47C4071F9D6}"/>
              </a:ext>
            </a:extLst>
          </p:cNvPr>
          <p:cNvSpPr/>
          <p:nvPr/>
        </p:nvSpPr>
        <p:spPr>
          <a:xfrm>
            <a:off x="7756224" y="2238782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CD4149-E0E8-042B-B140-94358BCD7EB8}"/>
              </a:ext>
            </a:extLst>
          </p:cNvPr>
          <p:cNvSpPr/>
          <p:nvPr/>
        </p:nvSpPr>
        <p:spPr>
          <a:xfrm>
            <a:off x="8485289" y="2249873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EA2777-4DA9-5DC3-160F-6B7C75ECA84C}"/>
              </a:ext>
            </a:extLst>
          </p:cNvPr>
          <p:cNvSpPr/>
          <p:nvPr/>
        </p:nvSpPr>
        <p:spPr>
          <a:xfrm>
            <a:off x="9186819" y="2263645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1E1C5A-0466-FD36-03B4-5A87A679270A}"/>
              </a:ext>
            </a:extLst>
          </p:cNvPr>
          <p:cNvSpPr txBox="1"/>
          <p:nvPr/>
        </p:nvSpPr>
        <p:spPr>
          <a:xfrm>
            <a:off x="9861187" y="2270037"/>
            <a:ext cx="2003898" cy="30777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C+1 </a:t>
            </a:r>
            <a:r>
              <a:rPr lang="en-IN" sz="1400" dirty="0" err="1"/>
              <a:t>Softmax</a:t>
            </a:r>
            <a:r>
              <a:rPr lang="en-IN" sz="14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A463F3-A798-F4D6-47DC-16A96113D1EF}"/>
              </a:ext>
            </a:extLst>
          </p:cNvPr>
          <p:cNvSpPr txBox="1"/>
          <p:nvPr/>
        </p:nvSpPr>
        <p:spPr>
          <a:xfrm>
            <a:off x="9861187" y="3085561"/>
            <a:ext cx="2074651" cy="30777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Regressor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E03870-D065-FEA7-E305-F86B8D043CC4}"/>
              </a:ext>
            </a:extLst>
          </p:cNvPr>
          <p:cNvCxnSpPr>
            <a:cxnSpLocks/>
          </p:cNvCxnSpPr>
          <p:nvPr/>
        </p:nvCxnSpPr>
        <p:spPr>
          <a:xfrm>
            <a:off x="2519464" y="2857812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DAF3CC-9604-286E-596A-3F9B74D87018}"/>
              </a:ext>
            </a:extLst>
          </p:cNvPr>
          <p:cNvCxnSpPr>
            <a:cxnSpLocks/>
          </p:cNvCxnSpPr>
          <p:nvPr/>
        </p:nvCxnSpPr>
        <p:spPr>
          <a:xfrm>
            <a:off x="4021010" y="2847598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DC559-0B4E-F2E0-8D43-CB4664FF1D69}"/>
              </a:ext>
            </a:extLst>
          </p:cNvPr>
          <p:cNvCxnSpPr>
            <a:cxnSpLocks/>
          </p:cNvCxnSpPr>
          <p:nvPr/>
        </p:nvCxnSpPr>
        <p:spPr>
          <a:xfrm>
            <a:off x="5601430" y="2835114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368FA6-183D-3F86-855D-657CFE879259}"/>
              </a:ext>
            </a:extLst>
          </p:cNvPr>
          <p:cNvCxnSpPr>
            <a:cxnSpLocks/>
          </p:cNvCxnSpPr>
          <p:nvPr/>
        </p:nvCxnSpPr>
        <p:spPr>
          <a:xfrm>
            <a:off x="7137649" y="2835114"/>
            <a:ext cx="52853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29BCC2-687A-5993-D1AC-C7D28E9C8432}"/>
              </a:ext>
            </a:extLst>
          </p:cNvPr>
          <p:cNvCxnSpPr>
            <a:cxnSpLocks/>
          </p:cNvCxnSpPr>
          <p:nvPr/>
        </p:nvCxnSpPr>
        <p:spPr>
          <a:xfrm>
            <a:off x="8067242" y="2845328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43474A-209C-35D0-9176-6789AEE58DD9}"/>
              </a:ext>
            </a:extLst>
          </p:cNvPr>
          <p:cNvCxnSpPr>
            <a:cxnSpLocks/>
          </p:cNvCxnSpPr>
          <p:nvPr/>
        </p:nvCxnSpPr>
        <p:spPr>
          <a:xfrm>
            <a:off x="8757116" y="2835114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396C68-7577-E8E1-B8FF-8F3A1DC98E7F}"/>
              </a:ext>
            </a:extLst>
          </p:cNvPr>
          <p:cNvSpPr txBox="1"/>
          <p:nvPr/>
        </p:nvSpPr>
        <p:spPr>
          <a:xfrm>
            <a:off x="3576420" y="5723044"/>
            <a:ext cx="267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Region Proposal Network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B6EC6A-803B-EE91-007E-9F72270EB063}"/>
              </a:ext>
            </a:extLst>
          </p:cNvPr>
          <p:cNvSpPr txBox="1"/>
          <p:nvPr/>
        </p:nvSpPr>
        <p:spPr>
          <a:xfrm>
            <a:off x="2555747" y="3623533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Map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CBC372-4057-5BBF-B899-3FFD25EDC079}"/>
              </a:ext>
            </a:extLst>
          </p:cNvPr>
          <p:cNvSpPr txBox="1"/>
          <p:nvPr/>
        </p:nvSpPr>
        <p:spPr>
          <a:xfrm>
            <a:off x="5968077" y="2278815"/>
            <a:ext cx="63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ROI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B22CF1-E81F-EE5F-DEE4-3DC8594E4066}"/>
              </a:ext>
            </a:extLst>
          </p:cNvPr>
          <p:cNvSpPr txBox="1"/>
          <p:nvPr/>
        </p:nvSpPr>
        <p:spPr>
          <a:xfrm>
            <a:off x="7837029" y="3621354"/>
            <a:ext cx="173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Connected Layers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3AAB7-4728-6506-84C1-B9955CE2C184}"/>
              </a:ext>
            </a:extLst>
          </p:cNvPr>
          <p:cNvSpPr txBox="1"/>
          <p:nvPr/>
        </p:nvSpPr>
        <p:spPr>
          <a:xfrm>
            <a:off x="2555747" y="2431917"/>
            <a:ext cx="13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C49F1-658E-F6DE-124D-6EB9E8ACD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618" y="2263645"/>
            <a:ext cx="1575570" cy="1289627"/>
          </a:xfrm>
          <a:prstGeom prst="rect">
            <a:avLst/>
          </a:prstGeom>
          <a:scene3d>
            <a:camera prst="orthographicFront">
              <a:rot lat="900000" lon="18599985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77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BDA8FC-B74D-806E-AB11-BF3732C21D07}"/>
              </a:ext>
            </a:extLst>
          </p:cNvPr>
          <p:cNvSpPr/>
          <p:nvPr/>
        </p:nvSpPr>
        <p:spPr>
          <a:xfrm>
            <a:off x="4656045" y="2238782"/>
            <a:ext cx="1575881" cy="1289627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>
              <a:rot lat="900000" lon="18600000" rev="0"/>
            </a:camera>
            <a:lightRig rig="threePt" dir="t"/>
          </a:scene3d>
          <a:sp3d extrusionH="88900" contourW="12700" prstMaterial="matte">
            <a:bevelT w="88900"/>
            <a:bevelB w="6985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10F3-A30D-A0DC-DD32-1441E55C3DCD}"/>
              </a:ext>
            </a:extLst>
          </p:cNvPr>
          <p:cNvSpPr/>
          <p:nvPr/>
        </p:nvSpPr>
        <p:spPr>
          <a:xfrm>
            <a:off x="6201819" y="2154220"/>
            <a:ext cx="1334719" cy="12896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0"/>
          <a:effectLst>
            <a:softEdge rad="25400"/>
          </a:effectLst>
          <a:scene3d>
            <a:camera prst="orthographicFront">
              <a:rot lat="900000" lon="18600000" rev="0"/>
            </a:camera>
            <a:lightRig rig="threePt" dir="t"/>
          </a:scene3d>
          <a:sp3d extrusionH="177800">
            <a:extrusionClr>
              <a:schemeClr val="bg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9A82D-9A92-183D-D85D-0D5F1A4CE93A}"/>
              </a:ext>
            </a:extLst>
          </p:cNvPr>
          <p:cNvSpPr/>
          <p:nvPr/>
        </p:nvSpPr>
        <p:spPr>
          <a:xfrm>
            <a:off x="8194082" y="2233980"/>
            <a:ext cx="188873" cy="52322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7A8C8-C4A1-599C-B1D6-329659F9FD97}"/>
              </a:ext>
            </a:extLst>
          </p:cNvPr>
          <p:cNvSpPr txBox="1"/>
          <p:nvPr/>
        </p:nvSpPr>
        <p:spPr>
          <a:xfrm>
            <a:off x="8794988" y="2187810"/>
            <a:ext cx="2003898" cy="30777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CLS </a:t>
            </a:r>
            <a:r>
              <a:rPr lang="en-IN" sz="1400" dirty="0" err="1"/>
              <a:t>Softmax</a:t>
            </a:r>
            <a:r>
              <a:rPr lang="en-IN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CEAB1-74F7-3FC9-BAD4-F5B30B3441B4}"/>
              </a:ext>
            </a:extLst>
          </p:cNvPr>
          <p:cNvSpPr txBox="1"/>
          <p:nvPr/>
        </p:nvSpPr>
        <p:spPr>
          <a:xfrm>
            <a:off x="8794987" y="2874673"/>
            <a:ext cx="2074651" cy="523220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Regressor</a:t>
            </a:r>
          </a:p>
          <a:p>
            <a:r>
              <a:rPr lang="en-IN" sz="1400" dirty="0"/>
              <a:t>(</a:t>
            </a:r>
            <a:r>
              <a:rPr lang="en-IN" sz="1400" i="1" dirty="0"/>
              <a:t>contains bounding boxes)</a:t>
            </a:r>
            <a:endParaRPr lang="en-IN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BE1BC-3A93-9665-366F-BB5231AE95C4}"/>
              </a:ext>
            </a:extLst>
          </p:cNvPr>
          <p:cNvCxnSpPr>
            <a:cxnSpLocks/>
          </p:cNvCxnSpPr>
          <p:nvPr/>
        </p:nvCxnSpPr>
        <p:spPr>
          <a:xfrm>
            <a:off x="2519464" y="2857812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874797-731D-DACE-5783-E0A065812AD0}"/>
              </a:ext>
            </a:extLst>
          </p:cNvPr>
          <p:cNvCxnSpPr>
            <a:cxnSpLocks/>
          </p:cNvCxnSpPr>
          <p:nvPr/>
        </p:nvCxnSpPr>
        <p:spPr>
          <a:xfrm>
            <a:off x="3974098" y="2845328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1331DE-5154-8732-1B1A-277E84555B71}"/>
              </a:ext>
            </a:extLst>
          </p:cNvPr>
          <p:cNvCxnSpPr>
            <a:cxnSpLocks/>
          </p:cNvCxnSpPr>
          <p:nvPr/>
        </p:nvCxnSpPr>
        <p:spPr>
          <a:xfrm>
            <a:off x="5440094" y="2835113"/>
            <a:ext cx="79183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FB9BEC-5B6F-79AA-8B44-D660A3104877}"/>
              </a:ext>
            </a:extLst>
          </p:cNvPr>
          <p:cNvCxnSpPr>
            <a:cxnSpLocks/>
          </p:cNvCxnSpPr>
          <p:nvPr/>
        </p:nvCxnSpPr>
        <p:spPr>
          <a:xfrm flipV="1">
            <a:off x="7137649" y="2835113"/>
            <a:ext cx="936308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29224-C943-E320-0882-B63DF3C3C6C9}"/>
              </a:ext>
            </a:extLst>
          </p:cNvPr>
          <p:cNvCxnSpPr>
            <a:cxnSpLocks/>
          </p:cNvCxnSpPr>
          <p:nvPr/>
        </p:nvCxnSpPr>
        <p:spPr>
          <a:xfrm>
            <a:off x="8460057" y="3136281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EE460B-C422-2428-5C55-3A889305DC94}"/>
              </a:ext>
            </a:extLst>
          </p:cNvPr>
          <p:cNvCxnSpPr>
            <a:cxnSpLocks/>
          </p:cNvCxnSpPr>
          <p:nvPr/>
        </p:nvCxnSpPr>
        <p:spPr>
          <a:xfrm>
            <a:off x="8416131" y="2492696"/>
            <a:ext cx="37885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CE58A6-B0D0-4C08-1638-93D7E549910E}"/>
              </a:ext>
            </a:extLst>
          </p:cNvPr>
          <p:cNvSpPr txBox="1"/>
          <p:nvPr/>
        </p:nvSpPr>
        <p:spPr>
          <a:xfrm>
            <a:off x="3974098" y="2358524"/>
            <a:ext cx="95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F9296-DA18-7089-83FA-D11FD7A91F36}"/>
              </a:ext>
            </a:extLst>
          </p:cNvPr>
          <p:cNvSpPr txBox="1"/>
          <p:nvPr/>
        </p:nvSpPr>
        <p:spPr>
          <a:xfrm>
            <a:off x="2507328" y="2397923"/>
            <a:ext cx="1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2F8AF9-E26F-9C7F-F955-843AE5A3BCD2}"/>
              </a:ext>
            </a:extLst>
          </p:cNvPr>
          <p:cNvSpPr/>
          <p:nvPr/>
        </p:nvSpPr>
        <p:spPr>
          <a:xfrm>
            <a:off x="3446962" y="2286063"/>
            <a:ext cx="220980" cy="114293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1ECF91-456A-7B74-63C8-D8CBDFFFD424}"/>
              </a:ext>
            </a:extLst>
          </p:cNvPr>
          <p:cNvSpPr/>
          <p:nvPr/>
        </p:nvSpPr>
        <p:spPr>
          <a:xfrm>
            <a:off x="8194081" y="2874671"/>
            <a:ext cx="188873" cy="52322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2540000">
            <a:bevelT w="146050"/>
            <a:bevelB w="1397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E700D-98E0-2678-5D0C-62F6FB111EA3}"/>
              </a:ext>
            </a:extLst>
          </p:cNvPr>
          <p:cNvSpPr txBox="1"/>
          <p:nvPr/>
        </p:nvSpPr>
        <p:spPr>
          <a:xfrm>
            <a:off x="3280910" y="1721082"/>
            <a:ext cx="101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Feature Vector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D47D8D-B860-F7D0-5F88-E1C54C7DBFC5}"/>
              </a:ext>
            </a:extLst>
          </p:cNvPr>
          <p:cNvSpPr txBox="1"/>
          <p:nvPr/>
        </p:nvSpPr>
        <p:spPr>
          <a:xfrm>
            <a:off x="6266298" y="1666991"/>
            <a:ext cx="1545013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Divide into n*n grids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E6091-CCE3-7F48-E0FD-A962569C1A23}"/>
              </a:ext>
            </a:extLst>
          </p:cNvPr>
          <p:cNvSpPr txBox="1"/>
          <p:nvPr/>
        </p:nvSpPr>
        <p:spPr>
          <a:xfrm>
            <a:off x="4741364" y="1666990"/>
            <a:ext cx="1015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Feature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8BA91-B098-104B-B0A8-9720AF87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53" y="2049731"/>
            <a:ext cx="1042506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C750EA-32E8-C41E-4456-66973AD1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5" y="1240414"/>
            <a:ext cx="49053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CF58E-BEE9-E8DE-156A-4722CAC4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293397"/>
            <a:ext cx="12192000" cy="34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D90D9-EFA2-8564-834A-F1AB0DAF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868"/>
            <a:ext cx="12192000" cy="4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55038-3EDA-2392-D53F-5BA01153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013"/>
            <a:ext cx="12192000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Arkadeepto Majumder</dc:creator>
  <cp:lastModifiedBy>Arkadeepto Majumder</cp:lastModifiedBy>
  <cp:revision>15</cp:revision>
  <cp:lastPrinted>2024-06-12T15:32:45Z</cp:lastPrinted>
  <dcterms:created xsi:type="dcterms:W3CDTF">2024-06-12T13:10:17Z</dcterms:created>
  <dcterms:modified xsi:type="dcterms:W3CDTF">2024-07-12T04:29:55Z</dcterms:modified>
</cp:coreProperties>
</file>