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573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11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2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937B-BFC0-4CC6-B6E1-C53F777A0D6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228ADC-7ED5-4914-8D58-C5E6C289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TestDataBase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Arkadi</a:t>
            </a:r>
            <a:r>
              <a:rPr lang="en-US" dirty="0"/>
              <a:t> </a:t>
            </a:r>
            <a:r>
              <a:rPr lang="en-US" dirty="0" err="1" smtClean="0"/>
              <a:t>Gordin</a:t>
            </a:r>
            <a:r>
              <a:rPr lang="en-US" dirty="0" smtClean="0"/>
              <a:t>, Nikolai </a:t>
            </a:r>
            <a:r>
              <a:rPr lang="en-US" dirty="0" err="1" smtClean="0"/>
              <a:t>Suljatiev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8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Проэкт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создали базу данных теста в которой есть</a:t>
            </a:r>
          </a:p>
          <a:p>
            <a:r>
              <a:rPr lang="ru-RU" dirty="0" smtClean="0"/>
              <a:t>Вопросы</a:t>
            </a:r>
          </a:p>
          <a:p>
            <a:pPr algn="just"/>
            <a:r>
              <a:rPr lang="ru-RU" dirty="0" smtClean="0"/>
              <a:t>Ответы</a:t>
            </a:r>
          </a:p>
          <a:p>
            <a:pPr algn="just"/>
            <a:r>
              <a:rPr lang="ru-RU" dirty="0" smtClean="0"/>
              <a:t>Пользователи</a:t>
            </a:r>
          </a:p>
          <a:p>
            <a:pPr algn="just"/>
            <a:r>
              <a:rPr lang="ru-RU" dirty="0" smtClean="0"/>
              <a:t>Админы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3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использовали информацию с уроков и файлы приложенные в </a:t>
            </a:r>
            <a:r>
              <a:rPr lang="en-US" dirty="0" smtClean="0"/>
              <a:t>Teams</a:t>
            </a:r>
          </a:p>
          <a:p>
            <a:r>
              <a:rPr lang="ru-RU" dirty="0" smtClean="0"/>
              <a:t>Также использовали информацию с </a:t>
            </a:r>
            <a:r>
              <a:rPr lang="et-EE" dirty="0" smtClean="0"/>
              <a:t>W3School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474" y="2105608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6000" dirty="0" smtClean="0"/>
              <a:t>Структура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6240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проходить тест</a:t>
            </a:r>
          </a:p>
          <a:p>
            <a:r>
              <a:rPr lang="ru-RU" dirty="0" smtClean="0"/>
              <a:t>Может посмотреть свои ответы</a:t>
            </a:r>
          </a:p>
          <a:p>
            <a:r>
              <a:rPr lang="ru-RU" dirty="0" smtClean="0"/>
              <a:t>Может сохранять ответы на вопросы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5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изменять ответы и вопросы</a:t>
            </a:r>
          </a:p>
          <a:p>
            <a:r>
              <a:rPr lang="ru-RU" dirty="0" smtClean="0"/>
              <a:t>Добавлять новые ответы и вопросы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5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7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8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63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TestDataBase</vt:lpstr>
      <vt:lpstr>Проэкт</vt:lpstr>
      <vt:lpstr>Источники</vt:lpstr>
      <vt:lpstr>PowerPoint Presentation</vt:lpstr>
      <vt:lpstr>Пользователь</vt:lpstr>
      <vt:lpstr>Админ</vt:lpstr>
      <vt:lpstr>PowerPoint Presentation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TestDataBase</dc:title>
  <dc:creator>admin</dc:creator>
  <cp:lastModifiedBy>admin</cp:lastModifiedBy>
  <cp:revision>7</cp:revision>
  <dcterms:created xsi:type="dcterms:W3CDTF">2024-02-16T10:16:58Z</dcterms:created>
  <dcterms:modified xsi:type="dcterms:W3CDTF">2024-02-16T12:09:29Z</dcterms:modified>
</cp:coreProperties>
</file>