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3" r:id="rId6"/>
    <p:sldId id="264" r:id="rId7"/>
    <p:sldId id="266" r:id="rId8"/>
    <p:sldId id="260" r:id="rId9"/>
    <p:sldId id="268" r:id="rId10"/>
    <p:sldId id="267" r:id="rId11"/>
    <p:sldId id="261"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CBC08E-1ED5-4695-A2E3-6B936E72413F}" v="2515" dt="2022-12-02T20:38:54.229"/>
    <p1510:client id="{18D12DC9-234A-881A-3BDF-9BCCD0599158}" v="20" dt="2022-12-09T17:59:14.960"/>
    <p1510:client id="{194CDDFC-D032-49F6-957F-CF4B2C6E06ED}" v="741" dt="2022-12-02T18:27:38.330"/>
    <p1510:client id="{26B01116-931F-452D-B3AB-FCC2FDEEEBED}" v="105" dt="2022-12-02T17:24:21.553"/>
    <p1510:client id="{3054721B-7B36-6FD3-257D-D28D803AF8D5}" v="1127" dt="2022-12-03T18:17:50.367"/>
    <p1510:client id="{393E680B-F3F1-4C7E-AE69-1AF8FF367F39}" v="8" dt="2022-12-03T18:16:55.814"/>
    <p1510:client id="{59D8A0DB-10A2-48E6-B4B1-DE5A66524DBD}" v="124" dt="2022-12-02T17:32:56.377"/>
    <p1510:client id="{719B00D2-CD6F-4869-B132-BCD4CEA05D9F}" v="200" dt="2022-11-29T13:30:58.838"/>
    <p1510:client id="{7498E42F-A9B9-62B8-EF08-B565DFFE5081}" v="11" dt="2022-12-03T17:45:46.009"/>
    <p1510:client id="{87B54CC2-EC84-4CD6-ABA7-3CBF9FCFFF57}" v="287" dt="2022-12-02T18:48:13.524"/>
    <p1510:client id="{A73020DA-642C-1919-EF66-A9326B89944A}" v="200" dt="2022-12-03T17:53:40.764"/>
    <p1510:client id="{C318E96A-9D29-9CBE-F0B4-8CF099120AD1}" v="101" dt="2022-12-03T19:19:46.549"/>
    <p1510:client id="{D2FE088D-BFD6-2131-4FBE-F5FB93734211}" v="631" dt="2022-12-02T16:49:02.575"/>
    <p1510:client id="{EF22AF50-917D-4412-97D3-207076057286}" v="20" dt="2022-12-02T17:13:46.256"/>
    <p1510:client id="{F53AB58F-A14A-47C1-A819-D0ABCE34B382}" v="427" dt="2022-12-03T19:12:35.7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G-Nowacki, Arkadiusz" userId="S::arkadiusz.nowacki@city.ac.uk::6fbaa969-2923-4b16-a1ff-3545284150c6" providerId="AD" clId="Web-{194CDDFC-D032-49F6-957F-CF4B2C6E06ED}"/>
    <pc:docChg chg="modSld">
      <pc:chgData name="PG-Nowacki, Arkadiusz" userId="S::arkadiusz.nowacki@city.ac.uk::6fbaa969-2923-4b16-a1ff-3545284150c6" providerId="AD" clId="Web-{194CDDFC-D032-49F6-957F-CF4B2C6E06ED}" dt="2022-12-02T18:27:38.330" v="751" actId="20577"/>
      <pc:docMkLst>
        <pc:docMk/>
      </pc:docMkLst>
      <pc:sldChg chg="modSp">
        <pc:chgData name="PG-Nowacki, Arkadiusz" userId="S::arkadiusz.nowacki@city.ac.uk::6fbaa969-2923-4b16-a1ff-3545284150c6" providerId="AD" clId="Web-{194CDDFC-D032-49F6-957F-CF4B2C6E06ED}" dt="2022-12-02T17:46:43.700" v="298" actId="20577"/>
        <pc:sldMkLst>
          <pc:docMk/>
          <pc:sldMk cId="1844280548" sldId="257"/>
        </pc:sldMkLst>
        <pc:spChg chg="mod">
          <ac:chgData name="PG-Nowacki, Arkadiusz" userId="S::arkadiusz.nowacki@city.ac.uk::6fbaa969-2923-4b16-a1ff-3545284150c6" providerId="AD" clId="Web-{194CDDFC-D032-49F6-957F-CF4B2C6E06ED}" dt="2022-12-02T17:46:43.700" v="298" actId="20577"/>
          <ac:spMkLst>
            <pc:docMk/>
            <pc:sldMk cId="1844280548" sldId="257"/>
            <ac:spMk id="3" creationId="{8A310DDB-C631-CC4E-A00F-21A0FCA5B257}"/>
          </ac:spMkLst>
        </pc:spChg>
      </pc:sldChg>
      <pc:sldChg chg="modSp">
        <pc:chgData name="PG-Nowacki, Arkadiusz" userId="S::arkadiusz.nowacki@city.ac.uk::6fbaa969-2923-4b16-a1ff-3545284150c6" providerId="AD" clId="Web-{194CDDFC-D032-49F6-957F-CF4B2C6E06ED}" dt="2022-12-02T18:27:38.330" v="751" actId="20577"/>
        <pc:sldMkLst>
          <pc:docMk/>
          <pc:sldMk cId="488314223" sldId="258"/>
        </pc:sldMkLst>
        <pc:spChg chg="mod">
          <ac:chgData name="PG-Nowacki, Arkadiusz" userId="S::arkadiusz.nowacki@city.ac.uk::6fbaa969-2923-4b16-a1ff-3545284150c6" providerId="AD" clId="Web-{194CDDFC-D032-49F6-957F-CF4B2C6E06ED}" dt="2022-12-02T18:27:38.330" v="751" actId="20577"/>
          <ac:spMkLst>
            <pc:docMk/>
            <pc:sldMk cId="488314223" sldId="258"/>
            <ac:spMk id="3" creationId="{AB6713D3-7261-0473-BEC6-67CB7DADD8C0}"/>
          </ac:spMkLst>
        </pc:spChg>
      </pc:sldChg>
      <pc:sldChg chg="modSp">
        <pc:chgData name="PG-Nowacki, Arkadiusz" userId="S::arkadiusz.nowacki@city.ac.uk::6fbaa969-2923-4b16-a1ff-3545284150c6" providerId="AD" clId="Web-{194CDDFC-D032-49F6-957F-CF4B2C6E06ED}" dt="2022-12-02T17:47:45.905" v="316" actId="20577"/>
        <pc:sldMkLst>
          <pc:docMk/>
          <pc:sldMk cId="1951051510" sldId="259"/>
        </pc:sldMkLst>
        <pc:spChg chg="mod">
          <ac:chgData name="PG-Nowacki, Arkadiusz" userId="S::arkadiusz.nowacki@city.ac.uk::6fbaa969-2923-4b16-a1ff-3545284150c6" providerId="AD" clId="Web-{194CDDFC-D032-49F6-957F-CF4B2C6E06ED}" dt="2022-12-02T17:47:45.905" v="316" actId="20577"/>
          <ac:spMkLst>
            <pc:docMk/>
            <pc:sldMk cId="1951051510" sldId="259"/>
            <ac:spMk id="3" creationId="{33D976C1-FEE5-3958-88FA-0B2AE1D49B8A}"/>
          </ac:spMkLst>
        </pc:spChg>
      </pc:sldChg>
    </pc:docChg>
  </pc:docChgLst>
  <pc:docChgLst>
    <pc:chgData name="PG-Nowacki, Arkadiusz" userId="S::arkadiusz.nowacki@city.ac.uk::6fbaa969-2923-4b16-a1ff-3545284150c6" providerId="AD" clId="Web-{F53AB58F-A14A-47C1-A819-D0ABCE34B382}"/>
    <pc:docChg chg="modSld">
      <pc:chgData name="PG-Nowacki, Arkadiusz" userId="S::arkadiusz.nowacki@city.ac.uk::6fbaa969-2923-4b16-a1ff-3545284150c6" providerId="AD" clId="Web-{F53AB58F-A14A-47C1-A819-D0ABCE34B382}" dt="2022-12-03T19:12:35.774" v="432" actId="20577"/>
      <pc:docMkLst>
        <pc:docMk/>
      </pc:docMkLst>
      <pc:sldChg chg="modSp">
        <pc:chgData name="PG-Nowacki, Arkadiusz" userId="S::arkadiusz.nowacki@city.ac.uk::6fbaa969-2923-4b16-a1ff-3545284150c6" providerId="AD" clId="Web-{F53AB58F-A14A-47C1-A819-D0ABCE34B382}" dt="2022-12-03T19:12:35.774" v="432" actId="20577"/>
        <pc:sldMkLst>
          <pc:docMk/>
          <pc:sldMk cId="2411192481" sldId="267"/>
        </pc:sldMkLst>
        <pc:spChg chg="mod">
          <ac:chgData name="PG-Nowacki, Arkadiusz" userId="S::arkadiusz.nowacki@city.ac.uk::6fbaa969-2923-4b16-a1ff-3545284150c6" providerId="AD" clId="Web-{F53AB58F-A14A-47C1-A819-D0ABCE34B382}" dt="2022-12-03T19:12:35.774" v="432" actId="20577"/>
          <ac:spMkLst>
            <pc:docMk/>
            <pc:sldMk cId="2411192481" sldId="267"/>
            <ac:spMk id="3" creationId="{3216C598-4E1C-19EC-9423-52D483F5703E}"/>
          </ac:spMkLst>
        </pc:spChg>
      </pc:sldChg>
    </pc:docChg>
  </pc:docChgLst>
  <pc:docChgLst>
    <pc:chgData name="PG-Nowacki, Arkadiusz" userId="S::arkadiusz.nowacki@city.ac.uk::6fbaa969-2923-4b16-a1ff-3545284150c6" providerId="AD" clId="Web-{393E680B-F3F1-4C7E-AE69-1AF8FF367F39}"/>
    <pc:docChg chg="modSld">
      <pc:chgData name="PG-Nowacki, Arkadiusz" userId="S::arkadiusz.nowacki@city.ac.uk::6fbaa969-2923-4b16-a1ff-3545284150c6" providerId="AD" clId="Web-{393E680B-F3F1-4C7E-AE69-1AF8FF367F39}" dt="2022-12-03T18:16:55.814" v="6" actId="1076"/>
      <pc:docMkLst>
        <pc:docMk/>
      </pc:docMkLst>
      <pc:sldChg chg="addSp delSp modSp">
        <pc:chgData name="PG-Nowacki, Arkadiusz" userId="S::arkadiusz.nowacki@city.ac.uk::6fbaa969-2923-4b16-a1ff-3545284150c6" providerId="AD" clId="Web-{393E680B-F3F1-4C7E-AE69-1AF8FF367F39}" dt="2022-12-03T18:16:55.814" v="6" actId="1076"/>
        <pc:sldMkLst>
          <pc:docMk/>
          <pc:sldMk cId="2263744671" sldId="268"/>
        </pc:sldMkLst>
        <pc:picChg chg="del">
          <ac:chgData name="PG-Nowacki, Arkadiusz" userId="S::arkadiusz.nowacki@city.ac.uk::6fbaa969-2923-4b16-a1ff-3545284150c6" providerId="AD" clId="Web-{393E680B-F3F1-4C7E-AE69-1AF8FF367F39}" dt="2022-12-03T18:16:25.375" v="0"/>
          <ac:picMkLst>
            <pc:docMk/>
            <pc:sldMk cId="2263744671" sldId="268"/>
            <ac:picMk id="4" creationId="{FEC6499D-9E1A-659F-25F3-D30061C1635D}"/>
          </ac:picMkLst>
        </pc:picChg>
        <pc:picChg chg="add mod">
          <ac:chgData name="PG-Nowacki, Arkadiusz" userId="S::arkadiusz.nowacki@city.ac.uk::6fbaa969-2923-4b16-a1ff-3545284150c6" providerId="AD" clId="Web-{393E680B-F3F1-4C7E-AE69-1AF8FF367F39}" dt="2022-12-03T18:16:55.814" v="6" actId="1076"/>
          <ac:picMkLst>
            <pc:docMk/>
            <pc:sldMk cId="2263744671" sldId="268"/>
            <ac:picMk id="5" creationId="{76AD8B39-C7EC-D6D9-F759-0BE37E867017}"/>
          </ac:picMkLst>
        </pc:picChg>
      </pc:sldChg>
    </pc:docChg>
  </pc:docChgLst>
  <pc:docChgLst>
    <pc:chgData name="UG-Negus, Jack" userId="S::jack.negus@city.ac.uk::010f889e-6ec8-43a7-9329-30b61720b97c" providerId="AD" clId="Web-{18D12DC9-234A-881A-3BDF-9BCCD0599158}"/>
    <pc:docChg chg="modSld">
      <pc:chgData name="UG-Negus, Jack" userId="S::jack.negus@city.ac.uk::010f889e-6ec8-43a7-9329-30b61720b97c" providerId="AD" clId="Web-{18D12DC9-234A-881A-3BDF-9BCCD0599158}" dt="2022-12-09T17:59:12.632" v="17" actId="20577"/>
      <pc:docMkLst>
        <pc:docMk/>
      </pc:docMkLst>
      <pc:sldChg chg="modSp">
        <pc:chgData name="UG-Negus, Jack" userId="S::jack.negus@city.ac.uk::010f889e-6ec8-43a7-9329-30b61720b97c" providerId="AD" clId="Web-{18D12DC9-234A-881A-3BDF-9BCCD0599158}" dt="2022-12-09T17:59:12.632" v="17" actId="20577"/>
        <pc:sldMkLst>
          <pc:docMk/>
          <pc:sldMk cId="109857222" sldId="256"/>
        </pc:sldMkLst>
        <pc:spChg chg="mod">
          <ac:chgData name="UG-Negus, Jack" userId="S::jack.negus@city.ac.uk::010f889e-6ec8-43a7-9329-30b61720b97c" providerId="AD" clId="Web-{18D12DC9-234A-881A-3BDF-9BCCD0599158}" dt="2022-12-09T17:59:12.632" v="17" actId="20577"/>
          <ac:spMkLst>
            <pc:docMk/>
            <pc:sldMk cId="109857222" sldId="256"/>
            <ac:spMk id="3" creationId="{00000000-0000-0000-0000-000000000000}"/>
          </ac:spMkLst>
        </pc:spChg>
      </pc:sldChg>
    </pc:docChg>
  </pc:docChgLst>
  <pc:docChgLst>
    <pc:chgData name="PG-Nowacki, Arkadiusz" userId="S::arkadiusz.nowacki@city.ac.uk::6fbaa969-2923-4b16-a1ff-3545284150c6" providerId="AD" clId="Web-{87B54CC2-EC84-4CD6-ABA7-3CBF9FCFFF57}"/>
    <pc:docChg chg="modSld">
      <pc:chgData name="PG-Nowacki, Arkadiusz" userId="S::arkadiusz.nowacki@city.ac.uk::6fbaa969-2923-4b16-a1ff-3545284150c6" providerId="AD" clId="Web-{87B54CC2-EC84-4CD6-ABA7-3CBF9FCFFF57}" dt="2022-12-02T18:48:13.524" v="297" actId="20577"/>
      <pc:docMkLst>
        <pc:docMk/>
      </pc:docMkLst>
      <pc:sldChg chg="modSp">
        <pc:chgData name="PG-Nowacki, Arkadiusz" userId="S::arkadiusz.nowacki@city.ac.uk::6fbaa969-2923-4b16-a1ff-3545284150c6" providerId="AD" clId="Web-{87B54CC2-EC84-4CD6-ABA7-3CBF9FCFFF57}" dt="2022-12-02T18:48:13.524" v="297" actId="20577"/>
        <pc:sldMkLst>
          <pc:docMk/>
          <pc:sldMk cId="1844280548" sldId="257"/>
        </pc:sldMkLst>
        <pc:spChg chg="mod">
          <ac:chgData name="PG-Nowacki, Arkadiusz" userId="S::arkadiusz.nowacki@city.ac.uk::6fbaa969-2923-4b16-a1ff-3545284150c6" providerId="AD" clId="Web-{87B54CC2-EC84-4CD6-ABA7-3CBF9FCFFF57}" dt="2022-12-02T18:48:13.524" v="297" actId="20577"/>
          <ac:spMkLst>
            <pc:docMk/>
            <pc:sldMk cId="1844280548" sldId="257"/>
            <ac:spMk id="3" creationId="{8A310DDB-C631-CC4E-A00F-21A0FCA5B257}"/>
          </ac:spMkLst>
        </pc:spChg>
      </pc:sldChg>
      <pc:sldChg chg="modSp">
        <pc:chgData name="PG-Nowacki, Arkadiusz" userId="S::arkadiusz.nowacki@city.ac.uk::6fbaa969-2923-4b16-a1ff-3545284150c6" providerId="AD" clId="Web-{87B54CC2-EC84-4CD6-ABA7-3CBF9FCFFF57}" dt="2022-12-02T18:46:00.124" v="278" actId="20577"/>
        <pc:sldMkLst>
          <pc:docMk/>
          <pc:sldMk cId="488314223" sldId="258"/>
        </pc:sldMkLst>
        <pc:spChg chg="mod">
          <ac:chgData name="PG-Nowacki, Arkadiusz" userId="S::arkadiusz.nowacki@city.ac.uk::6fbaa969-2923-4b16-a1ff-3545284150c6" providerId="AD" clId="Web-{87B54CC2-EC84-4CD6-ABA7-3CBF9FCFFF57}" dt="2022-12-02T18:46:00.124" v="278" actId="20577"/>
          <ac:spMkLst>
            <pc:docMk/>
            <pc:sldMk cId="488314223" sldId="258"/>
            <ac:spMk id="3" creationId="{AB6713D3-7261-0473-BEC6-67CB7DADD8C0}"/>
          </ac:spMkLst>
        </pc:spChg>
      </pc:sldChg>
    </pc:docChg>
  </pc:docChgLst>
  <pc:docChgLst>
    <pc:chgData name="PG-Nowacki, Arkadiusz" userId="S::arkadiusz.nowacki@city.ac.uk::6fbaa969-2923-4b16-a1ff-3545284150c6" providerId="AD" clId="Web-{59D8A0DB-10A2-48E6-B4B1-DE5A66524DBD}"/>
    <pc:docChg chg="modSld">
      <pc:chgData name="PG-Nowacki, Arkadiusz" userId="S::arkadiusz.nowacki@city.ac.uk::6fbaa969-2923-4b16-a1ff-3545284150c6" providerId="AD" clId="Web-{59D8A0DB-10A2-48E6-B4B1-DE5A66524DBD}" dt="2022-12-02T17:32:56.377" v="125" actId="20577"/>
      <pc:docMkLst>
        <pc:docMk/>
      </pc:docMkLst>
      <pc:sldChg chg="modSp">
        <pc:chgData name="PG-Nowacki, Arkadiusz" userId="S::arkadiusz.nowacki@city.ac.uk::6fbaa969-2923-4b16-a1ff-3545284150c6" providerId="AD" clId="Web-{59D8A0DB-10A2-48E6-B4B1-DE5A66524DBD}" dt="2022-12-02T17:32:56.377" v="125" actId="20577"/>
        <pc:sldMkLst>
          <pc:docMk/>
          <pc:sldMk cId="1844280548" sldId="257"/>
        </pc:sldMkLst>
        <pc:spChg chg="mod">
          <ac:chgData name="PG-Nowacki, Arkadiusz" userId="S::arkadiusz.nowacki@city.ac.uk::6fbaa969-2923-4b16-a1ff-3545284150c6" providerId="AD" clId="Web-{59D8A0DB-10A2-48E6-B4B1-DE5A66524DBD}" dt="2022-12-02T17:32:56.377" v="125" actId="20577"/>
          <ac:spMkLst>
            <pc:docMk/>
            <pc:sldMk cId="1844280548" sldId="257"/>
            <ac:spMk id="3" creationId="{8A310DDB-C631-CC4E-A00F-21A0FCA5B257}"/>
          </ac:spMkLst>
        </pc:spChg>
      </pc:sldChg>
      <pc:sldChg chg="modSp">
        <pc:chgData name="PG-Nowacki, Arkadiusz" userId="S::arkadiusz.nowacki@city.ac.uk::6fbaa969-2923-4b16-a1ff-3545284150c6" providerId="AD" clId="Web-{59D8A0DB-10A2-48E6-B4B1-DE5A66524DBD}" dt="2022-12-02T17:30:38.323" v="109" actId="20577"/>
        <pc:sldMkLst>
          <pc:docMk/>
          <pc:sldMk cId="1951051510" sldId="259"/>
        </pc:sldMkLst>
        <pc:spChg chg="mod">
          <ac:chgData name="PG-Nowacki, Arkadiusz" userId="S::arkadiusz.nowacki@city.ac.uk::6fbaa969-2923-4b16-a1ff-3545284150c6" providerId="AD" clId="Web-{59D8A0DB-10A2-48E6-B4B1-DE5A66524DBD}" dt="2022-12-02T17:30:38.323" v="109" actId="20577"/>
          <ac:spMkLst>
            <pc:docMk/>
            <pc:sldMk cId="1951051510" sldId="259"/>
            <ac:spMk id="3" creationId="{33D976C1-FEE5-3958-88FA-0B2AE1D49B8A}"/>
          </ac:spMkLst>
        </pc:spChg>
      </pc:sldChg>
    </pc:docChg>
  </pc:docChgLst>
  <pc:docChgLst>
    <pc:chgData name="UG-Negus, Jack" userId="S::jack.negus@city.ac.uk::010f889e-6ec8-43a7-9329-30b61720b97c" providerId="AD" clId="Web-{C318E96A-9D29-9CBE-F0B4-8CF099120AD1}"/>
    <pc:docChg chg="modSld">
      <pc:chgData name="UG-Negus, Jack" userId="S::jack.negus@city.ac.uk::010f889e-6ec8-43a7-9329-30b61720b97c" providerId="AD" clId="Web-{C318E96A-9D29-9CBE-F0B4-8CF099120AD1}" dt="2022-12-03T19:19:46.549" v="103" actId="20577"/>
      <pc:docMkLst>
        <pc:docMk/>
      </pc:docMkLst>
      <pc:sldChg chg="modSp">
        <pc:chgData name="UG-Negus, Jack" userId="S::jack.negus@city.ac.uk::010f889e-6ec8-43a7-9329-30b61720b97c" providerId="AD" clId="Web-{C318E96A-9D29-9CBE-F0B4-8CF099120AD1}" dt="2022-12-03T19:19:46.549" v="103" actId="20577"/>
        <pc:sldMkLst>
          <pc:docMk/>
          <pc:sldMk cId="3078306347" sldId="262"/>
        </pc:sldMkLst>
        <pc:spChg chg="mod">
          <ac:chgData name="UG-Negus, Jack" userId="S::jack.negus@city.ac.uk::010f889e-6ec8-43a7-9329-30b61720b97c" providerId="AD" clId="Web-{C318E96A-9D29-9CBE-F0B4-8CF099120AD1}" dt="2022-12-03T19:19:46.549" v="103" actId="20577"/>
          <ac:spMkLst>
            <pc:docMk/>
            <pc:sldMk cId="3078306347" sldId="262"/>
            <ac:spMk id="3" creationId="{24E1B037-0448-396C-DC85-1CCE4736BE84}"/>
          </ac:spMkLst>
        </pc:spChg>
      </pc:sldChg>
      <pc:sldChg chg="modSp">
        <pc:chgData name="UG-Negus, Jack" userId="S::jack.negus@city.ac.uk::010f889e-6ec8-43a7-9329-30b61720b97c" providerId="AD" clId="Web-{C318E96A-9D29-9CBE-F0B4-8CF099120AD1}" dt="2022-12-03T19:17:43.040" v="45" actId="20577"/>
        <pc:sldMkLst>
          <pc:docMk/>
          <pc:sldMk cId="2411192481" sldId="267"/>
        </pc:sldMkLst>
        <pc:spChg chg="mod">
          <ac:chgData name="UG-Negus, Jack" userId="S::jack.negus@city.ac.uk::010f889e-6ec8-43a7-9329-30b61720b97c" providerId="AD" clId="Web-{C318E96A-9D29-9CBE-F0B4-8CF099120AD1}" dt="2022-12-03T19:17:43.040" v="45" actId="20577"/>
          <ac:spMkLst>
            <pc:docMk/>
            <pc:sldMk cId="2411192481" sldId="267"/>
            <ac:spMk id="3" creationId="{3216C598-4E1C-19EC-9423-52D483F5703E}"/>
          </ac:spMkLst>
        </pc:spChg>
      </pc:sldChg>
    </pc:docChg>
  </pc:docChgLst>
  <pc:docChgLst>
    <pc:chgData name="UG-Negus, Jack" userId="S::jack.negus@city.ac.uk::010f889e-6ec8-43a7-9329-30b61720b97c" providerId="AD" clId="Web-{3054721B-7B36-6FD3-257D-D28D803AF8D5}"/>
    <pc:docChg chg="addSld delSld modSld sldOrd addMainMaster delMainMaster">
      <pc:chgData name="UG-Negus, Jack" userId="S::jack.negus@city.ac.uk::010f889e-6ec8-43a7-9329-30b61720b97c" providerId="AD" clId="Web-{3054721B-7B36-6FD3-257D-D28D803AF8D5}" dt="2022-12-03T18:17:50.367" v="1148" actId="1076"/>
      <pc:docMkLst>
        <pc:docMk/>
      </pc:docMkLst>
      <pc:sldChg chg="addSp delSp modSp mod setBg modClrScheme addAnim delAnim setClrOvrMap chgLayout">
        <pc:chgData name="UG-Negus, Jack" userId="S::jack.negus@city.ac.uk::010f889e-6ec8-43a7-9329-30b61720b97c" providerId="AD" clId="Web-{3054721B-7B36-6FD3-257D-D28D803AF8D5}" dt="2022-12-03T17:17:09.503" v="545"/>
        <pc:sldMkLst>
          <pc:docMk/>
          <pc:sldMk cId="109857222" sldId="256"/>
        </pc:sldMkLst>
        <pc:spChg chg="mod ord">
          <ac:chgData name="UG-Negus, Jack" userId="S::jack.negus@city.ac.uk::010f889e-6ec8-43a7-9329-30b61720b97c" providerId="AD" clId="Web-{3054721B-7B36-6FD3-257D-D28D803AF8D5}" dt="2022-12-03T17:17:09.503" v="545"/>
          <ac:spMkLst>
            <pc:docMk/>
            <pc:sldMk cId="109857222" sldId="256"/>
            <ac:spMk id="2" creationId="{00000000-0000-0000-0000-000000000000}"/>
          </ac:spMkLst>
        </pc:spChg>
        <pc:spChg chg="mod ord">
          <ac:chgData name="UG-Negus, Jack" userId="S::jack.negus@city.ac.uk::010f889e-6ec8-43a7-9329-30b61720b97c" providerId="AD" clId="Web-{3054721B-7B36-6FD3-257D-D28D803AF8D5}" dt="2022-12-03T17:17:09.503" v="545"/>
          <ac:spMkLst>
            <pc:docMk/>
            <pc:sldMk cId="109857222" sldId="256"/>
            <ac:spMk id="3" creationId="{00000000-0000-0000-0000-000000000000}"/>
          </ac:spMkLst>
        </pc:spChg>
        <pc:spChg chg="add del">
          <ac:chgData name="UG-Negus, Jack" userId="S::jack.negus@city.ac.uk::010f889e-6ec8-43a7-9329-30b61720b97c" providerId="AD" clId="Web-{3054721B-7B36-6FD3-257D-D28D803AF8D5}" dt="2022-12-03T17:16:56.752" v="534"/>
          <ac:spMkLst>
            <pc:docMk/>
            <pc:sldMk cId="109857222" sldId="256"/>
            <ac:spMk id="6" creationId="{1FF9CEF5-A50D-4B8B-9852-D76F7037867E}"/>
          </ac:spMkLst>
        </pc:spChg>
        <pc:spChg chg="add del">
          <ac:chgData name="UG-Negus, Jack" userId="S::jack.negus@city.ac.uk::010f889e-6ec8-43a7-9329-30b61720b97c" providerId="AD" clId="Web-{3054721B-7B36-6FD3-257D-D28D803AF8D5}" dt="2022-12-03T17:16:56.752" v="534"/>
          <ac:spMkLst>
            <pc:docMk/>
            <pc:sldMk cId="109857222" sldId="256"/>
            <ac:spMk id="23" creationId="{30684D86-C9D1-40C3-A9B6-EC935C7312E3}"/>
          </ac:spMkLst>
        </pc:spChg>
        <pc:spChg chg="add del">
          <ac:chgData name="UG-Negus, Jack" userId="S::jack.negus@city.ac.uk::010f889e-6ec8-43a7-9329-30b61720b97c" providerId="AD" clId="Web-{3054721B-7B36-6FD3-257D-D28D803AF8D5}" dt="2022-12-03T17:16:56.752" v="534"/>
          <ac:spMkLst>
            <pc:docMk/>
            <pc:sldMk cId="109857222" sldId="256"/>
            <ac:spMk id="24" creationId="{1EDF7896-F56A-49DA-90F3-F5CE8B9833AD}"/>
          </ac:spMkLst>
        </pc:spChg>
        <pc:spChg chg="add del">
          <ac:chgData name="UG-Negus, Jack" userId="S::jack.negus@city.ac.uk::010f889e-6ec8-43a7-9329-30b61720b97c" providerId="AD" clId="Web-{3054721B-7B36-6FD3-257D-D28D803AF8D5}" dt="2022-12-03T17:17:00.627" v="536"/>
          <ac:spMkLst>
            <pc:docMk/>
            <pc:sldMk cId="109857222" sldId="256"/>
            <ac:spMk id="26" creationId="{F2EA518E-6C90-4FB8-9D88-C59B749893F3}"/>
          </ac:spMkLst>
        </pc:spChg>
        <pc:spChg chg="add del">
          <ac:chgData name="UG-Negus, Jack" userId="S::jack.negus@city.ac.uk::010f889e-6ec8-43a7-9329-30b61720b97c" providerId="AD" clId="Web-{3054721B-7B36-6FD3-257D-D28D803AF8D5}" dt="2022-12-03T17:17:00.627" v="536"/>
          <ac:spMkLst>
            <pc:docMk/>
            <pc:sldMk cId="109857222" sldId="256"/>
            <ac:spMk id="27" creationId="{51AFC3C9-5F6F-4B0C-B9BC-4538C1E6F3E3}"/>
          </ac:spMkLst>
        </pc:spChg>
        <pc:spChg chg="add del">
          <ac:chgData name="UG-Negus, Jack" userId="S::jack.negus@city.ac.uk::010f889e-6ec8-43a7-9329-30b61720b97c" providerId="AD" clId="Web-{3054721B-7B36-6FD3-257D-D28D803AF8D5}" dt="2022-12-03T17:17:00.627" v="536"/>
          <ac:spMkLst>
            <pc:docMk/>
            <pc:sldMk cId="109857222" sldId="256"/>
            <ac:spMk id="28" creationId="{BA844245-4805-4DD5-AF47-842A0B27FA79}"/>
          </ac:spMkLst>
        </pc:spChg>
        <pc:spChg chg="add del">
          <ac:chgData name="UG-Negus, Jack" userId="S::jack.negus@city.ac.uk::010f889e-6ec8-43a7-9329-30b61720b97c" providerId="AD" clId="Web-{3054721B-7B36-6FD3-257D-D28D803AF8D5}" dt="2022-12-03T17:17:06.987" v="542"/>
          <ac:spMkLst>
            <pc:docMk/>
            <pc:sldMk cId="109857222" sldId="256"/>
            <ac:spMk id="38" creationId="{6D356F1A-690D-401E-8CF3-E4686CDFEC30}"/>
          </ac:spMkLst>
        </pc:spChg>
        <pc:spChg chg="add del">
          <ac:chgData name="UG-Negus, Jack" userId="S::jack.negus@city.ac.uk::010f889e-6ec8-43a7-9329-30b61720b97c" providerId="AD" clId="Web-{3054721B-7B36-6FD3-257D-D28D803AF8D5}" dt="2022-12-03T17:17:06.987" v="542"/>
          <ac:spMkLst>
            <pc:docMk/>
            <pc:sldMk cId="109857222" sldId="256"/>
            <ac:spMk id="39" creationId="{8841A10E-0F0E-4596-8888-870D709254A7}"/>
          </ac:spMkLst>
        </pc:spChg>
        <pc:spChg chg="add del">
          <ac:chgData name="UG-Negus, Jack" userId="S::jack.negus@city.ac.uk::010f889e-6ec8-43a7-9329-30b61720b97c" providerId="AD" clId="Web-{3054721B-7B36-6FD3-257D-D28D803AF8D5}" dt="2022-12-03T17:17:06.987" v="542"/>
          <ac:spMkLst>
            <pc:docMk/>
            <pc:sldMk cId="109857222" sldId="256"/>
            <ac:spMk id="41" creationId="{29B1E55C-E51F-4093-A2A8-137C3E9014D7}"/>
          </ac:spMkLst>
        </pc:spChg>
        <pc:spChg chg="add del">
          <ac:chgData name="UG-Negus, Jack" userId="S::jack.negus@city.ac.uk::010f889e-6ec8-43a7-9329-30b61720b97c" providerId="AD" clId="Web-{3054721B-7B36-6FD3-257D-D28D803AF8D5}" dt="2022-12-03T17:17:09.487" v="544"/>
          <ac:spMkLst>
            <pc:docMk/>
            <pc:sldMk cId="109857222" sldId="256"/>
            <ac:spMk id="59" creationId="{51F84177-D544-484B-840F-230FCEB946C8}"/>
          </ac:spMkLst>
        </pc:spChg>
        <pc:spChg chg="add del">
          <ac:chgData name="UG-Negus, Jack" userId="S::jack.negus@city.ac.uk::010f889e-6ec8-43a7-9329-30b61720b97c" providerId="AD" clId="Web-{3054721B-7B36-6FD3-257D-D28D803AF8D5}" dt="2022-12-03T17:17:09.487" v="544"/>
          <ac:spMkLst>
            <pc:docMk/>
            <pc:sldMk cId="109857222" sldId="256"/>
            <ac:spMk id="60" creationId="{7BC9B9BC-356F-4894-B473-21807684EBCE}"/>
          </ac:spMkLst>
        </pc:spChg>
        <pc:spChg chg="add del">
          <ac:chgData name="UG-Negus, Jack" userId="S::jack.negus@city.ac.uk::010f889e-6ec8-43a7-9329-30b61720b97c" providerId="AD" clId="Web-{3054721B-7B36-6FD3-257D-D28D803AF8D5}" dt="2022-12-03T17:17:09.487" v="544"/>
          <ac:spMkLst>
            <pc:docMk/>
            <pc:sldMk cId="109857222" sldId="256"/>
            <ac:spMk id="62" creationId="{CFD42E53-DE7E-4891-9F3A-A1E195E8E85A}"/>
          </ac:spMkLst>
        </pc:spChg>
        <pc:spChg chg="add">
          <ac:chgData name="UG-Negus, Jack" userId="S::jack.negus@city.ac.uk::010f889e-6ec8-43a7-9329-30b61720b97c" providerId="AD" clId="Web-{3054721B-7B36-6FD3-257D-D28D803AF8D5}" dt="2022-12-03T17:17:09.503" v="545"/>
          <ac:spMkLst>
            <pc:docMk/>
            <pc:sldMk cId="109857222" sldId="256"/>
            <ac:spMk id="64" creationId="{57ABABA7-0420-4200-9B65-1C1967CE9373}"/>
          </ac:spMkLst>
        </pc:spChg>
        <pc:spChg chg="add">
          <ac:chgData name="UG-Negus, Jack" userId="S::jack.negus@city.ac.uk::010f889e-6ec8-43a7-9329-30b61720b97c" providerId="AD" clId="Web-{3054721B-7B36-6FD3-257D-D28D803AF8D5}" dt="2022-12-03T17:17:09.503" v="545"/>
          <ac:spMkLst>
            <pc:docMk/>
            <pc:sldMk cId="109857222" sldId="256"/>
            <ac:spMk id="65" creationId="{A317EBE3-FF86-4DA1-BC9A-331F7F2144E9}"/>
          </ac:spMkLst>
        </pc:spChg>
        <pc:grpChg chg="add del">
          <ac:chgData name="UG-Negus, Jack" userId="S::jack.negus@city.ac.uk::010f889e-6ec8-43a7-9329-30b61720b97c" providerId="AD" clId="Web-{3054721B-7B36-6FD3-257D-D28D803AF8D5}" dt="2022-12-03T17:17:06.987" v="542"/>
          <ac:grpSpMkLst>
            <pc:docMk/>
            <pc:sldMk cId="109857222" sldId="256"/>
            <ac:grpSpMk id="25" creationId="{3B88DAD3-AF6F-4D6C-8512-7239A69A40DD}"/>
          </ac:grpSpMkLst>
        </pc:grpChg>
        <pc:grpChg chg="add del">
          <ac:chgData name="UG-Negus, Jack" userId="S::jack.negus@city.ac.uk::010f889e-6ec8-43a7-9329-30b61720b97c" providerId="AD" clId="Web-{3054721B-7B36-6FD3-257D-D28D803AF8D5}" dt="2022-12-03T17:17:06.987" v="542"/>
          <ac:grpSpMkLst>
            <pc:docMk/>
            <pc:sldMk cId="109857222" sldId="256"/>
            <ac:grpSpMk id="40" creationId="{F398A7BA-9279-4363-9D59-238782AB6BB5}"/>
          </ac:grpSpMkLst>
        </pc:grpChg>
        <pc:grpChg chg="add">
          <ac:chgData name="UG-Negus, Jack" userId="S::jack.negus@city.ac.uk::010f889e-6ec8-43a7-9329-30b61720b97c" providerId="AD" clId="Web-{3054721B-7B36-6FD3-257D-D28D803AF8D5}" dt="2022-12-03T17:17:09.503" v="545"/>
          <ac:grpSpMkLst>
            <pc:docMk/>
            <pc:sldMk cId="109857222" sldId="256"/>
            <ac:grpSpMk id="66" creationId="{7A03E380-9CD1-4ABA-A763-9F9D252B8908}"/>
          </ac:grpSpMkLst>
        </pc:grpChg>
        <pc:picChg chg="add del">
          <ac:chgData name="UG-Negus, Jack" userId="S::jack.negus@city.ac.uk::010f889e-6ec8-43a7-9329-30b61720b97c" providerId="AD" clId="Web-{3054721B-7B36-6FD3-257D-D28D803AF8D5}" dt="2022-12-03T17:16:56.752" v="534"/>
          <ac:picMkLst>
            <pc:docMk/>
            <pc:sldMk cId="109857222" sldId="256"/>
            <ac:picMk id="20" creationId="{4B9A78E5-CF05-653A-E08E-D4CDE1F0F405}"/>
          </ac:picMkLst>
        </pc:picChg>
        <pc:picChg chg="add del">
          <ac:chgData name="UG-Negus, Jack" userId="S::jack.negus@city.ac.uk::010f889e-6ec8-43a7-9329-30b61720b97c" providerId="AD" clId="Web-{3054721B-7B36-6FD3-257D-D28D803AF8D5}" dt="2022-12-03T17:17:06.987" v="542"/>
          <ac:picMkLst>
            <pc:docMk/>
            <pc:sldMk cId="109857222" sldId="256"/>
            <ac:picMk id="57" creationId="{D19E5AA4-00BE-9E26-1CA3-2D2DF3E7EC29}"/>
          </ac:picMkLst>
        </pc:picChg>
        <pc:picChg chg="add del">
          <ac:chgData name="UG-Negus, Jack" userId="S::jack.negus@city.ac.uk::010f889e-6ec8-43a7-9329-30b61720b97c" providerId="AD" clId="Web-{3054721B-7B36-6FD3-257D-D28D803AF8D5}" dt="2022-12-03T17:17:09.487" v="544"/>
          <ac:picMkLst>
            <pc:docMk/>
            <pc:sldMk cId="109857222" sldId="256"/>
            <ac:picMk id="61" creationId="{0E432287-9D23-E213-5796-66895F786400}"/>
          </ac:picMkLst>
        </pc:picChg>
        <pc:cxnChg chg="add">
          <ac:chgData name="UG-Negus, Jack" userId="S::jack.negus@city.ac.uk::010f889e-6ec8-43a7-9329-30b61720b97c" providerId="AD" clId="Web-{3054721B-7B36-6FD3-257D-D28D803AF8D5}" dt="2022-12-03T17:17:09.503" v="545"/>
          <ac:cxnSpMkLst>
            <pc:docMk/>
            <pc:sldMk cId="109857222" sldId="256"/>
            <ac:cxnSpMk id="79" creationId="{34D43EC1-35FA-4FC3-8526-F655CEB09D9C}"/>
          </ac:cxnSpMkLst>
        </pc:cxnChg>
      </pc:sldChg>
      <pc:sldChg chg="modSp mod modClrScheme chgLayout">
        <pc:chgData name="UG-Negus, Jack" userId="S::jack.negus@city.ac.uk::010f889e-6ec8-43a7-9329-30b61720b97c" providerId="AD" clId="Web-{3054721B-7B36-6FD3-257D-D28D803AF8D5}" dt="2022-12-03T17:33:17.752" v="972" actId="20577"/>
        <pc:sldMkLst>
          <pc:docMk/>
          <pc:sldMk cId="1844280548" sldId="257"/>
        </pc:sldMkLst>
        <pc:spChg chg="mod ord">
          <ac:chgData name="UG-Negus, Jack" userId="S::jack.negus@city.ac.uk::010f889e-6ec8-43a7-9329-30b61720b97c" providerId="AD" clId="Web-{3054721B-7B36-6FD3-257D-D28D803AF8D5}" dt="2022-12-03T17:16:21.236" v="528"/>
          <ac:spMkLst>
            <pc:docMk/>
            <pc:sldMk cId="1844280548" sldId="257"/>
            <ac:spMk id="2" creationId="{49AAE1D0-699E-EBC8-544D-EFE5FECF33A0}"/>
          </ac:spMkLst>
        </pc:spChg>
        <pc:spChg chg="mod ord">
          <ac:chgData name="UG-Negus, Jack" userId="S::jack.negus@city.ac.uk::010f889e-6ec8-43a7-9329-30b61720b97c" providerId="AD" clId="Web-{3054721B-7B36-6FD3-257D-D28D803AF8D5}" dt="2022-12-03T17:33:17.752" v="972" actId="20577"/>
          <ac:spMkLst>
            <pc:docMk/>
            <pc:sldMk cId="1844280548" sldId="257"/>
            <ac:spMk id="3" creationId="{8A310DDB-C631-CC4E-A00F-21A0FCA5B257}"/>
          </ac:spMkLst>
        </pc:spChg>
      </pc:sldChg>
      <pc:sldChg chg="modSp mod modClrScheme chgLayout">
        <pc:chgData name="UG-Negus, Jack" userId="S::jack.negus@city.ac.uk::010f889e-6ec8-43a7-9329-30b61720b97c" providerId="AD" clId="Web-{3054721B-7B36-6FD3-257D-D28D803AF8D5}" dt="2022-12-03T17:16:21.236" v="528"/>
        <pc:sldMkLst>
          <pc:docMk/>
          <pc:sldMk cId="488314223" sldId="258"/>
        </pc:sldMkLst>
        <pc:spChg chg="mod ord">
          <ac:chgData name="UG-Negus, Jack" userId="S::jack.negus@city.ac.uk::010f889e-6ec8-43a7-9329-30b61720b97c" providerId="AD" clId="Web-{3054721B-7B36-6FD3-257D-D28D803AF8D5}" dt="2022-12-03T17:16:21.236" v="528"/>
          <ac:spMkLst>
            <pc:docMk/>
            <pc:sldMk cId="488314223" sldId="258"/>
            <ac:spMk id="2" creationId="{EA775DC9-AF03-6047-3C92-27AC16A7A6E7}"/>
          </ac:spMkLst>
        </pc:spChg>
        <pc:spChg chg="mod ord">
          <ac:chgData name="UG-Negus, Jack" userId="S::jack.negus@city.ac.uk::010f889e-6ec8-43a7-9329-30b61720b97c" providerId="AD" clId="Web-{3054721B-7B36-6FD3-257D-D28D803AF8D5}" dt="2022-12-03T17:16:21.236" v="528"/>
          <ac:spMkLst>
            <pc:docMk/>
            <pc:sldMk cId="488314223" sldId="258"/>
            <ac:spMk id="3" creationId="{AB6713D3-7261-0473-BEC6-67CB7DADD8C0}"/>
          </ac:spMkLst>
        </pc:spChg>
      </pc:sldChg>
      <pc:sldChg chg="modSp mod modClrScheme chgLayout">
        <pc:chgData name="UG-Negus, Jack" userId="S::jack.negus@city.ac.uk::010f889e-6ec8-43a7-9329-30b61720b97c" providerId="AD" clId="Web-{3054721B-7B36-6FD3-257D-D28D803AF8D5}" dt="2022-12-03T17:55:48.558" v="1117" actId="20577"/>
        <pc:sldMkLst>
          <pc:docMk/>
          <pc:sldMk cId="1951051510" sldId="259"/>
        </pc:sldMkLst>
        <pc:spChg chg="mod ord">
          <ac:chgData name="UG-Negus, Jack" userId="S::jack.negus@city.ac.uk::010f889e-6ec8-43a7-9329-30b61720b97c" providerId="AD" clId="Web-{3054721B-7B36-6FD3-257D-D28D803AF8D5}" dt="2022-12-03T17:16:21.236" v="528"/>
          <ac:spMkLst>
            <pc:docMk/>
            <pc:sldMk cId="1951051510" sldId="259"/>
            <ac:spMk id="2" creationId="{F8229E04-E201-CD61-61AE-06957209A06D}"/>
          </ac:spMkLst>
        </pc:spChg>
        <pc:spChg chg="mod ord">
          <ac:chgData name="UG-Negus, Jack" userId="S::jack.negus@city.ac.uk::010f889e-6ec8-43a7-9329-30b61720b97c" providerId="AD" clId="Web-{3054721B-7B36-6FD3-257D-D28D803AF8D5}" dt="2022-12-03T17:55:48.558" v="1117" actId="20577"/>
          <ac:spMkLst>
            <pc:docMk/>
            <pc:sldMk cId="1951051510" sldId="259"/>
            <ac:spMk id="3" creationId="{33D976C1-FEE5-3958-88FA-0B2AE1D49B8A}"/>
          </ac:spMkLst>
        </pc:spChg>
      </pc:sldChg>
      <pc:sldChg chg="modSp mod modClrScheme chgLayout">
        <pc:chgData name="UG-Negus, Jack" userId="S::jack.negus@city.ac.uk::010f889e-6ec8-43a7-9329-30b61720b97c" providerId="AD" clId="Web-{3054721B-7B36-6FD3-257D-D28D803AF8D5}" dt="2022-12-03T17:41:01.765" v="1098" actId="20577"/>
        <pc:sldMkLst>
          <pc:docMk/>
          <pc:sldMk cId="2643724286" sldId="260"/>
        </pc:sldMkLst>
        <pc:spChg chg="mod ord">
          <ac:chgData name="UG-Negus, Jack" userId="S::jack.negus@city.ac.uk::010f889e-6ec8-43a7-9329-30b61720b97c" providerId="AD" clId="Web-{3054721B-7B36-6FD3-257D-D28D803AF8D5}" dt="2022-12-03T17:16:21.236" v="528"/>
          <ac:spMkLst>
            <pc:docMk/>
            <pc:sldMk cId="2643724286" sldId="260"/>
            <ac:spMk id="2" creationId="{BD61776F-7B54-C1C5-0124-F67096F68CBA}"/>
          </ac:spMkLst>
        </pc:spChg>
        <pc:spChg chg="mod ord">
          <ac:chgData name="UG-Negus, Jack" userId="S::jack.negus@city.ac.uk::010f889e-6ec8-43a7-9329-30b61720b97c" providerId="AD" clId="Web-{3054721B-7B36-6FD3-257D-D28D803AF8D5}" dt="2022-12-03T17:41:01.765" v="1098" actId="20577"/>
          <ac:spMkLst>
            <pc:docMk/>
            <pc:sldMk cId="2643724286" sldId="260"/>
            <ac:spMk id="3" creationId="{9C6CE1EB-2D59-37CE-D6DC-175EE9502050}"/>
          </ac:spMkLst>
        </pc:spChg>
      </pc:sldChg>
      <pc:sldChg chg="modSp mod ord modClrScheme chgLayout">
        <pc:chgData name="UG-Negus, Jack" userId="S::jack.negus@city.ac.uk::010f889e-6ec8-43a7-9329-30b61720b97c" providerId="AD" clId="Web-{3054721B-7B36-6FD3-257D-D28D803AF8D5}" dt="2022-12-03T17:58:15.405" v="1135"/>
        <pc:sldMkLst>
          <pc:docMk/>
          <pc:sldMk cId="780684193" sldId="261"/>
        </pc:sldMkLst>
        <pc:spChg chg="mod ord">
          <ac:chgData name="UG-Negus, Jack" userId="S::jack.negus@city.ac.uk::010f889e-6ec8-43a7-9329-30b61720b97c" providerId="AD" clId="Web-{3054721B-7B36-6FD3-257D-D28D803AF8D5}" dt="2022-12-03T17:29:55.121" v="806" actId="20577"/>
          <ac:spMkLst>
            <pc:docMk/>
            <pc:sldMk cId="780684193" sldId="261"/>
            <ac:spMk id="2" creationId="{8A96715C-D9FC-FF9F-0F8D-2611A6F63D70}"/>
          </ac:spMkLst>
        </pc:spChg>
        <pc:spChg chg="mod ord">
          <ac:chgData name="UG-Negus, Jack" userId="S::jack.negus@city.ac.uk::010f889e-6ec8-43a7-9329-30b61720b97c" providerId="AD" clId="Web-{3054721B-7B36-6FD3-257D-D28D803AF8D5}" dt="2022-12-03T17:33:00.033" v="971" actId="20577"/>
          <ac:spMkLst>
            <pc:docMk/>
            <pc:sldMk cId="780684193" sldId="261"/>
            <ac:spMk id="3" creationId="{3216C598-4E1C-19EC-9423-52D483F5703E}"/>
          </ac:spMkLst>
        </pc:spChg>
      </pc:sldChg>
      <pc:sldChg chg="modSp mod ord modClrScheme chgLayout">
        <pc:chgData name="UG-Negus, Jack" userId="S::jack.negus@city.ac.uk::010f889e-6ec8-43a7-9329-30b61720b97c" providerId="AD" clId="Web-{3054721B-7B36-6FD3-257D-D28D803AF8D5}" dt="2022-12-03T17:58:25.765" v="1147" actId="20577"/>
        <pc:sldMkLst>
          <pc:docMk/>
          <pc:sldMk cId="3078306347" sldId="262"/>
        </pc:sldMkLst>
        <pc:spChg chg="mod ord">
          <ac:chgData name="UG-Negus, Jack" userId="S::jack.negus@city.ac.uk::010f889e-6ec8-43a7-9329-30b61720b97c" providerId="AD" clId="Web-{3054721B-7B36-6FD3-257D-D28D803AF8D5}" dt="2022-12-03T17:58:25.765" v="1147" actId="20577"/>
          <ac:spMkLst>
            <pc:docMk/>
            <pc:sldMk cId="3078306347" sldId="262"/>
            <ac:spMk id="2" creationId="{38F427AA-D340-D910-AC7B-F165F9825D96}"/>
          </ac:spMkLst>
        </pc:spChg>
        <pc:spChg chg="mod ord">
          <ac:chgData name="UG-Negus, Jack" userId="S::jack.negus@city.ac.uk::010f889e-6ec8-43a7-9329-30b61720b97c" providerId="AD" clId="Web-{3054721B-7B36-6FD3-257D-D28D803AF8D5}" dt="2022-12-03T17:57:41.858" v="1133" actId="20577"/>
          <ac:spMkLst>
            <pc:docMk/>
            <pc:sldMk cId="3078306347" sldId="262"/>
            <ac:spMk id="3" creationId="{24E1B037-0448-396C-DC85-1CCE4736BE84}"/>
          </ac:spMkLst>
        </pc:spChg>
      </pc:sldChg>
      <pc:sldChg chg="modSp add del mod modClrScheme chgLayout">
        <pc:chgData name="UG-Negus, Jack" userId="S::jack.negus@city.ac.uk::010f889e-6ec8-43a7-9329-30b61720b97c" providerId="AD" clId="Web-{3054721B-7B36-6FD3-257D-D28D803AF8D5}" dt="2022-12-03T17:37:02.539" v="1013"/>
        <pc:sldMkLst>
          <pc:docMk/>
          <pc:sldMk cId="2039247285" sldId="263"/>
        </pc:sldMkLst>
        <pc:spChg chg="mod ord">
          <ac:chgData name="UG-Negus, Jack" userId="S::jack.negus@city.ac.uk::010f889e-6ec8-43a7-9329-30b61720b97c" providerId="AD" clId="Web-{3054721B-7B36-6FD3-257D-D28D803AF8D5}" dt="2022-12-03T17:16:21.236" v="528"/>
          <ac:spMkLst>
            <pc:docMk/>
            <pc:sldMk cId="2039247285" sldId="263"/>
            <ac:spMk id="2" creationId="{6F222D0E-9998-100D-F565-E721515C37E6}"/>
          </ac:spMkLst>
        </pc:spChg>
        <pc:spChg chg="mod ord">
          <ac:chgData name="UG-Negus, Jack" userId="S::jack.negus@city.ac.uk::010f889e-6ec8-43a7-9329-30b61720b97c" providerId="AD" clId="Web-{3054721B-7B36-6FD3-257D-D28D803AF8D5}" dt="2022-12-03T17:18:28.911" v="552" actId="20577"/>
          <ac:spMkLst>
            <pc:docMk/>
            <pc:sldMk cId="2039247285" sldId="263"/>
            <ac:spMk id="3" creationId="{89EACC06-B454-D0EC-7E8F-886772B3158A}"/>
          </ac:spMkLst>
        </pc:spChg>
      </pc:sldChg>
      <pc:sldChg chg="modSp add del replId">
        <pc:chgData name="UG-Negus, Jack" userId="S::jack.negus@city.ac.uk::010f889e-6ec8-43a7-9329-30b61720b97c" providerId="AD" clId="Web-{3054721B-7B36-6FD3-257D-D28D803AF8D5}" dt="2022-12-03T17:37:03.149" v="1014"/>
        <pc:sldMkLst>
          <pc:docMk/>
          <pc:sldMk cId="91362639" sldId="264"/>
        </pc:sldMkLst>
        <pc:spChg chg="mod">
          <ac:chgData name="UG-Negus, Jack" userId="S::jack.negus@city.ac.uk::010f889e-6ec8-43a7-9329-30b61720b97c" providerId="AD" clId="Web-{3054721B-7B36-6FD3-257D-D28D803AF8D5}" dt="2022-12-03T17:20:36.461" v="584" actId="20577"/>
          <ac:spMkLst>
            <pc:docMk/>
            <pc:sldMk cId="91362639" sldId="264"/>
            <ac:spMk id="2" creationId="{6F222D0E-9998-100D-F565-E721515C37E6}"/>
          </ac:spMkLst>
        </pc:spChg>
        <pc:spChg chg="mod">
          <ac:chgData name="UG-Negus, Jack" userId="S::jack.negus@city.ac.uk::010f889e-6ec8-43a7-9329-30b61720b97c" providerId="AD" clId="Web-{3054721B-7B36-6FD3-257D-D28D803AF8D5}" dt="2022-12-03T17:21:41.713" v="643" actId="20577"/>
          <ac:spMkLst>
            <pc:docMk/>
            <pc:sldMk cId="91362639" sldId="264"/>
            <ac:spMk id="3" creationId="{89EACC06-B454-D0EC-7E8F-886772B3158A}"/>
          </ac:spMkLst>
        </pc:spChg>
      </pc:sldChg>
      <pc:sldChg chg="new del">
        <pc:chgData name="UG-Negus, Jack" userId="S::jack.negus@city.ac.uk::010f889e-6ec8-43a7-9329-30b61720b97c" providerId="AD" clId="Web-{3054721B-7B36-6FD3-257D-D28D803AF8D5}" dt="2022-12-03T17:18:07.707" v="547"/>
        <pc:sldMkLst>
          <pc:docMk/>
          <pc:sldMk cId="2455528520" sldId="264"/>
        </pc:sldMkLst>
      </pc:sldChg>
      <pc:sldChg chg="new del">
        <pc:chgData name="UG-Negus, Jack" userId="S::jack.negus@city.ac.uk::010f889e-6ec8-43a7-9329-30b61720b97c" providerId="AD" clId="Web-{3054721B-7B36-6FD3-257D-D28D803AF8D5}" dt="2022-12-03T17:18:18.020" v="549"/>
        <pc:sldMkLst>
          <pc:docMk/>
          <pc:sldMk cId="3364566865" sldId="264"/>
        </pc:sldMkLst>
      </pc:sldChg>
      <pc:sldChg chg="modSp add del replId">
        <pc:chgData name="UG-Negus, Jack" userId="S::jack.negus@city.ac.uk::010f889e-6ec8-43a7-9329-30b61720b97c" providerId="AD" clId="Web-{3054721B-7B36-6FD3-257D-D28D803AF8D5}" dt="2022-12-03T17:24:20.925" v="660"/>
        <pc:sldMkLst>
          <pc:docMk/>
          <pc:sldMk cId="3434611286" sldId="265"/>
        </pc:sldMkLst>
        <pc:spChg chg="mod">
          <ac:chgData name="UG-Negus, Jack" userId="S::jack.negus@city.ac.uk::010f889e-6ec8-43a7-9329-30b61720b97c" providerId="AD" clId="Web-{3054721B-7B36-6FD3-257D-D28D803AF8D5}" dt="2022-12-03T17:21:55.354" v="645" actId="20577"/>
          <ac:spMkLst>
            <pc:docMk/>
            <pc:sldMk cId="3434611286" sldId="265"/>
            <ac:spMk id="3" creationId="{89EACC06-B454-D0EC-7E8F-886772B3158A}"/>
          </ac:spMkLst>
        </pc:spChg>
      </pc:sldChg>
      <pc:sldChg chg="addSp delSp modSp add del replId addAnim delAnim modAnim">
        <pc:chgData name="UG-Negus, Jack" userId="S::jack.negus@city.ac.uk::010f889e-6ec8-43a7-9329-30b61720b97c" providerId="AD" clId="Web-{3054721B-7B36-6FD3-257D-D28D803AF8D5}" dt="2022-12-03T17:36:59.868" v="1012"/>
        <pc:sldMkLst>
          <pc:docMk/>
          <pc:sldMk cId="1204262606" sldId="266"/>
        </pc:sldMkLst>
        <pc:spChg chg="add del mod">
          <ac:chgData name="UG-Negus, Jack" userId="S::jack.negus@city.ac.uk::010f889e-6ec8-43a7-9329-30b61720b97c" providerId="AD" clId="Web-{3054721B-7B36-6FD3-257D-D28D803AF8D5}" dt="2022-12-03T17:36:59.868" v="1012"/>
          <ac:spMkLst>
            <pc:docMk/>
            <pc:sldMk cId="1204262606" sldId="266"/>
            <ac:spMk id="4" creationId="{84D66FBF-40C1-CBFD-8433-CC06CD19C3A8}"/>
          </ac:spMkLst>
        </pc:spChg>
      </pc:sldChg>
      <pc:sldChg chg="new add del">
        <pc:chgData name="UG-Negus, Jack" userId="S::jack.negus@city.ac.uk::010f889e-6ec8-43a7-9329-30b61720b97c" providerId="AD" clId="Web-{3054721B-7B36-6FD3-257D-D28D803AF8D5}" dt="2022-12-03T17:23:57.986" v="658"/>
        <pc:sldMkLst>
          <pc:docMk/>
          <pc:sldMk cId="3006022246" sldId="266"/>
        </pc:sldMkLst>
      </pc:sldChg>
      <pc:sldChg chg="modSp add ord replId">
        <pc:chgData name="UG-Negus, Jack" userId="S::jack.negus@city.ac.uk::010f889e-6ec8-43a7-9329-30b61720b97c" providerId="AD" clId="Web-{3054721B-7B36-6FD3-257D-D28D803AF8D5}" dt="2022-12-03T17:29:47.199" v="804"/>
        <pc:sldMkLst>
          <pc:docMk/>
          <pc:sldMk cId="2411192481" sldId="267"/>
        </pc:sldMkLst>
        <pc:spChg chg="mod">
          <ac:chgData name="UG-Negus, Jack" userId="S::jack.negus@city.ac.uk::010f889e-6ec8-43a7-9329-30b61720b97c" providerId="AD" clId="Web-{3054721B-7B36-6FD3-257D-D28D803AF8D5}" dt="2022-12-03T17:29:28.793" v="798" actId="20577"/>
          <ac:spMkLst>
            <pc:docMk/>
            <pc:sldMk cId="2411192481" sldId="267"/>
            <ac:spMk id="2" creationId="{8A96715C-D9FC-FF9F-0F8D-2611A6F63D70}"/>
          </ac:spMkLst>
        </pc:spChg>
        <pc:spChg chg="mod">
          <ac:chgData name="UG-Negus, Jack" userId="S::jack.negus@city.ac.uk::010f889e-6ec8-43a7-9329-30b61720b97c" providerId="AD" clId="Web-{3054721B-7B36-6FD3-257D-D28D803AF8D5}" dt="2022-12-03T17:29:46.949" v="803" actId="20577"/>
          <ac:spMkLst>
            <pc:docMk/>
            <pc:sldMk cId="2411192481" sldId="267"/>
            <ac:spMk id="3" creationId="{3216C598-4E1C-19EC-9423-52D483F5703E}"/>
          </ac:spMkLst>
        </pc:spChg>
      </pc:sldChg>
      <pc:sldChg chg="new add del">
        <pc:chgData name="UG-Negus, Jack" userId="S::jack.negus@city.ac.uk::010f889e-6ec8-43a7-9329-30b61720b97c" providerId="AD" clId="Web-{3054721B-7B36-6FD3-257D-D28D803AF8D5}" dt="2022-12-03T17:23:55.768" v="657"/>
        <pc:sldMkLst>
          <pc:docMk/>
          <pc:sldMk cId="2741777512" sldId="267"/>
        </pc:sldMkLst>
      </pc:sldChg>
      <pc:sldChg chg="modSp">
        <pc:chgData name="UG-Negus, Jack" userId="S::jack.negus@city.ac.uk::010f889e-6ec8-43a7-9329-30b61720b97c" providerId="AD" clId="Web-{3054721B-7B36-6FD3-257D-D28D803AF8D5}" dt="2022-12-03T18:17:50.367" v="1148" actId="1076"/>
        <pc:sldMkLst>
          <pc:docMk/>
          <pc:sldMk cId="2263744671" sldId="268"/>
        </pc:sldMkLst>
        <pc:picChg chg="mod">
          <ac:chgData name="UG-Negus, Jack" userId="S::jack.negus@city.ac.uk::010f889e-6ec8-43a7-9329-30b61720b97c" providerId="AD" clId="Web-{3054721B-7B36-6FD3-257D-D28D803AF8D5}" dt="2022-12-03T18:17:50.367" v="1148" actId="1076"/>
          <ac:picMkLst>
            <pc:docMk/>
            <pc:sldMk cId="2263744671" sldId="268"/>
            <ac:picMk id="5" creationId="{76AD8B39-C7EC-D6D9-F759-0BE37E867017}"/>
          </ac:picMkLst>
        </pc:picChg>
      </pc:sldChg>
      <pc:sldChg chg="new add del">
        <pc:chgData name="UG-Negus, Jack" userId="S::jack.negus@city.ac.uk::010f889e-6ec8-43a7-9329-30b61720b97c" providerId="AD" clId="Web-{3054721B-7B36-6FD3-257D-D28D803AF8D5}" dt="2022-12-03T17:23:53.518" v="656"/>
        <pc:sldMkLst>
          <pc:docMk/>
          <pc:sldMk cId="3813896442" sldId="268"/>
        </pc:sldMkLst>
      </pc:sldChg>
      <pc:sldMasterChg chg="del delSldLayout">
        <pc:chgData name="UG-Negus, Jack" userId="S::jack.negus@city.ac.uk::010f889e-6ec8-43a7-9329-30b61720b97c" providerId="AD" clId="Web-{3054721B-7B36-6FD3-257D-D28D803AF8D5}" dt="2022-12-03T17:16:21.236" v="528"/>
        <pc:sldMasterMkLst>
          <pc:docMk/>
          <pc:sldMasterMk cId="2460954070" sldId="2147483660"/>
        </pc:sldMasterMkLst>
        <pc:sldLayoutChg chg="del">
          <pc:chgData name="UG-Negus, Jack" userId="S::jack.negus@city.ac.uk::010f889e-6ec8-43a7-9329-30b61720b97c" providerId="AD" clId="Web-{3054721B-7B36-6FD3-257D-D28D803AF8D5}" dt="2022-12-03T17:16:21.236" v="528"/>
          <pc:sldLayoutMkLst>
            <pc:docMk/>
            <pc:sldMasterMk cId="2460954070" sldId="2147483660"/>
            <pc:sldLayoutMk cId="2385387890" sldId="2147483661"/>
          </pc:sldLayoutMkLst>
        </pc:sldLayoutChg>
        <pc:sldLayoutChg chg="del">
          <pc:chgData name="UG-Negus, Jack" userId="S::jack.negus@city.ac.uk::010f889e-6ec8-43a7-9329-30b61720b97c" providerId="AD" clId="Web-{3054721B-7B36-6FD3-257D-D28D803AF8D5}" dt="2022-12-03T17:16:21.236" v="528"/>
          <pc:sldLayoutMkLst>
            <pc:docMk/>
            <pc:sldMasterMk cId="2460954070" sldId="2147483660"/>
            <pc:sldLayoutMk cId="949138452" sldId="2147483662"/>
          </pc:sldLayoutMkLst>
        </pc:sldLayoutChg>
        <pc:sldLayoutChg chg="del">
          <pc:chgData name="UG-Negus, Jack" userId="S::jack.negus@city.ac.uk::010f889e-6ec8-43a7-9329-30b61720b97c" providerId="AD" clId="Web-{3054721B-7B36-6FD3-257D-D28D803AF8D5}" dt="2022-12-03T17:16:21.236" v="528"/>
          <pc:sldLayoutMkLst>
            <pc:docMk/>
            <pc:sldMasterMk cId="2460954070" sldId="2147483660"/>
            <pc:sldLayoutMk cId="2591524520" sldId="2147483663"/>
          </pc:sldLayoutMkLst>
        </pc:sldLayoutChg>
        <pc:sldLayoutChg chg="del">
          <pc:chgData name="UG-Negus, Jack" userId="S::jack.negus@city.ac.uk::010f889e-6ec8-43a7-9329-30b61720b97c" providerId="AD" clId="Web-{3054721B-7B36-6FD3-257D-D28D803AF8D5}" dt="2022-12-03T17:16:21.236" v="528"/>
          <pc:sldLayoutMkLst>
            <pc:docMk/>
            <pc:sldMasterMk cId="2460954070" sldId="2147483660"/>
            <pc:sldLayoutMk cId="1203092039" sldId="2147483664"/>
          </pc:sldLayoutMkLst>
        </pc:sldLayoutChg>
        <pc:sldLayoutChg chg="del">
          <pc:chgData name="UG-Negus, Jack" userId="S::jack.negus@city.ac.uk::010f889e-6ec8-43a7-9329-30b61720b97c" providerId="AD" clId="Web-{3054721B-7B36-6FD3-257D-D28D803AF8D5}" dt="2022-12-03T17:16:21.236" v="528"/>
          <pc:sldLayoutMkLst>
            <pc:docMk/>
            <pc:sldMasterMk cId="2460954070" sldId="2147483660"/>
            <pc:sldLayoutMk cId="3733172339" sldId="2147483665"/>
          </pc:sldLayoutMkLst>
        </pc:sldLayoutChg>
        <pc:sldLayoutChg chg="del">
          <pc:chgData name="UG-Negus, Jack" userId="S::jack.negus@city.ac.uk::010f889e-6ec8-43a7-9329-30b61720b97c" providerId="AD" clId="Web-{3054721B-7B36-6FD3-257D-D28D803AF8D5}" dt="2022-12-03T17:16:21.236" v="528"/>
          <pc:sldLayoutMkLst>
            <pc:docMk/>
            <pc:sldMasterMk cId="2460954070" sldId="2147483660"/>
            <pc:sldLayoutMk cId="3210312558" sldId="2147483666"/>
          </pc:sldLayoutMkLst>
        </pc:sldLayoutChg>
        <pc:sldLayoutChg chg="del">
          <pc:chgData name="UG-Negus, Jack" userId="S::jack.negus@city.ac.uk::010f889e-6ec8-43a7-9329-30b61720b97c" providerId="AD" clId="Web-{3054721B-7B36-6FD3-257D-D28D803AF8D5}" dt="2022-12-03T17:16:21.236" v="528"/>
          <pc:sldLayoutMkLst>
            <pc:docMk/>
            <pc:sldMasterMk cId="2460954070" sldId="2147483660"/>
            <pc:sldLayoutMk cId="3146388984" sldId="2147483667"/>
          </pc:sldLayoutMkLst>
        </pc:sldLayoutChg>
        <pc:sldLayoutChg chg="del">
          <pc:chgData name="UG-Negus, Jack" userId="S::jack.negus@city.ac.uk::010f889e-6ec8-43a7-9329-30b61720b97c" providerId="AD" clId="Web-{3054721B-7B36-6FD3-257D-D28D803AF8D5}" dt="2022-12-03T17:16:21.236" v="528"/>
          <pc:sldLayoutMkLst>
            <pc:docMk/>
            <pc:sldMasterMk cId="2460954070" sldId="2147483660"/>
            <pc:sldLayoutMk cId="3171841454" sldId="2147483668"/>
          </pc:sldLayoutMkLst>
        </pc:sldLayoutChg>
        <pc:sldLayoutChg chg="del">
          <pc:chgData name="UG-Negus, Jack" userId="S::jack.negus@city.ac.uk::010f889e-6ec8-43a7-9329-30b61720b97c" providerId="AD" clId="Web-{3054721B-7B36-6FD3-257D-D28D803AF8D5}" dt="2022-12-03T17:16:21.236" v="528"/>
          <pc:sldLayoutMkLst>
            <pc:docMk/>
            <pc:sldMasterMk cId="2460954070" sldId="2147483660"/>
            <pc:sldLayoutMk cId="1718958274" sldId="2147483669"/>
          </pc:sldLayoutMkLst>
        </pc:sldLayoutChg>
        <pc:sldLayoutChg chg="del">
          <pc:chgData name="UG-Negus, Jack" userId="S::jack.negus@city.ac.uk::010f889e-6ec8-43a7-9329-30b61720b97c" providerId="AD" clId="Web-{3054721B-7B36-6FD3-257D-D28D803AF8D5}" dt="2022-12-03T17:16:21.236" v="528"/>
          <pc:sldLayoutMkLst>
            <pc:docMk/>
            <pc:sldMasterMk cId="2460954070" sldId="2147483660"/>
            <pc:sldLayoutMk cId="2202905451" sldId="2147483670"/>
          </pc:sldLayoutMkLst>
        </pc:sldLayoutChg>
        <pc:sldLayoutChg chg="del">
          <pc:chgData name="UG-Negus, Jack" userId="S::jack.negus@city.ac.uk::010f889e-6ec8-43a7-9329-30b61720b97c" providerId="AD" clId="Web-{3054721B-7B36-6FD3-257D-D28D803AF8D5}" dt="2022-12-03T17:16:21.236" v="528"/>
          <pc:sldLayoutMkLst>
            <pc:docMk/>
            <pc:sldMasterMk cId="2460954070" sldId="2147483660"/>
            <pc:sldLayoutMk cId="3479445657" sldId="2147483671"/>
          </pc:sldLayoutMkLst>
        </pc:sldLayoutChg>
      </pc:sldMasterChg>
      <pc:sldMasterChg chg="add addSldLayout modSldLayout">
        <pc:chgData name="UG-Negus, Jack" userId="S::jack.negus@city.ac.uk::010f889e-6ec8-43a7-9329-30b61720b97c" providerId="AD" clId="Web-{3054721B-7B36-6FD3-257D-D28D803AF8D5}" dt="2022-12-03T17:16:21.236" v="528"/>
        <pc:sldMasterMkLst>
          <pc:docMk/>
          <pc:sldMasterMk cId="1737496154" sldId="2147483672"/>
        </pc:sldMasterMkLst>
        <pc:sldLayoutChg chg="add mod replId">
          <pc:chgData name="UG-Negus, Jack" userId="S::jack.negus@city.ac.uk::010f889e-6ec8-43a7-9329-30b61720b97c" providerId="AD" clId="Web-{3054721B-7B36-6FD3-257D-D28D803AF8D5}" dt="2022-12-03T17:16:21.236" v="528"/>
          <pc:sldLayoutMkLst>
            <pc:docMk/>
            <pc:sldMasterMk cId="1737496154" sldId="2147483672"/>
            <pc:sldLayoutMk cId="2356752367" sldId="2147483673"/>
          </pc:sldLayoutMkLst>
        </pc:sldLayoutChg>
        <pc:sldLayoutChg chg="add mod replId">
          <pc:chgData name="UG-Negus, Jack" userId="S::jack.negus@city.ac.uk::010f889e-6ec8-43a7-9329-30b61720b97c" providerId="AD" clId="Web-{3054721B-7B36-6FD3-257D-D28D803AF8D5}" dt="2022-12-03T17:16:21.236" v="528"/>
          <pc:sldLayoutMkLst>
            <pc:docMk/>
            <pc:sldMasterMk cId="1737496154" sldId="2147483672"/>
            <pc:sldLayoutMk cId="969598184" sldId="2147483674"/>
          </pc:sldLayoutMkLst>
        </pc:sldLayoutChg>
        <pc:sldLayoutChg chg="add mod replId">
          <pc:chgData name="UG-Negus, Jack" userId="S::jack.negus@city.ac.uk::010f889e-6ec8-43a7-9329-30b61720b97c" providerId="AD" clId="Web-{3054721B-7B36-6FD3-257D-D28D803AF8D5}" dt="2022-12-03T17:16:21.236" v="528"/>
          <pc:sldLayoutMkLst>
            <pc:docMk/>
            <pc:sldMasterMk cId="1737496154" sldId="2147483672"/>
            <pc:sldLayoutMk cId="1080452342" sldId="2147483675"/>
          </pc:sldLayoutMkLst>
        </pc:sldLayoutChg>
        <pc:sldLayoutChg chg="add mod replId">
          <pc:chgData name="UG-Negus, Jack" userId="S::jack.negus@city.ac.uk::010f889e-6ec8-43a7-9329-30b61720b97c" providerId="AD" clId="Web-{3054721B-7B36-6FD3-257D-D28D803AF8D5}" dt="2022-12-03T17:16:21.236" v="528"/>
          <pc:sldLayoutMkLst>
            <pc:docMk/>
            <pc:sldMasterMk cId="1737496154" sldId="2147483672"/>
            <pc:sldLayoutMk cId="56447591" sldId="2147483676"/>
          </pc:sldLayoutMkLst>
        </pc:sldLayoutChg>
        <pc:sldLayoutChg chg="add mod replId">
          <pc:chgData name="UG-Negus, Jack" userId="S::jack.negus@city.ac.uk::010f889e-6ec8-43a7-9329-30b61720b97c" providerId="AD" clId="Web-{3054721B-7B36-6FD3-257D-D28D803AF8D5}" dt="2022-12-03T17:16:21.236" v="528"/>
          <pc:sldLayoutMkLst>
            <pc:docMk/>
            <pc:sldMasterMk cId="1737496154" sldId="2147483672"/>
            <pc:sldLayoutMk cId="2941661140" sldId="2147483677"/>
          </pc:sldLayoutMkLst>
        </pc:sldLayoutChg>
        <pc:sldLayoutChg chg="add mod replId">
          <pc:chgData name="UG-Negus, Jack" userId="S::jack.negus@city.ac.uk::010f889e-6ec8-43a7-9329-30b61720b97c" providerId="AD" clId="Web-{3054721B-7B36-6FD3-257D-D28D803AF8D5}" dt="2022-12-03T17:16:21.236" v="528"/>
          <pc:sldLayoutMkLst>
            <pc:docMk/>
            <pc:sldMasterMk cId="1737496154" sldId="2147483672"/>
            <pc:sldLayoutMk cId="3627271381" sldId="2147483678"/>
          </pc:sldLayoutMkLst>
        </pc:sldLayoutChg>
        <pc:sldLayoutChg chg="add mod replId">
          <pc:chgData name="UG-Negus, Jack" userId="S::jack.negus@city.ac.uk::010f889e-6ec8-43a7-9329-30b61720b97c" providerId="AD" clId="Web-{3054721B-7B36-6FD3-257D-D28D803AF8D5}" dt="2022-12-03T17:16:21.236" v="528"/>
          <pc:sldLayoutMkLst>
            <pc:docMk/>
            <pc:sldMasterMk cId="1737496154" sldId="2147483672"/>
            <pc:sldLayoutMk cId="175444278" sldId="2147483679"/>
          </pc:sldLayoutMkLst>
        </pc:sldLayoutChg>
        <pc:sldLayoutChg chg="add mod replId">
          <pc:chgData name="UG-Negus, Jack" userId="S::jack.negus@city.ac.uk::010f889e-6ec8-43a7-9329-30b61720b97c" providerId="AD" clId="Web-{3054721B-7B36-6FD3-257D-D28D803AF8D5}" dt="2022-12-03T17:16:21.236" v="528"/>
          <pc:sldLayoutMkLst>
            <pc:docMk/>
            <pc:sldMasterMk cId="1737496154" sldId="2147483672"/>
            <pc:sldLayoutMk cId="2587669410" sldId="2147483680"/>
          </pc:sldLayoutMkLst>
        </pc:sldLayoutChg>
        <pc:sldLayoutChg chg="add mod replId">
          <pc:chgData name="UG-Negus, Jack" userId="S::jack.negus@city.ac.uk::010f889e-6ec8-43a7-9329-30b61720b97c" providerId="AD" clId="Web-{3054721B-7B36-6FD3-257D-D28D803AF8D5}" dt="2022-12-03T17:16:21.236" v="528"/>
          <pc:sldLayoutMkLst>
            <pc:docMk/>
            <pc:sldMasterMk cId="1737496154" sldId="2147483672"/>
            <pc:sldLayoutMk cId="288108803" sldId="2147483681"/>
          </pc:sldLayoutMkLst>
        </pc:sldLayoutChg>
        <pc:sldLayoutChg chg="add mod replId">
          <pc:chgData name="UG-Negus, Jack" userId="S::jack.negus@city.ac.uk::010f889e-6ec8-43a7-9329-30b61720b97c" providerId="AD" clId="Web-{3054721B-7B36-6FD3-257D-D28D803AF8D5}" dt="2022-12-03T17:16:21.236" v="528"/>
          <pc:sldLayoutMkLst>
            <pc:docMk/>
            <pc:sldMasterMk cId="1737496154" sldId="2147483672"/>
            <pc:sldLayoutMk cId="1309442065" sldId="2147483682"/>
          </pc:sldLayoutMkLst>
        </pc:sldLayoutChg>
        <pc:sldLayoutChg chg="add mod replId">
          <pc:chgData name="UG-Negus, Jack" userId="S::jack.negus@city.ac.uk::010f889e-6ec8-43a7-9329-30b61720b97c" providerId="AD" clId="Web-{3054721B-7B36-6FD3-257D-D28D803AF8D5}" dt="2022-12-03T17:16:21.236" v="528"/>
          <pc:sldLayoutMkLst>
            <pc:docMk/>
            <pc:sldMasterMk cId="1737496154" sldId="2147483672"/>
            <pc:sldLayoutMk cId="1775531609" sldId="2147483683"/>
          </pc:sldLayoutMkLst>
        </pc:sldLayoutChg>
        <pc:sldLayoutChg chg="add mod replId">
          <pc:chgData name="UG-Negus, Jack" userId="S::jack.negus@city.ac.uk::010f889e-6ec8-43a7-9329-30b61720b97c" providerId="AD" clId="Web-{3054721B-7B36-6FD3-257D-D28D803AF8D5}" dt="2022-12-03T17:16:21.236" v="528"/>
          <pc:sldLayoutMkLst>
            <pc:docMk/>
            <pc:sldMasterMk cId="1737496154" sldId="2147483672"/>
            <pc:sldLayoutMk cId="3120338815" sldId="2147483684"/>
          </pc:sldLayoutMkLst>
        </pc:sldLayoutChg>
        <pc:sldLayoutChg chg="add mod replId">
          <pc:chgData name="UG-Negus, Jack" userId="S::jack.negus@city.ac.uk::010f889e-6ec8-43a7-9329-30b61720b97c" providerId="AD" clId="Web-{3054721B-7B36-6FD3-257D-D28D803AF8D5}" dt="2022-12-03T17:16:21.236" v="528"/>
          <pc:sldLayoutMkLst>
            <pc:docMk/>
            <pc:sldMasterMk cId="1737496154" sldId="2147483672"/>
            <pc:sldLayoutMk cId="1281358018" sldId="2147483685"/>
          </pc:sldLayoutMkLst>
        </pc:sldLayoutChg>
        <pc:sldLayoutChg chg="add mod replId">
          <pc:chgData name="UG-Negus, Jack" userId="S::jack.negus@city.ac.uk::010f889e-6ec8-43a7-9329-30b61720b97c" providerId="AD" clId="Web-{3054721B-7B36-6FD3-257D-D28D803AF8D5}" dt="2022-12-03T17:16:21.236" v="528"/>
          <pc:sldLayoutMkLst>
            <pc:docMk/>
            <pc:sldMasterMk cId="1737496154" sldId="2147483672"/>
            <pc:sldLayoutMk cId="2264598761" sldId="2147483686"/>
          </pc:sldLayoutMkLst>
        </pc:sldLayoutChg>
        <pc:sldLayoutChg chg="add mod replId">
          <pc:chgData name="UG-Negus, Jack" userId="S::jack.negus@city.ac.uk::010f889e-6ec8-43a7-9329-30b61720b97c" providerId="AD" clId="Web-{3054721B-7B36-6FD3-257D-D28D803AF8D5}" dt="2022-12-03T17:16:21.236" v="528"/>
          <pc:sldLayoutMkLst>
            <pc:docMk/>
            <pc:sldMasterMk cId="1737496154" sldId="2147483672"/>
            <pc:sldLayoutMk cId="2997184840" sldId="2147483687"/>
          </pc:sldLayoutMkLst>
        </pc:sldLayoutChg>
        <pc:sldLayoutChg chg="add mod replId">
          <pc:chgData name="UG-Negus, Jack" userId="S::jack.negus@city.ac.uk::010f889e-6ec8-43a7-9329-30b61720b97c" providerId="AD" clId="Web-{3054721B-7B36-6FD3-257D-D28D803AF8D5}" dt="2022-12-03T17:16:21.236" v="528"/>
          <pc:sldLayoutMkLst>
            <pc:docMk/>
            <pc:sldMasterMk cId="1737496154" sldId="2147483672"/>
            <pc:sldLayoutMk cId="1507412004" sldId="2147483688"/>
          </pc:sldLayoutMkLst>
        </pc:sldLayoutChg>
      </pc:sldMasterChg>
    </pc:docChg>
  </pc:docChgLst>
  <pc:docChgLst>
    <pc:chgData name="UG-Negus, Jack" userId="S::jack.negus@city.ac.uk::010f889e-6ec8-43a7-9329-30b61720b97c" providerId="AD" clId="Web-{7498E42F-A9B9-62B8-EF08-B565DFFE5081}"/>
    <pc:docChg chg="modSld">
      <pc:chgData name="UG-Negus, Jack" userId="S::jack.negus@city.ac.uk::010f889e-6ec8-43a7-9329-30b61720b97c" providerId="AD" clId="Web-{7498E42F-A9B9-62B8-EF08-B565DFFE5081}" dt="2022-12-03T17:45:46.009" v="9" actId="1076"/>
      <pc:docMkLst>
        <pc:docMk/>
      </pc:docMkLst>
      <pc:sldChg chg="addSp modSp">
        <pc:chgData name="UG-Negus, Jack" userId="S::jack.negus@city.ac.uk::010f889e-6ec8-43a7-9329-30b61720b97c" providerId="AD" clId="Web-{7498E42F-A9B9-62B8-EF08-B565DFFE5081}" dt="2022-12-03T17:45:46.009" v="9" actId="1076"/>
        <pc:sldMkLst>
          <pc:docMk/>
          <pc:sldMk cId="2643724286" sldId="260"/>
        </pc:sldMkLst>
        <pc:spChg chg="mod">
          <ac:chgData name="UG-Negus, Jack" userId="S::jack.negus@city.ac.uk::010f889e-6ec8-43a7-9329-30b61720b97c" providerId="AD" clId="Web-{7498E42F-A9B9-62B8-EF08-B565DFFE5081}" dt="2022-12-03T17:45:11.959" v="2" actId="14100"/>
          <ac:spMkLst>
            <pc:docMk/>
            <pc:sldMk cId="2643724286" sldId="260"/>
            <ac:spMk id="3" creationId="{9C6CE1EB-2D59-37CE-D6DC-175EE9502050}"/>
          </ac:spMkLst>
        </pc:spChg>
        <pc:picChg chg="add mod">
          <ac:chgData name="UG-Negus, Jack" userId="S::jack.negus@city.ac.uk::010f889e-6ec8-43a7-9329-30b61720b97c" providerId="AD" clId="Web-{7498E42F-A9B9-62B8-EF08-B565DFFE5081}" dt="2022-12-03T17:45:46.009" v="9" actId="1076"/>
          <ac:picMkLst>
            <pc:docMk/>
            <pc:sldMk cId="2643724286" sldId="260"/>
            <ac:picMk id="4" creationId="{6878F607-2891-48F6-C96F-1D02C2371148}"/>
          </ac:picMkLst>
        </pc:picChg>
      </pc:sldChg>
    </pc:docChg>
  </pc:docChgLst>
  <pc:docChgLst>
    <pc:chgData name="UG-Negus, Jack" userId="S::jack.negus@city.ac.uk::010f889e-6ec8-43a7-9329-30b61720b97c" providerId="AD" clId="Web-{A73020DA-642C-1919-EF66-A9326B89944A}"/>
    <pc:docChg chg="addSld modSld">
      <pc:chgData name="UG-Negus, Jack" userId="S::jack.negus@city.ac.uk::010f889e-6ec8-43a7-9329-30b61720b97c" providerId="AD" clId="Web-{A73020DA-642C-1919-EF66-A9326B89944A}" dt="2022-12-03T17:53:39.671" v="196" actId="20577"/>
      <pc:docMkLst>
        <pc:docMk/>
      </pc:docMkLst>
      <pc:sldChg chg="modSp">
        <pc:chgData name="UG-Negus, Jack" userId="S::jack.negus@city.ac.uk::010f889e-6ec8-43a7-9329-30b61720b97c" providerId="AD" clId="Web-{A73020DA-642C-1919-EF66-A9326B89944A}" dt="2022-12-03T17:49:51.836" v="107" actId="20577"/>
        <pc:sldMkLst>
          <pc:docMk/>
          <pc:sldMk cId="1844280548" sldId="257"/>
        </pc:sldMkLst>
        <pc:spChg chg="mod">
          <ac:chgData name="UG-Negus, Jack" userId="S::jack.negus@city.ac.uk::010f889e-6ec8-43a7-9329-30b61720b97c" providerId="AD" clId="Web-{A73020DA-642C-1919-EF66-A9326B89944A}" dt="2022-12-03T17:49:51.836" v="107" actId="20577"/>
          <ac:spMkLst>
            <pc:docMk/>
            <pc:sldMk cId="1844280548" sldId="257"/>
            <ac:spMk id="3" creationId="{8A310DDB-C631-CC4E-A00F-21A0FCA5B257}"/>
          </ac:spMkLst>
        </pc:spChg>
      </pc:sldChg>
      <pc:sldChg chg="modSp">
        <pc:chgData name="UG-Negus, Jack" userId="S::jack.negus@city.ac.uk::010f889e-6ec8-43a7-9329-30b61720b97c" providerId="AD" clId="Web-{A73020DA-642C-1919-EF66-A9326B89944A}" dt="2022-12-03T17:53:39.671" v="196" actId="20577"/>
        <pc:sldMkLst>
          <pc:docMk/>
          <pc:sldMk cId="2643724286" sldId="260"/>
        </pc:sldMkLst>
        <pc:spChg chg="mod">
          <ac:chgData name="UG-Negus, Jack" userId="S::jack.negus@city.ac.uk::010f889e-6ec8-43a7-9329-30b61720b97c" providerId="AD" clId="Web-{A73020DA-642C-1919-EF66-A9326B89944A}" dt="2022-12-03T17:53:39.671" v="196" actId="20577"/>
          <ac:spMkLst>
            <pc:docMk/>
            <pc:sldMk cId="2643724286" sldId="260"/>
            <ac:spMk id="3" creationId="{9C6CE1EB-2D59-37CE-D6DC-175EE9502050}"/>
          </ac:spMkLst>
        </pc:spChg>
      </pc:sldChg>
      <pc:sldChg chg="addSp modSp new">
        <pc:chgData name="UG-Negus, Jack" userId="S::jack.negus@city.ac.uk::010f889e-6ec8-43a7-9329-30b61720b97c" providerId="AD" clId="Web-{A73020DA-642C-1919-EF66-A9326B89944A}" dt="2022-12-03T17:52:19.543" v="185" actId="1076"/>
        <pc:sldMkLst>
          <pc:docMk/>
          <pc:sldMk cId="2263744671" sldId="268"/>
        </pc:sldMkLst>
        <pc:spChg chg="mod">
          <ac:chgData name="UG-Negus, Jack" userId="S::jack.negus@city.ac.uk::010f889e-6ec8-43a7-9329-30b61720b97c" providerId="AD" clId="Web-{A73020DA-642C-1919-EF66-A9326B89944A}" dt="2022-12-03T17:48:18.443" v="9" actId="20577"/>
          <ac:spMkLst>
            <pc:docMk/>
            <pc:sldMk cId="2263744671" sldId="268"/>
            <ac:spMk id="2" creationId="{46BC5CCB-5D83-46C7-FED1-1C32CDA81C20}"/>
          </ac:spMkLst>
        </pc:spChg>
        <pc:spChg chg="mod">
          <ac:chgData name="UG-Negus, Jack" userId="S::jack.negus@city.ac.uk::010f889e-6ec8-43a7-9329-30b61720b97c" providerId="AD" clId="Web-{A73020DA-642C-1919-EF66-A9326B89944A}" dt="2022-12-03T17:51:48.402" v="182" actId="14100"/>
          <ac:spMkLst>
            <pc:docMk/>
            <pc:sldMk cId="2263744671" sldId="268"/>
            <ac:spMk id="3" creationId="{F83E4245-95F2-D751-EF79-49C53124ACA6}"/>
          </ac:spMkLst>
        </pc:spChg>
        <pc:picChg chg="add mod">
          <ac:chgData name="UG-Negus, Jack" userId="S::jack.negus@city.ac.uk::010f889e-6ec8-43a7-9329-30b61720b97c" providerId="AD" clId="Web-{A73020DA-642C-1919-EF66-A9326B89944A}" dt="2022-12-03T17:52:19.543" v="185" actId="1076"/>
          <ac:picMkLst>
            <pc:docMk/>
            <pc:sldMk cId="2263744671" sldId="268"/>
            <ac:picMk id="4" creationId="{FEC6499D-9E1A-659F-25F3-D30061C1635D}"/>
          </ac:picMkLst>
        </pc:picChg>
      </pc:sldChg>
    </pc:docChg>
  </pc:docChgLst>
  <pc:docChgLst>
    <pc:chgData name="UG-Negus, Jack" userId="S::jack.negus@city.ac.uk::010f889e-6ec8-43a7-9329-30b61720b97c" providerId="AD" clId="Web-{D2FE088D-BFD6-2131-4FBE-F5FB93734211}"/>
    <pc:docChg chg="addSld modSld">
      <pc:chgData name="UG-Negus, Jack" userId="S::jack.negus@city.ac.uk::010f889e-6ec8-43a7-9329-30b61720b97c" providerId="AD" clId="Web-{D2FE088D-BFD6-2131-4FBE-F5FB93734211}" dt="2022-12-02T16:49:02.372" v="622" actId="20577"/>
      <pc:docMkLst>
        <pc:docMk/>
      </pc:docMkLst>
      <pc:sldChg chg="modSp">
        <pc:chgData name="UG-Negus, Jack" userId="S::jack.negus@city.ac.uk::010f889e-6ec8-43a7-9329-30b61720b97c" providerId="AD" clId="Web-{D2FE088D-BFD6-2131-4FBE-F5FB93734211}" dt="2022-12-02T16:15:14.587" v="1" actId="20577"/>
        <pc:sldMkLst>
          <pc:docMk/>
          <pc:sldMk cId="109857222" sldId="256"/>
        </pc:sldMkLst>
        <pc:spChg chg="mod">
          <ac:chgData name="UG-Negus, Jack" userId="S::jack.negus@city.ac.uk::010f889e-6ec8-43a7-9329-30b61720b97c" providerId="AD" clId="Web-{D2FE088D-BFD6-2131-4FBE-F5FB93734211}" dt="2022-12-02T16:15:14.587" v="1" actId="20577"/>
          <ac:spMkLst>
            <pc:docMk/>
            <pc:sldMk cId="109857222" sldId="256"/>
            <ac:spMk id="2" creationId="{00000000-0000-0000-0000-000000000000}"/>
          </ac:spMkLst>
        </pc:spChg>
      </pc:sldChg>
      <pc:sldChg chg="modSp">
        <pc:chgData name="UG-Negus, Jack" userId="S::jack.negus@city.ac.uk::010f889e-6ec8-43a7-9329-30b61720b97c" providerId="AD" clId="Web-{D2FE088D-BFD6-2131-4FBE-F5FB93734211}" dt="2022-12-02T16:21:28.454" v="87" actId="20577"/>
        <pc:sldMkLst>
          <pc:docMk/>
          <pc:sldMk cId="1844280548" sldId="257"/>
        </pc:sldMkLst>
        <pc:spChg chg="mod">
          <ac:chgData name="UG-Negus, Jack" userId="S::jack.negus@city.ac.uk::010f889e-6ec8-43a7-9329-30b61720b97c" providerId="AD" clId="Web-{D2FE088D-BFD6-2131-4FBE-F5FB93734211}" dt="2022-12-02T16:20:04.621" v="14" actId="20577"/>
          <ac:spMkLst>
            <pc:docMk/>
            <pc:sldMk cId="1844280548" sldId="257"/>
            <ac:spMk id="2" creationId="{49AAE1D0-699E-EBC8-544D-EFE5FECF33A0}"/>
          </ac:spMkLst>
        </pc:spChg>
        <pc:spChg chg="mod">
          <ac:chgData name="UG-Negus, Jack" userId="S::jack.negus@city.ac.uk::010f889e-6ec8-43a7-9329-30b61720b97c" providerId="AD" clId="Web-{D2FE088D-BFD6-2131-4FBE-F5FB93734211}" dt="2022-12-02T16:21:28.454" v="87" actId="20577"/>
          <ac:spMkLst>
            <pc:docMk/>
            <pc:sldMk cId="1844280548" sldId="257"/>
            <ac:spMk id="3" creationId="{8A310DDB-C631-CC4E-A00F-21A0FCA5B257}"/>
          </ac:spMkLst>
        </pc:spChg>
      </pc:sldChg>
      <pc:sldChg chg="modSp">
        <pc:chgData name="UG-Negus, Jack" userId="S::jack.negus@city.ac.uk::010f889e-6ec8-43a7-9329-30b61720b97c" providerId="AD" clId="Web-{D2FE088D-BFD6-2131-4FBE-F5FB93734211}" dt="2022-12-02T16:48:16.837" v="587" actId="20577"/>
        <pc:sldMkLst>
          <pc:docMk/>
          <pc:sldMk cId="488314223" sldId="258"/>
        </pc:sldMkLst>
        <pc:spChg chg="mod">
          <ac:chgData name="UG-Negus, Jack" userId="S::jack.negus@city.ac.uk::010f889e-6ec8-43a7-9329-30b61720b97c" providerId="AD" clId="Web-{D2FE088D-BFD6-2131-4FBE-F5FB93734211}" dt="2022-12-02T16:48:16.837" v="587" actId="20577"/>
          <ac:spMkLst>
            <pc:docMk/>
            <pc:sldMk cId="488314223" sldId="258"/>
            <ac:spMk id="3" creationId="{AB6713D3-7261-0473-BEC6-67CB7DADD8C0}"/>
          </ac:spMkLst>
        </pc:spChg>
      </pc:sldChg>
      <pc:sldChg chg="modSp">
        <pc:chgData name="UG-Negus, Jack" userId="S::jack.negus@city.ac.uk::010f889e-6ec8-43a7-9329-30b61720b97c" providerId="AD" clId="Web-{D2FE088D-BFD6-2131-4FBE-F5FB93734211}" dt="2022-12-02T16:48:12.806" v="585" actId="20577"/>
        <pc:sldMkLst>
          <pc:docMk/>
          <pc:sldMk cId="1951051510" sldId="259"/>
        </pc:sldMkLst>
        <pc:spChg chg="mod">
          <ac:chgData name="UG-Negus, Jack" userId="S::jack.negus@city.ac.uk::010f889e-6ec8-43a7-9329-30b61720b97c" providerId="AD" clId="Web-{D2FE088D-BFD6-2131-4FBE-F5FB93734211}" dt="2022-12-02T16:48:12.806" v="585" actId="20577"/>
          <ac:spMkLst>
            <pc:docMk/>
            <pc:sldMk cId="1951051510" sldId="259"/>
            <ac:spMk id="3" creationId="{33D976C1-FEE5-3958-88FA-0B2AE1D49B8A}"/>
          </ac:spMkLst>
        </pc:spChg>
      </pc:sldChg>
      <pc:sldChg chg="modSp">
        <pc:chgData name="UG-Negus, Jack" userId="S::jack.negus@city.ac.uk::010f889e-6ec8-43a7-9329-30b61720b97c" providerId="AD" clId="Web-{D2FE088D-BFD6-2131-4FBE-F5FB93734211}" dt="2022-12-02T16:48:33.526" v="591" actId="20577"/>
        <pc:sldMkLst>
          <pc:docMk/>
          <pc:sldMk cId="2643724286" sldId="260"/>
        </pc:sldMkLst>
        <pc:spChg chg="mod">
          <ac:chgData name="UG-Negus, Jack" userId="S::jack.negus@city.ac.uk::010f889e-6ec8-43a7-9329-30b61720b97c" providerId="AD" clId="Web-{D2FE088D-BFD6-2131-4FBE-F5FB93734211}" dt="2022-12-02T16:48:33.526" v="591" actId="20577"/>
          <ac:spMkLst>
            <pc:docMk/>
            <pc:sldMk cId="2643724286" sldId="260"/>
            <ac:spMk id="3" creationId="{9C6CE1EB-2D59-37CE-D6DC-175EE9502050}"/>
          </ac:spMkLst>
        </pc:spChg>
      </pc:sldChg>
      <pc:sldChg chg="modSp">
        <pc:chgData name="UG-Negus, Jack" userId="S::jack.negus@city.ac.uk::010f889e-6ec8-43a7-9329-30b61720b97c" providerId="AD" clId="Web-{D2FE088D-BFD6-2131-4FBE-F5FB93734211}" dt="2022-12-02T16:49:02.372" v="622" actId="20577"/>
        <pc:sldMkLst>
          <pc:docMk/>
          <pc:sldMk cId="780684193" sldId="261"/>
        </pc:sldMkLst>
        <pc:spChg chg="mod">
          <ac:chgData name="UG-Negus, Jack" userId="S::jack.negus@city.ac.uk::010f889e-6ec8-43a7-9329-30b61720b97c" providerId="AD" clId="Web-{D2FE088D-BFD6-2131-4FBE-F5FB93734211}" dt="2022-12-02T16:49:02.372" v="622" actId="20577"/>
          <ac:spMkLst>
            <pc:docMk/>
            <pc:sldMk cId="780684193" sldId="261"/>
            <ac:spMk id="3" creationId="{3216C598-4E1C-19EC-9423-52D483F5703E}"/>
          </ac:spMkLst>
        </pc:spChg>
      </pc:sldChg>
      <pc:sldChg chg="modSp new">
        <pc:chgData name="UG-Negus, Jack" userId="S::jack.negus@city.ac.uk::010f889e-6ec8-43a7-9329-30b61720b97c" providerId="AD" clId="Web-{D2FE088D-BFD6-2131-4FBE-F5FB93734211}" dt="2022-12-02T16:48:06.962" v="580" actId="20577"/>
        <pc:sldMkLst>
          <pc:docMk/>
          <pc:sldMk cId="2039247285" sldId="263"/>
        </pc:sldMkLst>
        <pc:spChg chg="mod">
          <ac:chgData name="UG-Negus, Jack" userId="S::jack.negus@city.ac.uk::010f889e-6ec8-43a7-9329-30b61720b97c" providerId="AD" clId="Web-{D2FE088D-BFD6-2131-4FBE-F5FB93734211}" dt="2022-12-02T16:45:08.451" v="394" actId="20577"/>
          <ac:spMkLst>
            <pc:docMk/>
            <pc:sldMk cId="2039247285" sldId="263"/>
            <ac:spMk id="2" creationId="{6F222D0E-9998-100D-F565-E721515C37E6}"/>
          </ac:spMkLst>
        </pc:spChg>
        <pc:spChg chg="mod">
          <ac:chgData name="UG-Negus, Jack" userId="S::jack.negus@city.ac.uk::010f889e-6ec8-43a7-9329-30b61720b97c" providerId="AD" clId="Web-{D2FE088D-BFD6-2131-4FBE-F5FB93734211}" dt="2022-12-02T16:48:06.962" v="580" actId="20577"/>
          <ac:spMkLst>
            <pc:docMk/>
            <pc:sldMk cId="2039247285" sldId="263"/>
            <ac:spMk id="3" creationId="{89EACC06-B454-D0EC-7E8F-886772B3158A}"/>
          </ac:spMkLst>
        </pc:spChg>
      </pc:sldChg>
    </pc:docChg>
  </pc:docChgLst>
  <pc:docChgLst>
    <pc:chgData name="PG-Nowacki, Arkadiusz" userId="S::arkadiusz.nowacki@city.ac.uk::6fbaa969-2923-4b16-a1ff-3545284150c6" providerId="AD" clId="Web-{09CBC08E-1ED5-4695-A2E3-6B936E72413F}"/>
    <pc:docChg chg="modSld">
      <pc:chgData name="PG-Nowacki, Arkadiusz" userId="S::arkadiusz.nowacki@city.ac.uk::6fbaa969-2923-4b16-a1ff-3545284150c6" providerId="AD" clId="Web-{09CBC08E-1ED5-4695-A2E3-6B936E72413F}" dt="2022-12-02T20:38:54.229" v="2537" actId="20577"/>
      <pc:docMkLst>
        <pc:docMk/>
      </pc:docMkLst>
      <pc:sldChg chg="modSp">
        <pc:chgData name="PG-Nowacki, Arkadiusz" userId="S::arkadiusz.nowacki@city.ac.uk::6fbaa969-2923-4b16-a1ff-3545284150c6" providerId="AD" clId="Web-{09CBC08E-1ED5-4695-A2E3-6B936E72413F}" dt="2022-12-02T19:42:08.212" v="494" actId="20577"/>
        <pc:sldMkLst>
          <pc:docMk/>
          <pc:sldMk cId="488314223" sldId="258"/>
        </pc:sldMkLst>
        <pc:spChg chg="mod">
          <ac:chgData name="PG-Nowacki, Arkadiusz" userId="S::arkadiusz.nowacki@city.ac.uk::6fbaa969-2923-4b16-a1ff-3545284150c6" providerId="AD" clId="Web-{09CBC08E-1ED5-4695-A2E3-6B936E72413F}" dt="2022-12-02T19:42:08.212" v="494" actId="20577"/>
          <ac:spMkLst>
            <pc:docMk/>
            <pc:sldMk cId="488314223" sldId="258"/>
            <ac:spMk id="3" creationId="{AB6713D3-7261-0473-BEC6-67CB7DADD8C0}"/>
          </ac:spMkLst>
        </pc:spChg>
      </pc:sldChg>
      <pc:sldChg chg="modSp">
        <pc:chgData name="PG-Nowacki, Arkadiusz" userId="S::arkadiusz.nowacki@city.ac.uk::6fbaa969-2923-4b16-a1ff-3545284150c6" providerId="AD" clId="Web-{09CBC08E-1ED5-4695-A2E3-6B936E72413F}" dt="2022-12-02T20:16:23.885" v="1749" actId="20577"/>
        <pc:sldMkLst>
          <pc:docMk/>
          <pc:sldMk cId="1951051510" sldId="259"/>
        </pc:sldMkLst>
        <pc:spChg chg="mod">
          <ac:chgData name="PG-Nowacki, Arkadiusz" userId="S::arkadiusz.nowacki@city.ac.uk::6fbaa969-2923-4b16-a1ff-3545284150c6" providerId="AD" clId="Web-{09CBC08E-1ED5-4695-A2E3-6B936E72413F}" dt="2022-12-02T20:16:23.885" v="1749" actId="20577"/>
          <ac:spMkLst>
            <pc:docMk/>
            <pc:sldMk cId="1951051510" sldId="259"/>
            <ac:spMk id="3" creationId="{33D976C1-FEE5-3958-88FA-0B2AE1D49B8A}"/>
          </ac:spMkLst>
        </pc:spChg>
      </pc:sldChg>
      <pc:sldChg chg="modSp">
        <pc:chgData name="PG-Nowacki, Arkadiusz" userId="S::arkadiusz.nowacki@city.ac.uk::6fbaa969-2923-4b16-a1ff-3545284150c6" providerId="AD" clId="Web-{09CBC08E-1ED5-4695-A2E3-6B936E72413F}" dt="2022-12-02T20:38:54.229" v="2537" actId="20577"/>
        <pc:sldMkLst>
          <pc:docMk/>
          <pc:sldMk cId="780684193" sldId="261"/>
        </pc:sldMkLst>
        <pc:spChg chg="mod">
          <ac:chgData name="PG-Nowacki, Arkadiusz" userId="S::arkadiusz.nowacki@city.ac.uk::6fbaa969-2923-4b16-a1ff-3545284150c6" providerId="AD" clId="Web-{09CBC08E-1ED5-4695-A2E3-6B936E72413F}" dt="2022-12-02T20:38:54.229" v="2537" actId="20577"/>
          <ac:spMkLst>
            <pc:docMk/>
            <pc:sldMk cId="780684193" sldId="261"/>
            <ac:spMk id="3" creationId="{3216C598-4E1C-19EC-9423-52D483F5703E}"/>
          </ac:spMkLst>
        </pc:spChg>
      </pc:sldChg>
    </pc:docChg>
  </pc:docChgLst>
  <pc:docChgLst>
    <pc:chgData name="UG-Negus, Jack" userId="S::jack.negus@city.ac.uk::010f889e-6ec8-43a7-9329-30b61720b97c" providerId="AD" clId="Web-{719B00D2-CD6F-4869-B132-BCD4CEA05D9F}"/>
    <pc:docChg chg="addSld modSld">
      <pc:chgData name="UG-Negus, Jack" userId="S::jack.negus@city.ac.uk::010f889e-6ec8-43a7-9329-30b61720b97c" providerId="AD" clId="Web-{719B00D2-CD6F-4869-B132-BCD4CEA05D9F}" dt="2022-11-29T13:30:57.994" v="191" actId="20577"/>
      <pc:docMkLst>
        <pc:docMk/>
      </pc:docMkLst>
      <pc:sldChg chg="modSp">
        <pc:chgData name="UG-Negus, Jack" userId="S::jack.negus@city.ac.uk::010f889e-6ec8-43a7-9329-30b61720b97c" providerId="AD" clId="Web-{719B00D2-CD6F-4869-B132-BCD4CEA05D9F}" dt="2022-11-29T13:19:28.280" v="21" actId="20577"/>
        <pc:sldMkLst>
          <pc:docMk/>
          <pc:sldMk cId="109857222" sldId="256"/>
        </pc:sldMkLst>
        <pc:spChg chg="mod">
          <ac:chgData name="UG-Negus, Jack" userId="S::jack.negus@city.ac.uk::010f889e-6ec8-43a7-9329-30b61720b97c" providerId="AD" clId="Web-{719B00D2-CD6F-4869-B132-BCD4CEA05D9F}" dt="2022-11-29T13:19:28.280" v="21" actId="20577"/>
          <ac:spMkLst>
            <pc:docMk/>
            <pc:sldMk cId="109857222" sldId="256"/>
            <ac:spMk id="2" creationId="{00000000-0000-0000-0000-000000000000}"/>
          </ac:spMkLst>
        </pc:spChg>
        <pc:spChg chg="mod">
          <ac:chgData name="UG-Negus, Jack" userId="S::jack.negus@city.ac.uk::010f889e-6ec8-43a7-9329-30b61720b97c" providerId="AD" clId="Web-{719B00D2-CD6F-4869-B132-BCD4CEA05D9F}" dt="2022-11-29T13:18:36.855" v="10" actId="20577"/>
          <ac:spMkLst>
            <pc:docMk/>
            <pc:sldMk cId="109857222" sldId="256"/>
            <ac:spMk id="3" creationId="{00000000-0000-0000-0000-000000000000}"/>
          </ac:spMkLst>
        </pc:spChg>
      </pc:sldChg>
      <pc:sldChg chg="modSp new">
        <pc:chgData name="UG-Negus, Jack" userId="S::jack.negus@city.ac.uk::010f889e-6ec8-43a7-9329-30b61720b97c" providerId="AD" clId="Web-{719B00D2-CD6F-4869-B132-BCD4CEA05D9F}" dt="2022-11-29T13:30:57.994" v="191" actId="20577"/>
        <pc:sldMkLst>
          <pc:docMk/>
          <pc:sldMk cId="1844280548" sldId="257"/>
        </pc:sldMkLst>
        <pc:spChg chg="mod">
          <ac:chgData name="UG-Negus, Jack" userId="S::jack.negus@city.ac.uk::010f889e-6ec8-43a7-9329-30b61720b97c" providerId="AD" clId="Web-{719B00D2-CD6F-4869-B132-BCD4CEA05D9F}" dt="2022-11-29T13:19:12.717" v="15" actId="20577"/>
          <ac:spMkLst>
            <pc:docMk/>
            <pc:sldMk cId="1844280548" sldId="257"/>
            <ac:spMk id="2" creationId="{49AAE1D0-699E-EBC8-544D-EFE5FECF33A0}"/>
          </ac:spMkLst>
        </pc:spChg>
        <pc:spChg chg="mod">
          <ac:chgData name="UG-Negus, Jack" userId="S::jack.negus@city.ac.uk::010f889e-6ec8-43a7-9329-30b61720b97c" providerId="AD" clId="Web-{719B00D2-CD6F-4869-B132-BCD4CEA05D9F}" dt="2022-11-29T13:30:57.994" v="191" actId="20577"/>
          <ac:spMkLst>
            <pc:docMk/>
            <pc:sldMk cId="1844280548" sldId="257"/>
            <ac:spMk id="3" creationId="{8A310DDB-C631-CC4E-A00F-21A0FCA5B257}"/>
          </ac:spMkLst>
        </pc:spChg>
      </pc:sldChg>
      <pc:sldChg chg="modSp new">
        <pc:chgData name="UG-Negus, Jack" userId="S::jack.negus@city.ac.uk::010f889e-6ec8-43a7-9329-30b61720b97c" providerId="AD" clId="Web-{719B00D2-CD6F-4869-B132-BCD4CEA05D9F}" dt="2022-11-29T13:26:44.260" v="39" actId="20577"/>
        <pc:sldMkLst>
          <pc:docMk/>
          <pc:sldMk cId="488314223" sldId="258"/>
        </pc:sldMkLst>
        <pc:spChg chg="mod">
          <ac:chgData name="UG-Negus, Jack" userId="S::jack.negus@city.ac.uk::010f889e-6ec8-43a7-9329-30b61720b97c" providerId="AD" clId="Web-{719B00D2-CD6F-4869-B132-BCD4CEA05D9F}" dt="2022-11-29T13:26:44.260" v="39" actId="20577"/>
          <ac:spMkLst>
            <pc:docMk/>
            <pc:sldMk cId="488314223" sldId="258"/>
            <ac:spMk id="2" creationId="{EA775DC9-AF03-6047-3C92-27AC16A7A6E7}"/>
          </ac:spMkLst>
        </pc:spChg>
      </pc:sldChg>
      <pc:sldChg chg="modSp new">
        <pc:chgData name="UG-Negus, Jack" userId="S::jack.negus@city.ac.uk::010f889e-6ec8-43a7-9329-30b61720b97c" providerId="AD" clId="Web-{719B00D2-CD6F-4869-B132-BCD4CEA05D9F}" dt="2022-11-29T13:26:51.073" v="43" actId="20577"/>
        <pc:sldMkLst>
          <pc:docMk/>
          <pc:sldMk cId="1951051510" sldId="259"/>
        </pc:sldMkLst>
        <pc:spChg chg="mod">
          <ac:chgData name="UG-Negus, Jack" userId="S::jack.negus@city.ac.uk::010f889e-6ec8-43a7-9329-30b61720b97c" providerId="AD" clId="Web-{719B00D2-CD6F-4869-B132-BCD4CEA05D9F}" dt="2022-11-29T13:26:51.073" v="43" actId="20577"/>
          <ac:spMkLst>
            <pc:docMk/>
            <pc:sldMk cId="1951051510" sldId="259"/>
            <ac:spMk id="2" creationId="{F8229E04-E201-CD61-61AE-06957209A06D}"/>
          </ac:spMkLst>
        </pc:spChg>
      </pc:sldChg>
      <pc:sldChg chg="modSp new">
        <pc:chgData name="UG-Negus, Jack" userId="S::jack.negus@city.ac.uk::010f889e-6ec8-43a7-9329-30b61720b97c" providerId="AD" clId="Web-{719B00D2-CD6F-4869-B132-BCD4CEA05D9F}" dt="2022-11-29T13:26:55.667" v="48" actId="20577"/>
        <pc:sldMkLst>
          <pc:docMk/>
          <pc:sldMk cId="2643724286" sldId="260"/>
        </pc:sldMkLst>
        <pc:spChg chg="mod">
          <ac:chgData name="UG-Negus, Jack" userId="S::jack.negus@city.ac.uk::010f889e-6ec8-43a7-9329-30b61720b97c" providerId="AD" clId="Web-{719B00D2-CD6F-4869-B132-BCD4CEA05D9F}" dt="2022-11-29T13:26:55.667" v="48" actId="20577"/>
          <ac:spMkLst>
            <pc:docMk/>
            <pc:sldMk cId="2643724286" sldId="260"/>
            <ac:spMk id="2" creationId="{BD61776F-7B54-C1C5-0124-F67096F68CBA}"/>
          </ac:spMkLst>
        </pc:spChg>
      </pc:sldChg>
      <pc:sldChg chg="modSp new">
        <pc:chgData name="UG-Negus, Jack" userId="S::jack.negus@city.ac.uk::010f889e-6ec8-43a7-9329-30b61720b97c" providerId="AD" clId="Web-{719B00D2-CD6F-4869-B132-BCD4CEA05D9F}" dt="2022-11-29T13:27:23.747" v="55" actId="20577"/>
        <pc:sldMkLst>
          <pc:docMk/>
          <pc:sldMk cId="780684193" sldId="261"/>
        </pc:sldMkLst>
        <pc:spChg chg="mod">
          <ac:chgData name="UG-Negus, Jack" userId="S::jack.negus@city.ac.uk::010f889e-6ec8-43a7-9329-30b61720b97c" providerId="AD" clId="Web-{719B00D2-CD6F-4869-B132-BCD4CEA05D9F}" dt="2022-11-29T13:27:23.747" v="55" actId="20577"/>
          <ac:spMkLst>
            <pc:docMk/>
            <pc:sldMk cId="780684193" sldId="261"/>
            <ac:spMk id="2" creationId="{8A96715C-D9FC-FF9F-0F8D-2611A6F63D70}"/>
          </ac:spMkLst>
        </pc:spChg>
      </pc:sldChg>
      <pc:sldChg chg="modSp new">
        <pc:chgData name="UG-Negus, Jack" userId="S::jack.negus@city.ac.uk::010f889e-6ec8-43a7-9329-30b61720b97c" providerId="AD" clId="Web-{719B00D2-CD6F-4869-B132-BCD4CEA05D9F}" dt="2022-11-29T13:27:40.185" v="59" actId="20577"/>
        <pc:sldMkLst>
          <pc:docMk/>
          <pc:sldMk cId="3078306347" sldId="262"/>
        </pc:sldMkLst>
        <pc:spChg chg="mod">
          <ac:chgData name="UG-Negus, Jack" userId="S::jack.negus@city.ac.uk::010f889e-6ec8-43a7-9329-30b61720b97c" providerId="AD" clId="Web-{719B00D2-CD6F-4869-B132-BCD4CEA05D9F}" dt="2022-11-29T13:27:40.185" v="59" actId="20577"/>
          <ac:spMkLst>
            <pc:docMk/>
            <pc:sldMk cId="3078306347" sldId="262"/>
            <ac:spMk id="2" creationId="{38F427AA-D340-D910-AC7B-F165F9825D96}"/>
          </ac:spMkLst>
        </pc:spChg>
      </pc:sldChg>
    </pc:docChg>
  </pc:docChgLst>
  <pc:docChgLst>
    <pc:chgData name="PG-Nowacki, Arkadiusz" userId="S::arkadiusz.nowacki@city.ac.uk::6fbaa969-2923-4b16-a1ff-3545284150c6" providerId="AD" clId="Web-{EF22AF50-917D-4412-97D3-207076057286}"/>
    <pc:docChg chg="modSld addMainMaster delMainMaster">
      <pc:chgData name="PG-Nowacki, Arkadiusz" userId="S::arkadiusz.nowacki@city.ac.uk::6fbaa969-2923-4b16-a1ff-3545284150c6" providerId="AD" clId="Web-{EF22AF50-917D-4412-97D3-207076057286}" dt="2022-12-02T17:13:46.147" v="27"/>
      <pc:docMkLst>
        <pc:docMk/>
      </pc:docMkLst>
      <pc:sldChg chg="addSp delSp modSp mod setBg modClrScheme addAnim delAnim setClrOvrMap delDesignElem chgLayout">
        <pc:chgData name="PG-Nowacki, Arkadiusz" userId="S::arkadiusz.nowacki@city.ac.uk::6fbaa969-2923-4b16-a1ff-3545284150c6" providerId="AD" clId="Web-{EF22AF50-917D-4412-97D3-207076057286}" dt="2022-12-02T17:13:46.147" v="27"/>
        <pc:sldMkLst>
          <pc:docMk/>
          <pc:sldMk cId="109857222" sldId="256"/>
        </pc:sldMkLst>
        <pc:spChg chg="mod ord">
          <ac:chgData name="PG-Nowacki, Arkadiusz" userId="S::arkadiusz.nowacki@city.ac.uk::6fbaa969-2923-4b16-a1ff-3545284150c6" providerId="AD" clId="Web-{EF22AF50-917D-4412-97D3-207076057286}" dt="2022-12-02T17:13:46.147" v="27"/>
          <ac:spMkLst>
            <pc:docMk/>
            <pc:sldMk cId="109857222" sldId="256"/>
            <ac:spMk id="2" creationId="{00000000-0000-0000-0000-000000000000}"/>
          </ac:spMkLst>
        </pc:spChg>
        <pc:spChg chg="mod ord">
          <ac:chgData name="PG-Nowacki, Arkadiusz" userId="S::arkadiusz.nowacki@city.ac.uk::6fbaa969-2923-4b16-a1ff-3545284150c6" providerId="AD" clId="Web-{EF22AF50-917D-4412-97D3-207076057286}" dt="2022-12-02T17:13:46.147" v="27"/>
          <ac:spMkLst>
            <pc:docMk/>
            <pc:sldMk cId="109857222" sldId="256"/>
            <ac:spMk id="3" creationId="{00000000-0000-0000-0000-000000000000}"/>
          </ac:spMkLst>
        </pc:spChg>
        <pc:spChg chg="add del">
          <ac:chgData name="PG-Nowacki, Arkadiusz" userId="S::arkadiusz.nowacki@city.ac.uk::6fbaa969-2923-4b16-a1ff-3545284150c6" providerId="AD" clId="Web-{EF22AF50-917D-4412-97D3-207076057286}" dt="2022-12-02T17:12:48.239" v="4"/>
          <ac:spMkLst>
            <pc:docMk/>
            <pc:sldMk cId="109857222" sldId="256"/>
            <ac:spMk id="8" creationId="{B6BC6A0D-8979-47FF-B606-70528EF8E548}"/>
          </ac:spMkLst>
        </pc:spChg>
        <pc:spChg chg="add del">
          <ac:chgData name="PG-Nowacki, Arkadiusz" userId="S::arkadiusz.nowacki@city.ac.uk::6fbaa969-2923-4b16-a1ff-3545284150c6" providerId="AD" clId="Web-{EF22AF50-917D-4412-97D3-207076057286}" dt="2022-12-02T17:12:53.301" v="6"/>
          <ac:spMkLst>
            <pc:docMk/>
            <pc:sldMk cId="109857222" sldId="256"/>
            <ac:spMk id="9" creationId="{942E14E0-E6CB-444C-97C0-D67DA9F4D07E}"/>
          </ac:spMkLst>
        </pc:spChg>
        <pc:spChg chg="add del">
          <ac:chgData name="PG-Nowacki, Arkadiusz" userId="S::arkadiusz.nowacki@city.ac.uk::6fbaa969-2923-4b16-a1ff-3545284150c6" providerId="AD" clId="Web-{EF22AF50-917D-4412-97D3-207076057286}" dt="2022-12-02T17:12:43.129" v="2"/>
          <ac:spMkLst>
            <pc:docMk/>
            <pc:sldMk cId="109857222" sldId="256"/>
            <ac:spMk id="10" creationId="{B298ECBA-3258-45DF-8FD4-7581736BCCBC}"/>
          </ac:spMkLst>
        </pc:spChg>
        <pc:spChg chg="add del">
          <ac:chgData name="PG-Nowacki, Arkadiusz" userId="S::arkadiusz.nowacki@city.ac.uk::6fbaa969-2923-4b16-a1ff-3545284150c6" providerId="AD" clId="Web-{EF22AF50-917D-4412-97D3-207076057286}" dt="2022-12-02T17:12:53.301" v="6"/>
          <ac:spMkLst>
            <pc:docMk/>
            <pc:sldMk cId="109857222" sldId="256"/>
            <ac:spMk id="11" creationId="{B37D29E2-7609-4210-93A1-BFB7944C0FD8}"/>
          </ac:spMkLst>
        </pc:spChg>
        <pc:spChg chg="add del">
          <ac:chgData name="PG-Nowacki, Arkadiusz" userId="S::arkadiusz.nowacki@city.ac.uk::6fbaa969-2923-4b16-a1ff-3545284150c6" providerId="AD" clId="Web-{EF22AF50-917D-4412-97D3-207076057286}" dt="2022-12-02T17:12:43.129" v="2"/>
          <ac:spMkLst>
            <pc:docMk/>
            <pc:sldMk cId="109857222" sldId="256"/>
            <ac:spMk id="12" creationId="{B62BF453-BD82-4B90-9FE7-51703133806E}"/>
          </ac:spMkLst>
        </pc:spChg>
        <pc:spChg chg="add del">
          <ac:chgData name="PG-Nowacki, Arkadiusz" userId="S::arkadiusz.nowacki@city.ac.uk::6fbaa969-2923-4b16-a1ff-3545284150c6" providerId="AD" clId="Web-{EF22AF50-917D-4412-97D3-207076057286}" dt="2022-12-02T17:12:53.301" v="6"/>
          <ac:spMkLst>
            <pc:docMk/>
            <pc:sldMk cId="109857222" sldId="256"/>
            <ac:spMk id="13" creationId="{363B6ECA-5FD8-454D-ABC3-C4ACC15AF971}"/>
          </ac:spMkLst>
        </pc:spChg>
        <pc:spChg chg="add del">
          <ac:chgData name="PG-Nowacki, Arkadiusz" userId="S::arkadiusz.nowacki@city.ac.uk::6fbaa969-2923-4b16-a1ff-3545284150c6" providerId="AD" clId="Web-{EF22AF50-917D-4412-97D3-207076057286}" dt="2022-12-02T17:12:43.129" v="2"/>
          <ac:spMkLst>
            <pc:docMk/>
            <pc:sldMk cId="109857222" sldId="256"/>
            <ac:spMk id="14" creationId="{072366D3-9B5C-42E1-9906-77FF6BB55EAB}"/>
          </ac:spMkLst>
        </pc:spChg>
        <pc:spChg chg="add del">
          <ac:chgData name="PG-Nowacki, Arkadiusz" userId="S::arkadiusz.nowacki@city.ac.uk::6fbaa969-2923-4b16-a1ff-3545284150c6" providerId="AD" clId="Web-{EF22AF50-917D-4412-97D3-207076057286}" dt="2022-12-02T17:12:43.129" v="2"/>
          <ac:spMkLst>
            <pc:docMk/>
            <pc:sldMk cId="109857222" sldId="256"/>
            <ac:spMk id="16" creationId="{121F5E60-4E89-4B16-A245-12BD9935998D}"/>
          </ac:spMkLst>
        </pc:spChg>
        <pc:spChg chg="add del">
          <ac:chgData name="PG-Nowacki, Arkadiusz" userId="S::arkadiusz.nowacki@city.ac.uk::6fbaa969-2923-4b16-a1ff-3545284150c6" providerId="AD" clId="Web-{EF22AF50-917D-4412-97D3-207076057286}" dt="2022-12-02T17:12:56.598" v="12"/>
          <ac:spMkLst>
            <pc:docMk/>
            <pc:sldMk cId="109857222" sldId="256"/>
            <ac:spMk id="17" creationId="{EFB0C39A-F8CA-4A79-AFFC-E9780FB1991A}"/>
          </ac:spMkLst>
        </pc:spChg>
        <pc:spChg chg="add del">
          <ac:chgData name="PG-Nowacki, Arkadiusz" userId="S::arkadiusz.nowacki@city.ac.uk::6fbaa969-2923-4b16-a1ff-3545284150c6" providerId="AD" clId="Web-{EF22AF50-917D-4412-97D3-207076057286}" dt="2022-12-02T17:12:48.239" v="4"/>
          <ac:spMkLst>
            <pc:docMk/>
            <pc:sldMk cId="109857222" sldId="256"/>
            <ac:spMk id="18" creationId="{3B92CCBF-1641-4D35-9B74-6E4981730FF5}"/>
          </ac:spMkLst>
        </pc:spChg>
        <pc:spChg chg="add del">
          <ac:chgData name="PG-Nowacki, Arkadiusz" userId="S::arkadiusz.nowacki@city.ac.uk::6fbaa969-2923-4b16-a1ff-3545284150c6" providerId="AD" clId="Web-{EF22AF50-917D-4412-97D3-207076057286}" dt="2022-12-02T17:13:11.989" v="20"/>
          <ac:spMkLst>
            <pc:docMk/>
            <pc:sldMk cId="109857222" sldId="256"/>
            <ac:spMk id="21" creationId="{EFB0C39A-F8CA-4A79-AFFC-E9780FB1991A}"/>
          </ac:spMkLst>
        </pc:spChg>
        <pc:picChg chg="add del">
          <ac:chgData name="PG-Nowacki, Arkadiusz" userId="S::arkadiusz.nowacki@city.ac.uk::6fbaa969-2923-4b16-a1ff-3545284150c6" providerId="AD" clId="Web-{EF22AF50-917D-4412-97D3-207076057286}" dt="2022-12-02T17:12:53.301" v="6"/>
          <ac:picMkLst>
            <pc:docMk/>
            <pc:sldMk cId="109857222" sldId="256"/>
            <ac:picMk id="5" creationId="{902F431B-E1D1-23FA-5770-BEFADCD6E9E8}"/>
          </ac:picMkLst>
        </pc:picChg>
        <pc:picChg chg="add del">
          <ac:chgData name="PG-Nowacki, Arkadiusz" userId="S::arkadiusz.nowacki@city.ac.uk::6fbaa969-2923-4b16-a1ff-3545284150c6" providerId="AD" clId="Web-{EF22AF50-917D-4412-97D3-207076057286}" dt="2022-12-02T17:12:43.129" v="2"/>
          <ac:picMkLst>
            <pc:docMk/>
            <pc:sldMk cId="109857222" sldId="256"/>
            <ac:picMk id="7" creationId="{47C083ED-A0FA-122F-1EDB-92B059D5601E}"/>
          </ac:picMkLst>
        </pc:picChg>
        <pc:picChg chg="add del">
          <ac:chgData name="PG-Nowacki, Arkadiusz" userId="S::arkadiusz.nowacki@city.ac.uk::6fbaa969-2923-4b16-a1ff-3545284150c6" providerId="AD" clId="Web-{EF22AF50-917D-4412-97D3-207076057286}" dt="2022-12-02T17:12:56.598" v="12"/>
          <ac:picMkLst>
            <pc:docMk/>
            <pc:sldMk cId="109857222" sldId="256"/>
            <ac:picMk id="19" creationId="{ECFEF500-F190-720A-67E7-2DBAED3D50F6}"/>
          </ac:picMkLst>
        </pc:picChg>
        <pc:picChg chg="add del">
          <ac:chgData name="PG-Nowacki, Arkadiusz" userId="S::arkadiusz.nowacki@city.ac.uk::6fbaa969-2923-4b16-a1ff-3545284150c6" providerId="AD" clId="Web-{EF22AF50-917D-4412-97D3-207076057286}" dt="2022-12-02T17:13:11.989" v="20"/>
          <ac:picMkLst>
            <pc:docMk/>
            <pc:sldMk cId="109857222" sldId="256"/>
            <ac:picMk id="22" creationId="{D4A1118C-C326-9DA9-C5C8-B588E83203E7}"/>
          </ac:picMkLst>
        </pc:picChg>
        <pc:cxnChg chg="add del">
          <ac:chgData name="PG-Nowacki, Arkadiusz" userId="S::arkadiusz.nowacki@city.ac.uk::6fbaa969-2923-4b16-a1ff-3545284150c6" providerId="AD" clId="Web-{EF22AF50-917D-4412-97D3-207076057286}" dt="2022-12-02T17:12:53.301" v="6"/>
          <ac:cxnSpMkLst>
            <pc:docMk/>
            <pc:sldMk cId="109857222" sldId="256"/>
            <ac:cxnSpMk id="15" creationId="{0887B8F6-F933-4DC0-BBB7-EE99DB8AA4B7}"/>
          </ac:cxnSpMkLst>
        </pc:cxnChg>
      </pc:sldChg>
      <pc:sldChg chg="modSp mod modClrScheme chgLayout">
        <pc:chgData name="PG-Nowacki, Arkadiusz" userId="S::arkadiusz.nowacki@city.ac.uk::6fbaa969-2923-4b16-a1ff-3545284150c6" providerId="AD" clId="Web-{EF22AF50-917D-4412-97D3-207076057286}" dt="2022-12-02T17:13:46.147" v="27"/>
        <pc:sldMkLst>
          <pc:docMk/>
          <pc:sldMk cId="1844280548" sldId="257"/>
        </pc:sldMkLst>
        <pc:spChg chg="mod ord">
          <ac:chgData name="PG-Nowacki, Arkadiusz" userId="S::arkadiusz.nowacki@city.ac.uk::6fbaa969-2923-4b16-a1ff-3545284150c6" providerId="AD" clId="Web-{EF22AF50-917D-4412-97D3-207076057286}" dt="2022-12-02T17:13:46.147" v="27"/>
          <ac:spMkLst>
            <pc:docMk/>
            <pc:sldMk cId="1844280548" sldId="257"/>
            <ac:spMk id="2" creationId="{49AAE1D0-699E-EBC8-544D-EFE5FECF33A0}"/>
          </ac:spMkLst>
        </pc:spChg>
        <pc:spChg chg="mod ord">
          <ac:chgData name="PG-Nowacki, Arkadiusz" userId="S::arkadiusz.nowacki@city.ac.uk::6fbaa969-2923-4b16-a1ff-3545284150c6" providerId="AD" clId="Web-{EF22AF50-917D-4412-97D3-207076057286}" dt="2022-12-02T17:13:46.147" v="27"/>
          <ac:spMkLst>
            <pc:docMk/>
            <pc:sldMk cId="1844280548" sldId="257"/>
            <ac:spMk id="3" creationId="{8A310DDB-C631-CC4E-A00F-21A0FCA5B257}"/>
          </ac:spMkLst>
        </pc:spChg>
      </pc:sldChg>
      <pc:sldChg chg="modSp mod modClrScheme chgLayout">
        <pc:chgData name="PG-Nowacki, Arkadiusz" userId="S::arkadiusz.nowacki@city.ac.uk::6fbaa969-2923-4b16-a1ff-3545284150c6" providerId="AD" clId="Web-{EF22AF50-917D-4412-97D3-207076057286}" dt="2022-12-02T17:13:46.147" v="27"/>
        <pc:sldMkLst>
          <pc:docMk/>
          <pc:sldMk cId="488314223" sldId="258"/>
        </pc:sldMkLst>
        <pc:spChg chg="mod ord">
          <ac:chgData name="PG-Nowacki, Arkadiusz" userId="S::arkadiusz.nowacki@city.ac.uk::6fbaa969-2923-4b16-a1ff-3545284150c6" providerId="AD" clId="Web-{EF22AF50-917D-4412-97D3-207076057286}" dt="2022-12-02T17:13:46.147" v="27"/>
          <ac:spMkLst>
            <pc:docMk/>
            <pc:sldMk cId="488314223" sldId="258"/>
            <ac:spMk id="2" creationId="{EA775DC9-AF03-6047-3C92-27AC16A7A6E7}"/>
          </ac:spMkLst>
        </pc:spChg>
        <pc:spChg chg="mod ord">
          <ac:chgData name="PG-Nowacki, Arkadiusz" userId="S::arkadiusz.nowacki@city.ac.uk::6fbaa969-2923-4b16-a1ff-3545284150c6" providerId="AD" clId="Web-{EF22AF50-917D-4412-97D3-207076057286}" dt="2022-12-02T17:13:46.147" v="27"/>
          <ac:spMkLst>
            <pc:docMk/>
            <pc:sldMk cId="488314223" sldId="258"/>
            <ac:spMk id="3" creationId="{AB6713D3-7261-0473-BEC6-67CB7DADD8C0}"/>
          </ac:spMkLst>
        </pc:spChg>
      </pc:sldChg>
      <pc:sldChg chg="modSp mod modClrScheme chgLayout">
        <pc:chgData name="PG-Nowacki, Arkadiusz" userId="S::arkadiusz.nowacki@city.ac.uk::6fbaa969-2923-4b16-a1ff-3545284150c6" providerId="AD" clId="Web-{EF22AF50-917D-4412-97D3-207076057286}" dt="2022-12-02T17:13:46.147" v="27"/>
        <pc:sldMkLst>
          <pc:docMk/>
          <pc:sldMk cId="1951051510" sldId="259"/>
        </pc:sldMkLst>
        <pc:spChg chg="mod ord">
          <ac:chgData name="PG-Nowacki, Arkadiusz" userId="S::arkadiusz.nowacki@city.ac.uk::6fbaa969-2923-4b16-a1ff-3545284150c6" providerId="AD" clId="Web-{EF22AF50-917D-4412-97D3-207076057286}" dt="2022-12-02T17:13:46.147" v="27"/>
          <ac:spMkLst>
            <pc:docMk/>
            <pc:sldMk cId="1951051510" sldId="259"/>
            <ac:spMk id="2" creationId="{F8229E04-E201-CD61-61AE-06957209A06D}"/>
          </ac:spMkLst>
        </pc:spChg>
        <pc:spChg chg="mod ord">
          <ac:chgData name="PG-Nowacki, Arkadiusz" userId="S::arkadiusz.nowacki@city.ac.uk::6fbaa969-2923-4b16-a1ff-3545284150c6" providerId="AD" clId="Web-{EF22AF50-917D-4412-97D3-207076057286}" dt="2022-12-02T17:13:46.147" v="27"/>
          <ac:spMkLst>
            <pc:docMk/>
            <pc:sldMk cId="1951051510" sldId="259"/>
            <ac:spMk id="3" creationId="{33D976C1-FEE5-3958-88FA-0B2AE1D49B8A}"/>
          </ac:spMkLst>
        </pc:spChg>
      </pc:sldChg>
      <pc:sldChg chg="modSp mod modClrScheme chgLayout">
        <pc:chgData name="PG-Nowacki, Arkadiusz" userId="S::arkadiusz.nowacki@city.ac.uk::6fbaa969-2923-4b16-a1ff-3545284150c6" providerId="AD" clId="Web-{EF22AF50-917D-4412-97D3-207076057286}" dt="2022-12-02T17:13:46.147" v="27"/>
        <pc:sldMkLst>
          <pc:docMk/>
          <pc:sldMk cId="2643724286" sldId="260"/>
        </pc:sldMkLst>
        <pc:spChg chg="mod ord">
          <ac:chgData name="PG-Nowacki, Arkadiusz" userId="S::arkadiusz.nowacki@city.ac.uk::6fbaa969-2923-4b16-a1ff-3545284150c6" providerId="AD" clId="Web-{EF22AF50-917D-4412-97D3-207076057286}" dt="2022-12-02T17:13:46.147" v="27"/>
          <ac:spMkLst>
            <pc:docMk/>
            <pc:sldMk cId="2643724286" sldId="260"/>
            <ac:spMk id="2" creationId="{BD61776F-7B54-C1C5-0124-F67096F68CBA}"/>
          </ac:spMkLst>
        </pc:spChg>
        <pc:spChg chg="mod ord">
          <ac:chgData name="PG-Nowacki, Arkadiusz" userId="S::arkadiusz.nowacki@city.ac.uk::6fbaa969-2923-4b16-a1ff-3545284150c6" providerId="AD" clId="Web-{EF22AF50-917D-4412-97D3-207076057286}" dt="2022-12-02T17:13:46.147" v="27"/>
          <ac:spMkLst>
            <pc:docMk/>
            <pc:sldMk cId="2643724286" sldId="260"/>
            <ac:spMk id="3" creationId="{9C6CE1EB-2D59-37CE-D6DC-175EE9502050}"/>
          </ac:spMkLst>
        </pc:spChg>
      </pc:sldChg>
      <pc:sldChg chg="modSp mod modClrScheme chgLayout">
        <pc:chgData name="PG-Nowacki, Arkadiusz" userId="S::arkadiusz.nowacki@city.ac.uk::6fbaa969-2923-4b16-a1ff-3545284150c6" providerId="AD" clId="Web-{EF22AF50-917D-4412-97D3-207076057286}" dt="2022-12-02T17:13:46.147" v="27"/>
        <pc:sldMkLst>
          <pc:docMk/>
          <pc:sldMk cId="780684193" sldId="261"/>
        </pc:sldMkLst>
        <pc:spChg chg="mod ord">
          <ac:chgData name="PG-Nowacki, Arkadiusz" userId="S::arkadiusz.nowacki@city.ac.uk::6fbaa969-2923-4b16-a1ff-3545284150c6" providerId="AD" clId="Web-{EF22AF50-917D-4412-97D3-207076057286}" dt="2022-12-02T17:13:46.147" v="27"/>
          <ac:spMkLst>
            <pc:docMk/>
            <pc:sldMk cId="780684193" sldId="261"/>
            <ac:spMk id="2" creationId="{8A96715C-D9FC-FF9F-0F8D-2611A6F63D70}"/>
          </ac:spMkLst>
        </pc:spChg>
        <pc:spChg chg="mod ord">
          <ac:chgData name="PG-Nowacki, Arkadiusz" userId="S::arkadiusz.nowacki@city.ac.uk::6fbaa969-2923-4b16-a1ff-3545284150c6" providerId="AD" clId="Web-{EF22AF50-917D-4412-97D3-207076057286}" dt="2022-12-02T17:13:46.147" v="27"/>
          <ac:spMkLst>
            <pc:docMk/>
            <pc:sldMk cId="780684193" sldId="261"/>
            <ac:spMk id="3" creationId="{3216C598-4E1C-19EC-9423-52D483F5703E}"/>
          </ac:spMkLst>
        </pc:spChg>
      </pc:sldChg>
      <pc:sldChg chg="modSp mod modClrScheme chgLayout">
        <pc:chgData name="PG-Nowacki, Arkadiusz" userId="S::arkadiusz.nowacki@city.ac.uk::6fbaa969-2923-4b16-a1ff-3545284150c6" providerId="AD" clId="Web-{EF22AF50-917D-4412-97D3-207076057286}" dt="2022-12-02T17:13:46.147" v="27"/>
        <pc:sldMkLst>
          <pc:docMk/>
          <pc:sldMk cId="3078306347" sldId="262"/>
        </pc:sldMkLst>
        <pc:spChg chg="mod ord">
          <ac:chgData name="PG-Nowacki, Arkadiusz" userId="S::arkadiusz.nowacki@city.ac.uk::6fbaa969-2923-4b16-a1ff-3545284150c6" providerId="AD" clId="Web-{EF22AF50-917D-4412-97D3-207076057286}" dt="2022-12-02T17:13:46.147" v="27"/>
          <ac:spMkLst>
            <pc:docMk/>
            <pc:sldMk cId="3078306347" sldId="262"/>
            <ac:spMk id="2" creationId="{38F427AA-D340-D910-AC7B-F165F9825D96}"/>
          </ac:spMkLst>
        </pc:spChg>
        <pc:spChg chg="mod ord">
          <ac:chgData name="PG-Nowacki, Arkadiusz" userId="S::arkadiusz.nowacki@city.ac.uk::6fbaa969-2923-4b16-a1ff-3545284150c6" providerId="AD" clId="Web-{EF22AF50-917D-4412-97D3-207076057286}" dt="2022-12-02T17:13:46.147" v="27"/>
          <ac:spMkLst>
            <pc:docMk/>
            <pc:sldMk cId="3078306347" sldId="262"/>
            <ac:spMk id="3" creationId="{24E1B037-0448-396C-DC85-1CCE4736BE84}"/>
          </ac:spMkLst>
        </pc:spChg>
      </pc:sldChg>
      <pc:sldChg chg="modSp mod modClrScheme chgLayout">
        <pc:chgData name="PG-Nowacki, Arkadiusz" userId="S::arkadiusz.nowacki@city.ac.uk::6fbaa969-2923-4b16-a1ff-3545284150c6" providerId="AD" clId="Web-{EF22AF50-917D-4412-97D3-207076057286}" dt="2022-12-02T17:13:46.147" v="27"/>
        <pc:sldMkLst>
          <pc:docMk/>
          <pc:sldMk cId="2039247285" sldId="263"/>
        </pc:sldMkLst>
        <pc:spChg chg="mod ord">
          <ac:chgData name="PG-Nowacki, Arkadiusz" userId="S::arkadiusz.nowacki@city.ac.uk::6fbaa969-2923-4b16-a1ff-3545284150c6" providerId="AD" clId="Web-{EF22AF50-917D-4412-97D3-207076057286}" dt="2022-12-02T17:13:46.147" v="27"/>
          <ac:spMkLst>
            <pc:docMk/>
            <pc:sldMk cId="2039247285" sldId="263"/>
            <ac:spMk id="2" creationId="{6F222D0E-9998-100D-F565-E721515C37E6}"/>
          </ac:spMkLst>
        </pc:spChg>
        <pc:spChg chg="mod ord">
          <ac:chgData name="PG-Nowacki, Arkadiusz" userId="S::arkadiusz.nowacki@city.ac.uk::6fbaa969-2923-4b16-a1ff-3545284150c6" providerId="AD" clId="Web-{EF22AF50-917D-4412-97D3-207076057286}" dt="2022-12-02T17:13:46.147" v="27"/>
          <ac:spMkLst>
            <pc:docMk/>
            <pc:sldMk cId="2039247285" sldId="263"/>
            <ac:spMk id="3" creationId="{89EACC06-B454-D0EC-7E8F-886772B3158A}"/>
          </ac:spMkLst>
        </pc:spChg>
      </pc:sldChg>
      <pc:sldMasterChg chg="add del addSldLayout delSldLayout">
        <pc:chgData name="PG-Nowacki, Arkadiusz" userId="S::arkadiusz.nowacki@city.ac.uk::6fbaa969-2923-4b16-a1ff-3545284150c6" providerId="AD" clId="Web-{EF22AF50-917D-4412-97D3-207076057286}" dt="2022-12-02T17:13:46.147" v="27"/>
        <pc:sldMasterMkLst>
          <pc:docMk/>
          <pc:sldMasterMk cId="2460954070" sldId="2147483660"/>
        </pc:sldMasterMkLst>
        <pc:sldLayoutChg chg="add del">
          <pc:chgData name="PG-Nowacki, Arkadiusz" userId="S::arkadiusz.nowacki@city.ac.uk::6fbaa969-2923-4b16-a1ff-3545284150c6" providerId="AD" clId="Web-{EF22AF50-917D-4412-97D3-207076057286}" dt="2022-12-02T17:13:46.147" v="27"/>
          <pc:sldLayoutMkLst>
            <pc:docMk/>
            <pc:sldMasterMk cId="2460954070" sldId="2147483660"/>
            <pc:sldLayoutMk cId="2385387890" sldId="2147483661"/>
          </pc:sldLayoutMkLst>
        </pc:sldLayoutChg>
        <pc:sldLayoutChg chg="add del">
          <pc:chgData name="PG-Nowacki, Arkadiusz" userId="S::arkadiusz.nowacki@city.ac.uk::6fbaa969-2923-4b16-a1ff-3545284150c6" providerId="AD" clId="Web-{EF22AF50-917D-4412-97D3-207076057286}" dt="2022-12-02T17:13:46.147" v="27"/>
          <pc:sldLayoutMkLst>
            <pc:docMk/>
            <pc:sldMasterMk cId="2460954070" sldId="2147483660"/>
            <pc:sldLayoutMk cId="949138452" sldId="2147483662"/>
          </pc:sldLayoutMkLst>
        </pc:sldLayoutChg>
        <pc:sldLayoutChg chg="add del">
          <pc:chgData name="PG-Nowacki, Arkadiusz" userId="S::arkadiusz.nowacki@city.ac.uk::6fbaa969-2923-4b16-a1ff-3545284150c6" providerId="AD" clId="Web-{EF22AF50-917D-4412-97D3-207076057286}" dt="2022-12-02T17:13:46.147" v="27"/>
          <pc:sldLayoutMkLst>
            <pc:docMk/>
            <pc:sldMasterMk cId="2460954070" sldId="2147483660"/>
            <pc:sldLayoutMk cId="2591524520" sldId="2147483663"/>
          </pc:sldLayoutMkLst>
        </pc:sldLayoutChg>
        <pc:sldLayoutChg chg="add del">
          <pc:chgData name="PG-Nowacki, Arkadiusz" userId="S::arkadiusz.nowacki@city.ac.uk::6fbaa969-2923-4b16-a1ff-3545284150c6" providerId="AD" clId="Web-{EF22AF50-917D-4412-97D3-207076057286}" dt="2022-12-02T17:13:46.147" v="27"/>
          <pc:sldLayoutMkLst>
            <pc:docMk/>
            <pc:sldMasterMk cId="2460954070" sldId="2147483660"/>
            <pc:sldLayoutMk cId="1203092039" sldId="2147483664"/>
          </pc:sldLayoutMkLst>
        </pc:sldLayoutChg>
        <pc:sldLayoutChg chg="add del">
          <pc:chgData name="PG-Nowacki, Arkadiusz" userId="S::arkadiusz.nowacki@city.ac.uk::6fbaa969-2923-4b16-a1ff-3545284150c6" providerId="AD" clId="Web-{EF22AF50-917D-4412-97D3-207076057286}" dt="2022-12-02T17:13:46.147" v="27"/>
          <pc:sldLayoutMkLst>
            <pc:docMk/>
            <pc:sldMasterMk cId="2460954070" sldId="2147483660"/>
            <pc:sldLayoutMk cId="3733172339" sldId="2147483665"/>
          </pc:sldLayoutMkLst>
        </pc:sldLayoutChg>
        <pc:sldLayoutChg chg="add del">
          <pc:chgData name="PG-Nowacki, Arkadiusz" userId="S::arkadiusz.nowacki@city.ac.uk::6fbaa969-2923-4b16-a1ff-3545284150c6" providerId="AD" clId="Web-{EF22AF50-917D-4412-97D3-207076057286}" dt="2022-12-02T17:13:46.147" v="27"/>
          <pc:sldLayoutMkLst>
            <pc:docMk/>
            <pc:sldMasterMk cId="2460954070" sldId="2147483660"/>
            <pc:sldLayoutMk cId="3210312558" sldId="2147483666"/>
          </pc:sldLayoutMkLst>
        </pc:sldLayoutChg>
        <pc:sldLayoutChg chg="add del">
          <pc:chgData name="PG-Nowacki, Arkadiusz" userId="S::arkadiusz.nowacki@city.ac.uk::6fbaa969-2923-4b16-a1ff-3545284150c6" providerId="AD" clId="Web-{EF22AF50-917D-4412-97D3-207076057286}" dt="2022-12-02T17:13:46.147" v="27"/>
          <pc:sldLayoutMkLst>
            <pc:docMk/>
            <pc:sldMasterMk cId="2460954070" sldId="2147483660"/>
            <pc:sldLayoutMk cId="3146388984" sldId="2147483667"/>
          </pc:sldLayoutMkLst>
        </pc:sldLayoutChg>
        <pc:sldLayoutChg chg="add del">
          <pc:chgData name="PG-Nowacki, Arkadiusz" userId="S::arkadiusz.nowacki@city.ac.uk::6fbaa969-2923-4b16-a1ff-3545284150c6" providerId="AD" clId="Web-{EF22AF50-917D-4412-97D3-207076057286}" dt="2022-12-02T17:13:46.147" v="27"/>
          <pc:sldLayoutMkLst>
            <pc:docMk/>
            <pc:sldMasterMk cId="2460954070" sldId="2147483660"/>
            <pc:sldLayoutMk cId="3171841454" sldId="2147483668"/>
          </pc:sldLayoutMkLst>
        </pc:sldLayoutChg>
        <pc:sldLayoutChg chg="add del">
          <pc:chgData name="PG-Nowacki, Arkadiusz" userId="S::arkadiusz.nowacki@city.ac.uk::6fbaa969-2923-4b16-a1ff-3545284150c6" providerId="AD" clId="Web-{EF22AF50-917D-4412-97D3-207076057286}" dt="2022-12-02T17:13:46.147" v="27"/>
          <pc:sldLayoutMkLst>
            <pc:docMk/>
            <pc:sldMasterMk cId="2460954070" sldId="2147483660"/>
            <pc:sldLayoutMk cId="1718958274" sldId="2147483669"/>
          </pc:sldLayoutMkLst>
        </pc:sldLayoutChg>
        <pc:sldLayoutChg chg="add del">
          <pc:chgData name="PG-Nowacki, Arkadiusz" userId="S::arkadiusz.nowacki@city.ac.uk::6fbaa969-2923-4b16-a1ff-3545284150c6" providerId="AD" clId="Web-{EF22AF50-917D-4412-97D3-207076057286}" dt="2022-12-02T17:13:46.147" v="27"/>
          <pc:sldLayoutMkLst>
            <pc:docMk/>
            <pc:sldMasterMk cId="2460954070" sldId="2147483660"/>
            <pc:sldLayoutMk cId="2202905451" sldId="2147483670"/>
          </pc:sldLayoutMkLst>
        </pc:sldLayoutChg>
        <pc:sldLayoutChg chg="add del">
          <pc:chgData name="PG-Nowacki, Arkadiusz" userId="S::arkadiusz.nowacki@city.ac.uk::6fbaa969-2923-4b16-a1ff-3545284150c6" providerId="AD" clId="Web-{EF22AF50-917D-4412-97D3-207076057286}" dt="2022-12-02T17:13:46.147" v="27"/>
          <pc:sldLayoutMkLst>
            <pc:docMk/>
            <pc:sldMasterMk cId="2460954070" sldId="2147483660"/>
            <pc:sldLayoutMk cId="3479445657" sldId="2147483671"/>
          </pc:sldLayoutMkLst>
        </pc:sldLayoutChg>
      </pc:sldMasterChg>
      <pc:sldMasterChg chg="add del addSldLayout delSldLayout modSldLayout">
        <pc:chgData name="PG-Nowacki, Arkadiusz" userId="S::arkadiusz.nowacki@city.ac.uk::6fbaa969-2923-4b16-a1ff-3545284150c6" providerId="AD" clId="Web-{EF22AF50-917D-4412-97D3-207076057286}" dt="2022-12-02T17:13:14.786" v="21"/>
        <pc:sldMasterMkLst>
          <pc:docMk/>
          <pc:sldMasterMk cId="354524405" sldId="2147483672"/>
        </pc:sldMasterMkLst>
        <pc:sldLayoutChg chg="add del mod replId">
          <pc:chgData name="PG-Nowacki, Arkadiusz" userId="S::arkadiusz.nowacki@city.ac.uk::6fbaa969-2923-4b16-a1ff-3545284150c6" providerId="AD" clId="Web-{EF22AF50-917D-4412-97D3-207076057286}" dt="2022-12-02T17:13:14.786" v="21"/>
          <pc:sldLayoutMkLst>
            <pc:docMk/>
            <pc:sldMasterMk cId="354524405" sldId="2147483672"/>
            <pc:sldLayoutMk cId="1815451039" sldId="2147483673"/>
          </pc:sldLayoutMkLst>
        </pc:sldLayoutChg>
        <pc:sldLayoutChg chg="add del mod replId">
          <pc:chgData name="PG-Nowacki, Arkadiusz" userId="S::arkadiusz.nowacki@city.ac.uk::6fbaa969-2923-4b16-a1ff-3545284150c6" providerId="AD" clId="Web-{EF22AF50-917D-4412-97D3-207076057286}" dt="2022-12-02T17:13:14.786" v="21"/>
          <pc:sldLayoutMkLst>
            <pc:docMk/>
            <pc:sldMasterMk cId="354524405" sldId="2147483672"/>
            <pc:sldLayoutMk cId="105934827" sldId="2147483674"/>
          </pc:sldLayoutMkLst>
        </pc:sldLayoutChg>
        <pc:sldLayoutChg chg="add del mod replId">
          <pc:chgData name="PG-Nowacki, Arkadiusz" userId="S::arkadiusz.nowacki@city.ac.uk::6fbaa969-2923-4b16-a1ff-3545284150c6" providerId="AD" clId="Web-{EF22AF50-917D-4412-97D3-207076057286}" dt="2022-12-02T17:13:14.786" v="21"/>
          <pc:sldLayoutMkLst>
            <pc:docMk/>
            <pc:sldMasterMk cId="354524405" sldId="2147483672"/>
            <pc:sldLayoutMk cId="2588306130" sldId="2147483675"/>
          </pc:sldLayoutMkLst>
        </pc:sldLayoutChg>
        <pc:sldLayoutChg chg="add del mod replId">
          <pc:chgData name="PG-Nowacki, Arkadiusz" userId="S::arkadiusz.nowacki@city.ac.uk::6fbaa969-2923-4b16-a1ff-3545284150c6" providerId="AD" clId="Web-{EF22AF50-917D-4412-97D3-207076057286}" dt="2022-12-02T17:13:14.786" v="21"/>
          <pc:sldLayoutMkLst>
            <pc:docMk/>
            <pc:sldMasterMk cId="354524405" sldId="2147483672"/>
            <pc:sldLayoutMk cId="4050528066" sldId="2147483676"/>
          </pc:sldLayoutMkLst>
        </pc:sldLayoutChg>
        <pc:sldLayoutChg chg="add del mod replId">
          <pc:chgData name="PG-Nowacki, Arkadiusz" userId="S::arkadiusz.nowacki@city.ac.uk::6fbaa969-2923-4b16-a1ff-3545284150c6" providerId="AD" clId="Web-{EF22AF50-917D-4412-97D3-207076057286}" dt="2022-12-02T17:13:14.786" v="21"/>
          <pc:sldLayoutMkLst>
            <pc:docMk/>
            <pc:sldMasterMk cId="354524405" sldId="2147483672"/>
            <pc:sldLayoutMk cId="1238181138" sldId="2147483677"/>
          </pc:sldLayoutMkLst>
        </pc:sldLayoutChg>
        <pc:sldLayoutChg chg="add del mod replId">
          <pc:chgData name="PG-Nowacki, Arkadiusz" userId="S::arkadiusz.nowacki@city.ac.uk::6fbaa969-2923-4b16-a1ff-3545284150c6" providerId="AD" clId="Web-{EF22AF50-917D-4412-97D3-207076057286}" dt="2022-12-02T17:13:14.786" v="21"/>
          <pc:sldLayoutMkLst>
            <pc:docMk/>
            <pc:sldMasterMk cId="354524405" sldId="2147483672"/>
            <pc:sldLayoutMk cId="1031570455" sldId="2147483678"/>
          </pc:sldLayoutMkLst>
        </pc:sldLayoutChg>
        <pc:sldLayoutChg chg="add del mod replId">
          <pc:chgData name="PG-Nowacki, Arkadiusz" userId="S::arkadiusz.nowacki@city.ac.uk::6fbaa969-2923-4b16-a1ff-3545284150c6" providerId="AD" clId="Web-{EF22AF50-917D-4412-97D3-207076057286}" dt="2022-12-02T17:13:14.786" v="21"/>
          <pc:sldLayoutMkLst>
            <pc:docMk/>
            <pc:sldMasterMk cId="354524405" sldId="2147483672"/>
            <pc:sldLayoutMk cId="2555535289" sldId="2147483679"/>
          </pc:sldLayoutMkLst>
        </pc:sldLayoutChg>
        <pc:sldLayoutChg chg="add del mod replId">
          <pc:chgData name="PG-Nowacki, Arkadiusz" userId="S::arkadiusz.nowacki@city.ac.uk::6fbaa969-2923-4b16-a1ff-3545284150c6" providerId="AD" clId="Web-{EF22AF50-917D-4412-97D3-207076057286}" dt="2022-12-02T17:13:14.786" v="21"/>
          <pc:sldLayoutMkLst>
            <pc:docMk/>
            <pc:sldMasterMk cId="354524405" sldId="2147483672"/>
            <pc:sldLayoutMk cId="4090148491" sldId="2147483680"/>
          </pc:sldLayoutMkLst>
        </pc:sldLayoutChg>
        <pc:sldLayoutChg chg="add del mod replId">
          <pc:chgData name="PG-Nowacki, Arkadiusz" userId="S::arkadiusz.nowacki@city.ac.uk::6fbaa969-2923-4b16-a1ff-3545284150c6" providerId="AD" clId="Web-{EF22AF50-917D-4412-97D3-207076057286}" dt="2022-12-02T17:13:14.786" v="21"/>
          <pc:sldLayoutMkLst>
            <pc:docMk/>
            <pc:sldMasterMk cId="354524405" sldId="2147483672"/>
            <pc:sldLayoutMk cId="963860409" sldId="2147483681"/>
          </pc:sldLayoutMkLst>
        </pc:sldLayoutChg>
        <pc:sldLayoutChg chg="add del mod replId">
          <pc:chgData name="PG-Nowacki, Arkadiusz" userId="S::arkadiusz.nowacki@city.ac.uk::6fbaa969-2923-4b16-a1ff-3545284150c6" providerId="AD" clId="Web-{EF22AF50-917D-4412-97D3-207076057286}" dt="2022-12-02T17:13:14.786" v="21"/>
          <pc:sldLayoutMkLst>
            <pc:docMk/>
            <pc:sldMasterMk cId="354524405" sldId="2147483672"/>
            <pc:sldLayoutMk cId="4046302210" sldId="2147483682"/>
          </pc:sldLayoutMkLst>
        </pc:sldLayoutChg>
        <pc:sldLayoutChg chg="add del mod replId">
          <pc:chgData name="PG-Nowacki, Arkadiusz" userId="S::arkadiusz.nowacki@city.ac.uk::6fbaa969-2923-4b16-a1ff-3545284150c6" providerId="AD" clId="Web-{EF22AF50-917D-4412-97D3-207076057286}" dt="2022-12-02T17:13:14.786" v="21"/>
          <pc:sldLayoutMkLst>
            <pc:docMk/>
            <pc:sldMasterMk cId="354524405" sldId="2147483672"/>
            <pc:sldLayoutMk cId="1755007740" sldId="2147483683"/>
          </pc:sldLayoutMkLst>
        </pc:sldLayoutChg>
      </pc:sldMasterChg>
      <pc:sldMasterChg chg="add del addSldLayout delSldLayout modSldLayout">
        <pc:chgData name="PG-Nowacki, Arkadiusz" userId="S::arkadiusz.nowacki@city.ac.uk::6fbaa969-2923-4b16-a1ff-3545284150c6" providerId="AD" clId="Web-{EF22AF50-917D-4412-97D3-207076057286}" dt="2022-12-02T17:13:46.147" v="27"/>
        <pc:sldMasterMkLst>
          <pc:docMk/>
          <pc:sldMasterMk cId="3220278267" sldId="2147483672"/>
        </pc:sldMasterMkLst>
        <pc:sldLayoutChg chg="add del mod replId">
          <pc:chgData name="PG-Nowacki, Arkadiusz" userId="S::arkadiusz.nowacki@city.ac.uk::6fbaa969-2923-4b16-a1ff-3545284150c6" providerId="AD" clId="Web-{EF22AF50-917D-4412-97D3-207076057286}" dt="2022-12-02T17:13:46.147" v="27"/>
          <pc:sldLayoutMkLst>
            <pc:docMk/>
            <pc:sldMasterMk cId="3220278267" sldId="2147483672"/>
            <pc:sldLayoutMk cId="502818926" sldId="2147483673"/>
          </pc:sldLayoutMkLst>
        </pc:sldLayoutChg>
        <pc:sldLayoutChg chg="add del mod replId">
          <pc:chgData name="PG-Nowacki, Arkadiusz" userId="S::arkadiusz.nowacki@city.ac.uk::6fbaa969-2923-4b16-a1ff-3545284150c6" providerId="AD" clId="Web-{EF22AF50-917D-4412-97D3-207076057286}" dt="2022-12-02T17:13:46.147" v="27"/>
          <pc:sldLayoutMkLst>
            <pc:docMk/>
            <pc:sldMasterMk cId="3220278267" sldId="2147483672"/>
            <pc:sldLayoutMk cId="3507669973" sldId="2147483674"/>
          </pc:sldLayoutMkLst>
        </pc:sldLayoutChg>
        <pc:sldLayoutChg chg="add del mod replId">
          <pc:chgData name="PG-Nowacki, Arkadiusz" userId="S::arkadiusz.nowacki@city.ac.uk::6fbaa969-2923-4b16-a1ff-3545284150c6" providerId="AD" clId="Web-{EF22AF50-917D-4412-97D3-207076057286}" dt="2022-12-02T17:13:46.147" v="27"/>
          <pc:sldLayoutMkLst>
            <pc:docMk/>
            <pc:sldMasterMk cId="3220278267" sldId="2147483672"/>
            <pc:sldLayoutMk cId="1743617471" sldId="2147483675"/>
          </pc:sldLayoutMkLst>
        </pc:sldLayoutChg>
        <pc:sldLayoutChg chg="add del mod replId">
          <pc:chgData name="PG-Nowacki, Arkadiusz" userId="S::arkadiusz.nowacki@city.ac.uk::6fbaa969-2923-4b16-a1ff-3545284150c6" providerId="AD" clId="Web-{EF22AF50-917D-4412-97D3-207076057286}" dt="2022-12-02T17:13:46.147" v="27"/>
          <pc:sldLayoutMkLst>
            <pc:docMk/>
            <pc:sldMasterMk cId="3220278267" sldId="2147483672"/>
            <pc:sldLayoutMk cId="3909697441" sldId="2147483676"/>
          </pc:sldLayoutMkLst>
        </pc:sldLayoutChg>
        <pc:sldLayoutChg chg="add del mod replId">
          <pc:chgData name="PG-Nowacki, Arkadiusz" userId="S::arkadiusz.nowacki@city.ac.uk::6fbaa969-2923-4b16-a1ff-3545284150c6" providerId="AD" clId="Web-{EF22AF50-917D-4412-97D3-207076057286}" dt="2022-12-02T17:13:46.147" v="27"/>
          <pc:sldLayoutMkLst>
            <pc:docMk/>
            <pc:sldMasterMk cId="3220278267" sldId="2147483672"/>
            <pc:sldLayoutMk cId="1516602655" sldId="2147483677"/>
          </pc:sldLayoutMkLst>
        </pc:sldLayoutChg>
        <pc:sldLayoutChg chg="add del mod replId">
          <pc:chgData name="PG-Nowacki, Arkadiusz" userId="S::arkadiusz.nowacki@city.ac.uk::6fbaa969-2923-4b16-a1ff-3545284150c6" providerId="AD" clId="Web-{EF22AF50-917D-4412-97D3-207076057286}" dt="2022-12-02T17:13:46.147" v="27"/>
          <pc:sldLayoutMkLst>
            <pc:docMk/>
            <pc:sldMasterMk cId="3220278267" sldId="2147483672"/>
            <pc:sldLayoutMk cId="2113868600" sldId="2147483678"/>
          </pc:sldLayoutMkLst>
        </pc:sldLayoutChg>
        <pc:sldLayoutChg chg="add del mod replId">
          <pc:chgData name="PG-Nowacki, Arkadiusz" userId="S::arkadiusz.nowacki@city.ac.uk::6fbaa969-2923-4b16-a1ff-3545284150c6" providerId="AD" clId="Web-{EF22AF50-917D-4412-97D3-207076057286}" dt="2022-12-02T17:13:46.147" v="27"/>
          <pc:sldLayoutMkLst>
            <pc:docMk/>
            <pc:sldMasterMk cId="3220278267" sldId="2147483672"/>
            <pc:sldLayoutMk cId="2766149658" sldId="2147483679"/>
          </pc:sldLayoutMkLst>
        </pc:sldLayoutChg>
        <pc:sldLayoutChg chg="add del mod replId">
          <pc:chgData name="PG-Nowacki, Arkadiusz" userId="S::arkadiusz.nowacki@city.ac.uk::6fbaa969-2923-4b16-a1ff-3545284150c6" providerId="AD" clId="Web-{EF22AF50-917D-4412-97D3-207076057286}" dt="2022-12-02T17:13:46.147" v="27"/>
          <pc:sldLayoutMkLst>
            <pc:docMk/>
            <pc:sldMasterMk cId="3220278267" sldId="2147483672"/>
            <pc:sldLayoutMk cId="2646811778" sldId="2147483680"/>
          </pc:sldLayoutMkLst>
        </pc:sldLayoutChg>
        <pc:sldLayoutChg chg="add del mod replId">
          <pc:chgData name="PG-Nowacki, Arkadiusz" userId="S::arkadiusz.nowacki@city.ac.uk::6fbaa969-2923-4b16-a1ff-3545284150c6" providerId="AD" clId="Web-{EF22AF50-917D-4412-97D3-207076057286}" dt="2022-12-02T17:13:46.147" v="27"/>
          <pc:sldLayoutMkLst>
            <pc:docMk/>
            <pc:sldMasterMk cId="3220278267" sldId="2147483672"/>
            <pc:sldLayoutMk cId="2673402355" sldId="2147483681"/>
          </pc:sldLayoutMkLst>
        </pc:sldLayoutChg>
        <pc:sldLayoutChg chg="add del mod replId">
          <pc:chgData name="PG-Nowacki, Arkadiusz" userId="S::arkadiusz.nowacki@city.ac.uk::6fbaa969-2923-4b16-a1ff-3545284150c6" providerId="AD" clId="Web-{EF22AF50-917D-4412-97D3-207076057286}" dt="2022-12-02T17:13:46.147" v="27"/>
          <pc:sldLayoutMkLst>
            <pc:docMk/>
            <pc:sldMasterMk cId="3220278267" sldId="2147483672"/>
            <pc:sldLayoutMk cId="2718147755" sldId="2147483682"/>
          </pc:sldLayoutMkLst>
        </pc:sldLayoutChg>
        <pc:sldLayoutChg chg="add del mod replId">
          <pc:chgData name="PG-Nowacki, Arkadiusz" userId="S::arkadiusz.nowacki@city.ac.uk::6fbaa969-2923-4b16-a1ff-3545284150c6" providerId="AD" clId="Web-{EF22AF50-917D-4412-97D3-207076057286}" dt="2022-12-02T17:13:46.147" v="27"/>
          <pc:sldLayoutMkLst>
            <pc:docMk/>
            <pc:sldMasterMk cId="3220278267" sldId="2147483672"/>
            <pc:sldLayoutMk cId="3583147412" sldId="2147483683"/>
          </pc:sldLayoutMkLst>
        </pc:sldLayoutChg>
      </pc:sldMasterChg>
      <pc:sldMasterChg chg="add del addSldLayout delSldLayout modSldLayout">
        <pc:chgData name="PG-Nowacki, Arkadiusz" userId="S::arkadiusz.nowacki@city.ac.uk::6fbaa969-2923-4b16-a1ff-3545284150c6" providerId="AD" clId="Web-{EF22AF50-917D-4412-97D3-207076057286}" dt="2022-12-02T17:13:22.443" v="23"/>
        <pc:sldMasterMkLst>
          <pc:docMk/>
          <pc:sldMasterMk cId="3669598227" sldId="2147483672"/>
        </pc:sldMasterMkLst>
        <pc:sldLayoutChg chg="add del mod replId">
          <pc:chgData name="PG-Nowacki, Arkadiusz" userId="S::arkadiusz.nowacki@city.ac.uk::6fbaa969-2923-4b16-a1ff-3545284150c6" providerId="AD" clId="Web-{EF22AF50-917D-4412-97D3-207076057286}" dt="2022-12-02T17:13:22.443" v="23"/>
          <pc:sldLayoutMkLst>
            <pc:docMk/>
            <pc:sldMasterMk cId="3669598227" sldId="2147483672"/>
            <pc:sldLayoutMk cId="3512781028" sldId="2147483673"/>
          </pc:sldLayoutMkLst>
        </pc:sldLayoutChg>
        <pc:sldLayoutChg chg="add del mod replId">
          <pc:chgData name="PG-Nowacki, Arkadiusz" userId="S::arkadiusz.nowacki@city.ac.uk::6fbaa969-2923-4b16-a1ff-3545284150c6" providerId="AD" clId="Web-{EF22AF50-917D-4412-97D3-207076057286}" dt="2022-12-02T17:13:22.443" v="23"/>
          <pc:sldLayoutMkLst>
            <pc:docMk/>
            <pc:sldMasterMk cId="3669598227" sldId="2147483672"/>
            <pc:sldLayoutMk cId="1888582239" sldId="2147483674"/>
          </pc:sldLayoutMkLst>
        </pc:sldLayoutChg>
        <pc:sldLayoutChg chg="add del mod replId">
          <pc:chgData name="PG-Nowacki, Arkadiusz" userId="S::arkadiusz.nowacki@city.ac.uk::6fbaa969-2923-4b16-a1ff-3545284150c6" providerId="AD" clId="Web-{EF22AF50-917D-4412-97D3-207076057286}" dt="2022-12-02T17:13:22.443" v="23"/>
          <pc:sldLayoutMkLst>
            <pc:docMk/>
            <pc:sldMasterMk cId="3669598227" sldId="2147483672"/>
            <pc:sldLayoutMk cId="3617992938" sldId="2147483675"/>
          </pc:sldLayoutMkLst>
        </pc:sldLayoutChg>
        <pc:sldLayoutChg chg="add del mod replId">
          <pc:chgData name="PG-Nowacki, Arkadiusz" userId="S::arkadiusz.nowacki@city.ac.uk::6fbaa969-2923-4b16-a1ff-3545284150c6" providerId="AD" clId="Web-{EF22AF50-917D-4412-97D3-207076057286}" dt="2022-12-02T17:13:22.443" v="23"/>
          <pc:sldLayoutMkLst>
            <pc:docMk/>
            <pc:sldMasterMk cId="3669598227" sldId="2147483672"/>
            <pc:sldLayoutMk cId="3838528743" sldId="2147483676"/>
          </pc:sldLayoutMkLst>
        </pc:sldLayoutChg>
        <pc:sldLayoutChg chg="add del mod replId">
          <pc:chgData name="PG-Nowacki, Arkadiusz" userId="S::arkadiusz.nowacki@city.ac.uk::6fbaa969-2923-4b16-a1ff-3545284150c6" providerId="AD" clId="Web-{EF22AF50-917D-4412-97D3-207076057286}" dt="2022-12-02T17:13:22.443" v="23"/>
          <pc:sldLayoutMkLst>
            <pc:docMk/>
            <pc:sldMasterMk cId="3669598227" sldId="2147483672"/>
            <pc:sldLayoutMk cId="3485824549" sldId="2147483677"/>
          </pc:sldLayoutMkLst>
        </pc:sldLayoutChg>
        <pc:sldLayoutChg chg="add del mod replId">
          <pc:chgData name="PG-Nowacki, Arkadiusz" userId="S::arkadiusz.nowacki@city.ac.uk::6fbaa969-2923-4b16-a1ff-3545284150c6" providerId="AD" clId="Web-{EF22AF50-917D-4412-97D3-207076057286}" dt="2022-12-02T17:13:22.443" v="23"/>
          <pc:sldLayoutMkLst>
            <pc:docMk/>
            <pc:sldMasterMk cId="3669598227" sldId="2147483672"/>
            <pc:sldLayoutMk cId="3882577070" sldId="2147483678"/>
          </pc:sldLayoutMkLst>
        </pc:sldLayoutChg>
        <pc:sldLayoutChg chg="add del mod replId">
          <pc:chgData name="PG-Nowacki, Arkadiusz" userId="S::arkadiusz.nowacki@city.ac.uk::6fbaa969-2923-4b16-a1ff-3545284150c6" providerId="AD" clId="Web-{EF22AF50-917D-4412-97D3-207076057286}" dt="2022-12-02T17:13:22.443" v="23"/>
          <pc:sldLayoutMkLst>
            <pc:docMk/>
            <pc:sldMasterMk cId="3669598227" sldId="2147483672"/>
            <pc:sldLayoutMk cId="4171346842" sldId="2147483679"/>
          </pc:sldLayoutMkLst>
        </pc:sldLayoutChg>
        <pc:sldLayoutChg chg="add del mod replId">
          <pc:chgData name="PG-Nowacki, Arkadiusz" userId="S::arkadiusz.nowacki@city.ac.uk::6fbaa969-2923-4b16-a1ff-3545284150c6" providerId="AD" clId="Web-{EF22AF50-917D-4412-97D3-207076057286}" dt="2022-12-02T17:13:22.443" v="23"/>
          <pc:sldLayoutMkLst>
            <pc:docMk/>
            <pc:sldMasterMk cId="3669598227" sldId="2147483672"/>
            <pc:sldLayoutMk cId="3096432244" sldId="2147483680"/>
          </pc:sldLayoutMkLst>
        </pc:sldLayoutChg>
        <pc:sldLayoutChg chg="add del mod replId">
          <pc:chgData name="PG-Nowacki, Arkadiusz" userId="S::arkadiusz.nowacki@city.ac.uk::6fbaa969-2923-4b16-a1ff-3545284150c6" providerId="AD" clId="Web-{EF22AF50-917D-4412-97D3-207076057286}" dt="2022-12-02T17:13:22.443" v="23"/>
          <pc:sldLayoutMkLst>
            <pc:docMk/>
            <pc:sldMasterMk cId="3669598227" sldId="2147483672"/>
            <pc:sldLayoutMk cId="1398314260" sldId="2147483681"/>
          </pc:sldLayoutMkLst>
        </pc:sldLayoutChg>
        <pc:sldLayoutChg chg="add del mod replId">
          <pc:chgData name="PG-Nowacki, Arkadiusz" userId="S::arkadiusz.nowacki@city.ac.uk::6fbaa969-2923-4b16-a1ff-3545284150c6" providerId="AD" clId="Web-{EF22AF50-917D-4412-97D3-207076057286}" dt="2022-12-02T17:13:22.443" v="23"/>
          <pc:sldLayoutMkLst>
            <pc:docMk/>
            <pc:sldMasterMk cId="3669598227" sldId="2147483672"/>
            <pc:sldLayoutMk cId="227711899" sldId="2147483682"/>
          </pc:sldLayoutMkLst>
        </pc:sldLayoutChg>
        <pc:sldLayoutChg chg="add del mod replId">
          <pc:chgData name="PG-Nowacki, Arkadiusz" userId="S::arkadiusz.nowacki@city.ac.uk::6fbaa969-2923-4b16-a1ff-3545284150c6" providerId="AD" clId="Web-{EF22AF50-917D-4412-97D3-207076057286}" dt="2022-12-02T17:13:22.443" v="23"/>
          <pc:sldLayoutMkLst>
            <pc:docMk/>
            <pc:sldMasterMk cId="3669598227" sldId="2147483672"/>
            <pc:sldLayoutMk cId="1870360881" sldId="2147483683"/>
          </pc:sldLayoutMkLst>
        </pc:sldLayoutChg>
      </pc:sldMasterChg>
      <pc:sldMasterChg chg="add del addSldLayout delSldLayout modSldLayout">
        <pc:chgData name="PG-Nowacki, Arkadiusz" userId="S::arkadiusz.nowacki@city.ac.uk::6fbaa969-2923-4b16-a1ff-3545284150c6" providerId="AD" clId="Web-{EF22AF50-917D-4412-97D3-207076057286}" dt="2022-12-02T17:13:32.568" v="25"/>
        <pc:sldMasterMkLst>
          <pc:docMk/>
          <pc:sldMasterMk cId="3917539406" sldId="2147483672"/>
        </pc:sldMasterMkLst>
        <pc:sldLayoutChg chg="add del mod replId">
          <pc:chgData name="PG-Nowacki, Arkadiusz" userId="S::arkadiusz.nowacki@city.ac.uk::6fbaa969-2923-4b16-a1ff-3545284150c6" providerId="AD" clId="Web-{EF22AF50-917D-4412-97D3-207076057286}" dt="2022-12-02T17:13:32.568" v="25"/>
          <pc:sldLayoutMkLst>
            <pc:docMk/>
            <pc:sldMasterMk cId="3917539406" sldId="2147483672"/>
            <pc:sldLayoutMk cId="4019197524" sldId="2147483673"/>
          </pc:sldLayoutMkLst>
        </pc:sldLayoutChg>
        <pc:sldLayoutChg chg="add del mod replId">
          <pc:chgData name="PG-Nowacki, Arkadiusz" userId="S::arkadiusz.nowacki@city.ac.uk::6fbaa969-2923-4b16-a1ff-3545284150c6" providerId="AD" clId="Web-{EF22AF50-917D-4412-97D3-207076057286}" dt="2022-12-02T17:13:32.568" v="25"/>
          <pc:sldLayoutMkLst>
            <pc:docMk/>
            <pc:sldMasterMk cId="3917539406" sldId="2147483672"/>
            <pc:sldLayoutMk cId="1487644315" sldId="2147483674"/>
          </pc:sldLayoutMkLst>
        </pc:sldLayoutChg>
        <pc:sldLayoutChg chg="add del mod replId">
          <pc:chgData name="PG-Nowacki, Arkadiusz" userId="S::arkadiusz.nowacki@city.ac.uk::6fbaa969-2923-4b16-a1ff-3545284150c6" providerId="AD" clId="Web-{EF22AF50-917D-4412-97D3-207076057286}" dt="2022-12-02T17:13:32.568" v="25"/>
          <pc:sldLayoutMkLst>
            <pc:docMk/>
            <pc:sldMasterMk cId="3917539406" sldId="2147483672"/>
            <pc:sldLayoutMk cId="4204293741" sldId="2147483675"/>
          </pc:sldLayoutMkLst>
        </pc:sldLayoutChg>
        <pc:sldLayoutChg chg="add del mod replId">
          <pc:chgData name="PG-Nowacki, Arkadiusz" userId="S::arkadiusz.nowacki@city.ac.uk::6fbaa969-2923-4b16-a1ff-3545284150c6" providerId="AD" clId="Web-{EF22AF50-917D-4412-97D3-207076057286}" dt="2022-12-02T17:13:32.568" v="25"/>
          <pc:sldLayoutMkLst>
            <pc:docMk/>
            <pc:sldMasterMk cId="3917539406" sldId="2147483672"/>
            <pc:sldLayoutMk cId="634028965" sldId="2147483676"/>
          </pc:sldLayoutMkLst>
        </pc:sldLayoutChg>
        <pc:sldLayoutChg chg="add del mod replId">
          <pc:chgData name="PG-Nowacki, Arkadiusz" userId="S::arkadiusz.nowacki@city.ac.uk::6fbaa969-2923-4b16-a1ff-3545284150c6" providerId="AD" clId="Web-{EF22AF50-917D-4412-97D3-207076057286}" dt="2022-12-02T17:13:32.568" v="25"/>
          <pc:sldLayoutMkLst>
            <pc:docMk/>
            <pc:sldMasterMk cId="3917539406" sldId="2147483672"/>
            <pc:sldLayoutMk cId="3468380702" sldId="2147483677"/>
          </pc:sldLayoutMkLst>
        </pc:sldLayoutChg>
        <pc:sldLayoutChg chg="add del mod replId">
          <pc:chgData name="PG-Nowacki, Arkadiusz" userId="S::arkadiusz.nowacki@city.ac.uk::6fbaa969-2923-4b16-a1ff-3545284150c6" providerId="AD" clId="Web-{EF22AF50-917D-4412-97D3-207076057286}" dt="2022-12-02T17:13:32.568" v="25"/>
          <pc:sldLayoutMkLst>
            <pc:docMk/>
            <pc:sldMasterMk cId="3917539406" sldId="2147483672"/>
            <pc:sldLayoutMk cId="2120809599" sldId="2147483678"/>
          </pc:sldLayoutMkLst>
        </pc:sldLayoutChg>
        <pc:sldLayoutChg chg="add del mod replId">
          <pc:chgData name="PG-Nowacki, Arkadiusz" userId="S::arkadiusz.nowacki@city.ac.uk::6fbaa969-2923-4b16-a1ff-3545284150c6" providerId="AD" clId="Web-{EF22AF50-917D-4412-97D3-207076057286}" dt="2022-12-02T17:13:32.568" v="25"/>
          <pc:sldLayoutMkLst>
            <pc:docMk/>
            <pc:sldMasterMk cId="3917539406" sldId="2147483672"/>
            <pc:sldLayoutMk cId="1966942667" sldId="2147483679"/>
          </pc:sldLayoutMkLst>
        </pc:sldLayoutChg>
        <pc:sldLayoutChg chg="add del mod replId">
          <pc:chgData name="PG-Nowacki, Arkadiusz" userId="S::arkadiusz.nowacki@city.ac.uk::6fbaa969-2923-4b16-a1ff-3545284150c6" providerId="AD" clId="Web-{EF22AF50-917D-4412-97D3-207076057286}" dt="2022-12-02T17:13:32.568" v="25"/>
          <pc:sldLayoutMkLst>
            <pc:docMk/>
            <pc:sldMasterMk cId="3917539406" sldId="2147483672"/>
            <pc:sldLayoutMk cId="1631215345" sldId="2147483680"/>
          </pc:sldLayoutMkLst>
        </pc:sldLayoutChg>
        <pc:sldLayoutChg chg="add del mod replId">
          <pc:chgData name="PG-Nowacki, Arkadiusz" userId="S::arkadiusz.nowacki@city.ac.uk::6fbaa969-2923-4b16-a1ff-3545284150c6" providerId="AD" clId="Web-{EF22AF50-917D-4412-97D3-207076057286}" dt="2022-12-02T17:13:32.568" v="25"/>
          <pc:sldLayoutMkLst>
            <pc:docMk/>
            <pc:sldMasterMk cId="3917539406" sldId="2147483672"/>
            <pc:sldLayoutMk cId="3374763220" sldId="2147483681"/>
          </pc:sldLayoutMkLst>
        </pc:sldLayoutChg>
        <pc:sldLayoutChg chg="add del mod replId">
          <pc:chgData name="PG-Nowacki, Arkadiusz" userId="S::arkadiusz.nowacki@city.ac.uk::6fbaa969-2923-4b16-a1ff-3545284150c6" providerId="AD" clId="Web-{EF22AF50-917D-4412-97D3-207076057286}" dt="2022-12-02T17:13:32.568" v="25"/>
          <pc:sldLayoutMkLst>
            <pc:docMk/>
            <pc:sldMasterMk cId="3917539406" sldId="2147483672"/>
            <pc:sldLayoutMk cId="186302927" sldId="2147483682"/>
          </pc:sldLayoutMkLst>
        </pc:sldLayoutChg>
        <pc:sldLayoutChg chg="add del mod replId">
          <pc:chgData name="PG-Nowacki, Arkadiusz" userId="S::arkadiusz.nowacki@city.ac.uk::6fbaa969-2923-4b16-a1ff-3545284150c6" providerId="AD" clId="Web-{EF22AF50-917D-4412-97D3-207076057286}" dt="2022-12-02T17:13:32.568" v="25"/>
          <pc:sldLayoutMkLst>
            <pc:docMk/>
            <pc:sldMasterMk cId="3917539406" sldId="2147483672"/>
            <pc:sldLayoutMk cId="2563357982" sldId="2147483683"/>
          </pc:sldLayoutMkLst>
        </pc:sldLayoutChg>
      </pc:sldMasterChg>
      <pc:sldMasterChg chg="add del addSldLayout delSldLayout modSldLayout">
        <pc:chgData name="PG-Nowacki, Arkadiusz" userId="S::arkadiusz.nowacki@city.ac.uk::6fbaa969-2923-4b16-a1ff-3545284150c6" providerId="AD" clId="Web-{EF22AF50-917D-4412-97D3-207076057286}" dt="2022-12-02T17:13:08.927" v="17"/>
        <pc:sldMasterMkLst>
          <pc:docMk/>
          <pc:sldMasterMk cId="3301477799" sldId="2147483684"/>
        </pc:sldMasterMkLst>
        <pc:sldLayoutChg chg="add del mod replId">
          <pc:chgData name="PG-Nowacki, Arkadiusz" userId="S::arkadiusz.nowacki@city.ac.uk::6fbaa969-2923-4b16-a1ff-3545284150c6" providerId="AD" clId="Web-{EF22AF50-917D-4412-97D3-207076057286}" dt="2022-12-02T17:13:08.927" v="17"/>
          <pc:sldLayoutMkLst>
            <pc:docMk/>
            <pc:sldMasterMk cId="3301477799" sldId="2147483684"/>
            <pc:sldLayoutMk cId="4105862641" sldId="2147483685"/>
          </pc:sldLayoutMkLst>
        </pc:sldLayoutChg>
        <pc:sldLayoutChg chg="add del mod replId">
          <pc:chgData name="PG-Nowacki, Arkadiusz" userId="S::arkadiusz.nowacki@city.ac.uk::6fbaa969-2923-4b16-a1ff-3545284150c6" providerId="AD" clId="Web-{EF22AF50-917D-4412-97D3-207076057286}" dt="2022-12-02T17:13:08.927" v="17"/>
          <pc:sldLayoutMkLst>
            <pc:docMk/>
            <pc:sldMasterMk cId="3301477799" sldId="2147483684"/>
            <pc:sldLayoutMk cId="1394263800" sldId="2147483686"/>
          </pc:sldLayoutMkLst>
        </pc:sldLayoutChg>
        <pc:sldLayoutChg chg="add del mod replId">
          <pc:chgData name="PG-Nowacki, Arkadiusz" userId="S::arkadiusz.nowacki@city.ac.uk::6fbaa969-2923-4b16-a1ff-3545284150c6" providerId="AD" clId="Web-{EF22AF50-917D-4412-97D3-207076057286}" dt="2022-12-02T17:13:08.927" v="17"/>
          <pc:sldLayoutMkLst>
            <pc:docMk/>
            <pc:sldMasterMk cId="3301477799" sldId="2147483684"/>
            <pc:sldLayoutMk cId="626018008" sldId="2147483687"/>
          </pc:sldLayoutMkLst>
        </pc:sldLayoutChg>
        <pc:sldLayoutChg chg="add del mod replId">
          <pc:chgData name="PG-Nowacki, Arkadiusz" userId="S::arkadiusz.nowacki@city.ac.uk::6fbaa969-2923-4b16-a1ff-3545284150c6" providerId="AD" clId="Web-{EF22AF50-917D-4412-97D3-207076057286}" dt="2022-12-02T17:13:08.927" v="17"/>
          <pc:sldLayoutMkLst>
            <pc:docMk/>
            <pc:sldMasterMk cId="3301477799" sldId="2147483684"/>
            <pc:sldLayoutMk cId="3504233298" sldId="2147483688"/>
          </pc:sldLayoutMkLst>
        </pc:sldLayoutChg>
        <pc:sldLayoutChg chg="add del mod replId">
          <pc:chgData name="PG-Nowacki, Arkadiusz" userId="S::arkadiusz.nowacki@city.ac.uk::6fbaa969-2923-4b16-a1ff-3545284150c6" providerId="AD" clId="Web-{EF22AF50-917D-4412-97D3-207076057286}" dt="2022-12-02T17:13:08.927" v="17"/>
          <pc:sldLayoutMkLst>
            <pc:docMk/>
            <pc:sldMasterMk cId="3301477799" sldId="2147483684"/>
            <pc:sldLayoutMk cId="2570144123" sldId="2147483689"/>
          </pc:sldLayoutMkLst>
        </pc:sldLayoutChg>
        <pc:sldLayoutChg chg="add del mod replId">
          <pc:chgData name="PG-Nowacki, Arkadiusz" userId="S::arkadiusz.nowacki@city.ac.uk::6fbaa969-2923-4b16-a1ff-3545284150c6" providerId="AD" clId="Web-{EF22AF50-917D-4412-97D3-207076057286}" dt="2022-12-02T17:13:08.927" v="17"/>
          <pc:sldLayoutMkLst>
            <pc:docMk/>
            <pc:sldMasterMk cId="3301477799" sldId="2147483684"/>
            <pc:sldLayoutMk cId="2268820803" sldId="2147483690"/>
          </pc:sldLayoutMkLst>
        </pc:sldLayoutChg>
        <pc:sldLayoutChg chg="add del mod replId">
          <pc:chgData name="PG-Nowacki, Arkadiusz" userId="S::arkadiusz.nowacki@city.ac.uk::6fbaa969-2923-4b16-a1ff-3545284150c6" providerId="AD" clId="Web-{EF22AF50-917D-4412-97D3-207076057286}" dt="2022-12-02T17:13:08.927" v="17"/>
          <pc:sldLayoutMkLst>
            <pc:docMk/>
            <pc:sldMasterMk cId="3301477799" sldId="2147483684"/>
            <pc:sldLayoutMk cId="2599393020" sldId="2147483691"/>
          </pc:sldLayoutMkLst>
        </pc:sldLayoutChg>
        <pc:sldLayoutChg chg="add del mod replId">
          <pc:chgData name="PG-Nowacki, Arkadiusz" userId="S::arkadiusz.nowacki@city.ac.uk::6fbaa969-2923-4b16-a1ff-3545284150c6" providerId="AD" clId="Web-{EF22AF50-917D-4412-97D3-207076057286}" dt="2022-12-02T17:13:08.927" v="17"/>
          <pc:sldLayoutMkLst>
            <pc:docMk/>
            <pc:sldMasterMk cId="3301477799" sldId="2147483684"/>
            <pc:sldLayoutMk cId="99292269" sldId="2147483692"/>
          </pc:sldLayoutMkLst>
        </pc:sldLayoutChg>
        <pc:sldLayoutChg chg="add del mod replId">
          <pc:chgData name="PG-Nowacki, Arkadiusz" userId="S::arkadiusz.nowacki@city.ac.uk::6fbaa969-2923-4b16-a1ff-3545284150c6" providerId="AD" clId="Web-{EF22AF50-917D-4412-97D3-207076057286}" dt="2022-12-02T17:13:08.927" v="17"/>
          <pc:sldLayoutMkLst>
            <pc:docMk/>
            <pc:sldMasterMk cId="3301477799" sldId="2147483684"/>
            <pc:sldLayoutMk cId="670388857" sldId="2147483693"/>
          </pc:sldLayoutMkLst>
        </pc:sldLayoutChg>
        <pc:sldLayoutChg chg="add del mod replId">
          <pc:chgData name="PG-Nowacki, Arkadiusz" userId="S::arkadiusz.nowacki@city.ac.uk::6fbaa969-2923-4b16-a1ff-3545284150c6" providerId="AD" clId="Web-{EF22AF50-917D-4412-97D3-207076057286}" dt="2022-12-02T17:13:08.927" v="17"/>
          <pc:sldLayoutMkLst>
            <pc:docMk/>
            <pc:sldMasterMk cId="3301477799" sldId="2147483684"/>
            <pc:sldLayoutMk cId="2196196973" sldId="2147483694"/>
          </pc:sldLayoutMkLst>
        </pc:sldLayoutChg>
        <pc:sldLayoutChg chg="add del mod replId">
          <pc:chgData name="PG-Nowacki, Arkadiusz" userId="S::arkadiusz.nowacki@city.ac.uk::6fbaa969-2923-4b16-a1ff-3545284150c6" providerId="AD" clId="Web-{EF22AF50-917D-4412-97D3-207076057286}" dt="2022-12-02T17:13:08.927" v="17"/>
          <pc:sldLayoutMkLst>
            <pc:docMk/>
            <pc:sldMasterMk cId="3301477799" sldId="2147483684"/>
            <pc:sldLayoutMk cId="1527830073" sldId="2147483695"/>
          </pc:sldLayoutMkLst>
        </pc:sldLayoutChg>
      </pc:sldMasterChg>
    </pc:docChg>
  </pc:docChgLst>
  <pc:docChgLst>
    <pc:chgData name="PG-Nowacki, Arkadiusz" userId="S::arkadiusz.nowacki@city.ac.uk::6fbaa969-2923-4b16-a1ff-3545284150c6" providerId="AD" clId="Web-{26B01116-931F-452D-B3AB-FCC2FDEEEBED}"/>
    <pc:docChg chg="modSld">
      <pc:chgData name="PG-Nowacki, Arkadiusz" userId="S::arkadiusz.nowacki@city.ac.uk::6fbaa969-2923-4b16-a1ff-3545284150c6" providerId="AD" clId="Web-{26B01116-931F-452D-B3AB-FCC2FDEEEBED}" dt="2022-12-02T17:24:21.553" v="105" actId="14100"/>
      <pc:docMkLst>
        <pc:docMk/>
      </pc:docMkLst>
      <pc:sldChg chg="modSp">
        <pc:chgData name="PG-Nowacki, Arkadiusz" userId="S::arkadiusz.nowacki@city.ac.uk::6fbaa969-2923-4b16-a1ff-3545284150c6" providerId="AD" clId="Web-{26B01116-931F-452D-B3AB-FCC2FDEEEBED}" dt="2022-12-02T17:24:21.553" v="105" actId="14100"/>
        <pc:sldMkLst>
          <pc:docMk/>
          <pc:sldMk cId="1951051510" sldId="259"/>
        </pc:sldMkLst>
        <pc:spChg chg="mod">
          <ac:chgData name="PG-Nowacki, Arkadiusz" userId="S::arkadiusz.nowacki@city.ac.uk::6fbaa969-2923-4b16-a1ff-3545284150c6" providerId="AD" clId="Web-{26B01116-931F-452D-B3AB-FCC2FDEEEBED}" dt="2022-12-02T17:24:21.553" v="105" actId="14100"/>
          <ac:spMkLst>
            <pc:docMk/>
            <pc:sldMk cId="1951051510" sldId="259"/>
            <ac:spMk id="3" creationId="{33D976C1-FEE5-3958-88FA-0B2AE1D49B8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56752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09442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775531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20338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281358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64598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97184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07412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6959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80452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12/9/2022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6447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12/9/2022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4166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12/9/2022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27271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12/9/2022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5444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87669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8108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12/9/2022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737496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64" name="Rectangle 7">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9">
            <a:extLst>
              <a:ext uri="{FF2B5EF4-FFF2-40B4-BE49-F238E27FC236}">
                <a16:creationId xmlns:a16="http://schemas.microsoft.com/office/drawing/2014/main" id="{A317EBE3-FF86-4DA1-BC9A-331F7F214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grpSp>
        <p:nvGrpSpPr>
          <p:cNvPr id="66" name="Group 11">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67"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68"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69"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70"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71"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72"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73"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74"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75"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76"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77"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78"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Title 1"/>
          <p:cNvSpPr>
            <a:spLocks noGrp="1"/>
          </p:cNvSpPr>
          <p:nvPr>
            <p:ph type="ctrTitle"/>
          </p:nvPr>
        </p:nvSpPr>
        <p:spPr>
          <a:xfrm>
            <a:off x="1304103" y="1318591"/>
            <a:ext cx="5800929" cy="4220820"/>
          </a:xfrm>
        </p:spPr>
        <p:txBody>
          <a:bodyPr anchor="ctr">
            <a:normAutofit/>
          </a:bodyPr>
          <a:lstStyle/>
          <a:p>
            <a:pPr algn="r">
              <a:lnSpc>
                <a:spcPct val="90000"/>
              </a:lnSpc>
            </a:pPr>
            <a:r>
              <a:rPr lang="en-US" sz="5600">
                <a:solidFill>
                  <a:schemeClr val="tx2">
                    <a:lumMod val="75000"/>
                  </a:schemeClr>
                </a:solidFill>
                <a:ea typeface="Calibri Light"/>
                <a:cs typeface="Calibri Light"/>
              </a:rPr>
              <a:t>Student Attendance Record Keeping Application</a:t>
            </a:r>
            <a:endParaRPr lang="en-US" sz="5600">
              <a:solidFill>
                <a:schemeClr val="tx2">
                  <a:lumMod val="75000"/>
                </a:schemeClr>
              </a:solidFill>
            </a:endParaRPr>
          </a:p>
        </p:txBody>
      </p:sp>
      <p:sp>
        <p:nvSpPr>
          <p:cNvPr id="3" name="Subtitle 2"/>
          <p:cNvSpPr>
            <a:spLocks noGrp="1"/>
          </p:cNvSpPr>
          <p:nvPr>
            <p:ph type="subTitle" idx="1"/>
          </p:nvPr>
        </p:nvSpPr>
        <p:spPr>
          <a:xfrm>
            <a:off x="7855048" y="1871831"/>
            <a:ext cx="3084569" cy="3199806"/>
          </a:xfrm>
        </p:spPr>
        <p:txBody>
          <a:bodyPr vert="horz" lIns="91440" tIns="45720" rIns="91440" bIns="45720" rtlCol="0" anchor="ctr">
            <a:normAutofit/>
          </a:bodyPr>
          <a:lstStyle/>
          <a:p>
            <a:r>
              <a:rPr lang="en-US">
                <a:solidFill>
                  <a:schemeClr val="tx2">
                    <a:lumMod val="75000"/>
                  </a:schemeClr>
                </a:solidFill>
                <a:ea typeface="Calibri"/>
                <a:cs typeface="Calibri"/>
              </a:rPr>
              <a:t>Jack Negus</a:t>
            </a:r>
          </a:p>
          <a:p>
            <a:r>
              <a:rPr lang="en-US">
                <a:solidFill>
                  <a:schemeClr val="tx2">
                    <a:lumMod val="75000"/>
                  </a:schemeClr>
                </a:solidFill>
                <a:ea typeface="+mn-lt"/>
                <a:cs typeface="+mn-lt"/>
              </a:rPr>
              <a:t>Arkadiusz Nowacki</a:t>
            </a:r>
          </a:p>
          <a:p>
            <a:r>
              <a:rPr lang="en-US">
                <a:solidFill>
                  <a:schemeClr val="tx2">
                    <a:lumMod val="75000"/>
                  </a:schemeClr>
                </a:solidFill>
                <a:ea typeface="Calibri"/>
                <a:cs typeface="Calibri"/>
              </a:rPr>
              <a:t>PG12</a:t>
            </a:r>
          </a:p>
        </p:txBody>
      </p:sp>
      <p:cxnSp>
        <p:nvCxnSpPr>
          <p:cNvPr id="79" name="Straight Connector 25">
            <a:extLst>
              <a:ext uri="{FF2B5EF4-FFF2-40B4-BE49-F238E27FC236}">
                <a16:creationId xmlns:a16="http://schemas.microsoft.com/office/drawing/2014/main" id="{34D43EC1-35FA-4FC3-8526-F655CEB09D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7196"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6715C-D9FC-FF9F-0F8D-2611A6F63D70}"/>
              </a:ext>
            </a:extLst>
          </p:cNvPr>
          <p:cNvSpPr>
            <a:spLocks noGrp="1"/>
          </p:cNvSpPr>
          <p:nvPr>
            <p:ph type="title"/>
          </p:nvPr>
        </p:nvSpPr>
        <p:spPr/>
        <p:txBody>
          <a:bodyPr/>
          <a:lstStyle/>
          <a:p>
            <a:r>
              <a:rPr lang="en-US">
                <a:cs typeface="Calibri Light"/>
              </a:rPr>
              <a:t>Challenges</a:t>
            </a:r>
            <a:endParaRPr lang="en-US"/>
          </a:p>
        </p:txBody>
      </p:sp>
      <p:sp>
        <p:nvSpPr>
          <p:cNvPr id="3" name="Content Placeholder 2">
            <a:extLst>
              <a:ext uri="{FF2B5EF4-FFF2-40B4-BE49-F238E27FC236}">
                <a16:creationId xmlns:a16="http://schemas.microsoft.com/office/drawing/2014/main" id="{3216C598-4E1C-19EC-9423-52D483F5703E}"/>
              </a:ext>
            </a:extLst>
          </p:cNvPr>
          <p:cNvSpPr>
            <a:spLocks noGrp="1"/>
          </p:cNvSpPr>
          <p:nvPr>
            <p:ph idx="1"/>
          </p:nvPr>
        </p:nvSpPr>
        <p:spPr/>
        <p:txBody>
          <a:bodyPr vert="horz" lIns="91440" tIns="45720" rIns="91440" bIns="45720" rtlCol="0" anchor="t">
            <a:normAutofit fontScale="85000" lnSpcReduction="20000"/>
          </a:bodyPr>
          <a:lstStyle/>
          <a:p>
            <a:r>
              <a:rPr lang="en-US">
                <a:solidFill>
                  <a:srgbClr val="000000"/>
                </a:solidFill>
                <a:cs typeface="Calibri"/>
              </a:rPr>
              <a:t>The problems we faced</a:t>
            </a:r>
            <a:r>
              <a:rPr lang="en-US">
                <a:solidFill>
                  <a:srgbClr val="000000"/>
                </a:solidFill>
                <a:ea typeface="+mn-lt"/>
                <a:cs typeface="+mn-lt"/>
              </a:rPr>
              <a:t>:</a:t>
            </a:r>
          </a:p>
          <a:p>
            <a:pPr lvl="1"/>
            <a:r>
              <a:rPr lang="en-US">
                <a:solidFill>
                  <a:srgbClr val="000000"/>
                </a:solidFill>
                <a:ea typeface="+mn-lt"/>
                <a:cs typeface="+mn-lt"/>
              </a:rPr>
              <a:t>The common problem we had was that for long time our application JAR file would not function on the Elastic Beanstalk service due to wrongly packaged HTML templates (they should have separate directory called "templates" under the "resources" folder inside of the project) and second part of this issue was in wrongly used </a:t>
            </a:r>
            <a:r>
              <a:rPr lang="en-US" err="1">
                <a:solidFill>
                  <a:srgbClr val="000000"/>
                </a:solidFill>
                <a:ea typeface="+mn-lt"/>
                <a:cs typeface="+mn-lt"/>
              </a:rPr>
              <a:t>Thymeleaf</a:t>
            </a:r>
            <a:r>
              <a:rPr lang="en-US">
                <a:solidFill>
                  <a:srgbClr val="000000"/>
                </a:solidFill>
                <a:ea typeface="+mn-lt"/>
                <a:cs typeface="+mn-lt"/>
              </a:rPr>
              <a:t> objects inside of the HTML templates that caused web pages to display errors (error 502, error 404, instance health changed to Severe).</a:t>
            </a:r>
            <a:endParaRPr lang="en-US">
              <a:solidFill>
                <a:srgbClr val="000000"/>
              </a:solidFill>
              <a:cs typeface="Calibri"/>
            </a:endParaRPr>
          </a:p>
          <a:p>
            <a:pPr lvl="1"/>
            <a:r>
              <a:rPr lang="en-US">
                <a:solidFill>
                  <a:srgbClr val="000000"/>
                </a:solidFill>
                <a:ea typeface="+mn-lt"/>
                <a:cs typeface="+mn-lt"/>
              </a:rPr>
              <a:t>The primary key of the Spring Application did not match the primary key of the DynamoDB table, which caused data entries to be unsaved.</a:t>
            </a:r>
          </a:p>
          <a:p>
            <a:pPr lvl="1"/>
            <a:r>
              <a:rPr lang="en-US">
                <a:solidFill>
                  <a:srgbClr val="000000"/>
                </a:solidFill>
                <a:cs typeface="Calibri"/>
              </a:rPr>
              <a:t>Using the AWS Root user has caused some issues in regards of running the instances for our web application.</a:t>
            </a:r>
          </a:p>
          <a:p>
            <a:r>
              <a:rPr lang="en-US">
                <a:cs typeface="Calibri"/>
              </a:rPr>
              <a:t>To overcome these challenges, we have made sure our project is properly packed into directories as needed by Thymeleaf so the compiled JAR file functions correctly when deployed on Elastic Beanstalk. In addition, we used an easy to remember primary key throughout our application so the data will be sent correctly to the database. Lastly, we have switched to IAM user to make sure that account configuration will not affect the health of the application's instance.</a:t>
            </a:r>
          </a:p>
          <a:p>
            <a:pPr lvl="1"/>
            <a:endParaRPr lang="en-US">
              <a:highlight>
                <a:srgbClr val="FFFF00"/>
              </a:highlight>
              <a:cs typeface="Calibri"/>
            </a:endParaRPr>
          </a:p>
          <a:p>
            <a:endParaRPr lang="en-US">
              <a:cs typeface="Calibri"/>
            </a:endParaRPr>
          </a:p>
        </p:txBody>
      </p:sp>
    </p:spTree>
    <p:extLst>
      <p:ext uri="{BB962C8B-B14F-4D97-AF65-F5344CB8AC3E}">
        <p14:creationId xmlns:p14="http://schemas.microsoft.com/office/powerpoint/2010/main" val="2411192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6715C-D9FC-FF9F-0F8D-2611A6F63D70}"/>
              </a:ext>
            </a:extLst>
          </p:cNvPr>
          <p:cNvSpPr>
            <a:spLocks noGrp="1"/>
          </p:cNvSpPr>
          <p:nvPr>
            <p:ph type="title"/>
          </p:nvPr>
        </p:nvSpPr>
        <p:spPr/>
        <p:txBody>
          <a:bodyPr/>
          <a:lstStyle/>
          <a:p>
            <a:r>
              <a:rPr lang="en-US">
                <a:ea typeface="Calibri Light"/>
                <a:cs typeface="Calibri Light"/>
              </a:rPr>
              <a:t>Work to be done</a:t>
            </a:r>
            <a:endParaRPr lang="en-US"/>
          </a:p>
        </p:txBody>
      </p:sp>
      <p:sp>
        <p:nvSpPr>
          <p:cNvPr id="3" name="Content Placeholder 2">
            <a:extLst>
              <a:ext uri="{FF2B5EF4-FFF2-40B4-BE49-F238E27FC236}">
                <a16:creationId xmlns:a16="http://schemas.microsoft.com/office/drawing/2014/main" id="{3216C598-4E1C-19EC-9423-52D483F5703E}"/>
              </a:ext>
            </a:extLst>
          </p:cNvPr>
          <p:cNvSpPr>
            <a:spLocks noGrp="1"/>
          </p:cNvSpPr>
          <p:nvPr>
            <p:ph idx="1"/>
          </p:nvPr>
        </p:nvSpPr>
        <p:spPr/>
        <p:txBody>
          <a:bodyPr vert="horz" lIns="91440" tIns="45720" rIns="91440" bIns="45720" rtlCol="0" anchor="t">
            <a:normAutofit/>
          </a:bodyPr>
          <a:lstStyle/>
          <a:p>
            <a:r>
              <a:rPr lang="en-US">
                <a:ea typeface="+mn-lt"/>
                <a:cs typeface="+mn-lt"/>
              </a:rPr>
              <a:t>Work</a:t>
            </a:r>
            <a:r>
              <a:rPr lang="en-US">
                <a:cs typeface="Calibri"/>
              </a:rPr>
              <a:t> we need to implement:</a:t>
            </a:r>
            <a:endParaRPr lang="en-US">
              <a:ea typeface="+mn-lt"/>
              <a:cs typeface="+mn-lt"/>
            </a:endParaRPr>
          </a:p>
          <a:p>
            <a:pPr lvl="1"/>
            <a:r>
              <a:rPr lang="en-US">
                <a:ea typeface="+mn-lt"/>
                <a:cs typeface="Calibri"/>
              </a:rPr>
              <a:t>Authentication: A login page needs to be implemented and properly synced with Amazon Cognito so that users can be verified before accessing private information.</a:t>
            </a:r>
          </a:p>
          <a:p>
            <a:pPr lvl="1"/>
            <a:r>
              <a:rPr lang="en-US">
                <a:ea typeface="+mn-lt"/>
                <a:cs typeface="+mn-lt"/>
              </a:rPr>
              <a:t>GUI: The current GUI is almost entirely a placeholder and easy access to query results needs to be implemented.</a:t>
            </a:r>
            <a:endParaRPr lang="en-US">
              <a:cs typeface="Calibri"/>
            </a:endParaRPr>
          </a:p>
          <a:p>
            <a:pPr lvl="1"/>
            <a:r>
              <a:rPr lang="en-US">
                <a:ea typeface="+mn-lt"/>
                <a:cs typeface="+mn-lt"/>
              </a:rPr>
              <a:t>Database completion: The current database doesn’t effectively hold student records; the schema needs to be completed in the backend so that full query functionality can be implemented</a:t>
            </a:r>
            <a:endParaRPr lang="en-US">
              <a:cs typeface="Calibri"/>
            </a:endParaRPr>
          </a:p>
          <a:p>
            <a:pPr lvl="1"/>
            <a:endParaRPr lang="en-US">
              <a:highlight>
                <a:srgbClr val="FFFF00"/>
              </a:highlight>
              <a:cs typeface="Calibri"/>
            </a:endParaRPr>
          </a:p>
          <a:p>
            <a:endParaRPr lang="en-US">
              <a:cs typeface="Calibri"/>
            </a:endParaRPr>
          </a:p>
        </p:txBody>
      </p:sp>
    </p:spTree>
    <p:extLst>
      <p:ext uri="{BB962C8B-B14F-4D97-AF65-F5344CB8AC3E}">
        <p14:creationId xmlns:p14="http://schemas.microsoft.com/office/powerpoint/2010/main" val="780684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427AA-D340-D910-AC7B-F165F9825D96}"/>
              </a:ext>
            </a:extLst>
          </p:cNvPr>
          <p:cNvSpPr>
            <a:spLocks noGrp="1"/>
          </p:cNvSpPr>
          <p:nvPr>
            <p:ph type="title"/>
          </p:nvPr>
        </p:nvSpPr>
        <p:spPr/>
        <p:txBody>
          <a:bodyPr/>
          <a:lstStyle/>
          <a:p>
            <a:r>
              <a:rPr lang="en-US">
                <a:ea typeface="Calibri Light"/>
                <a:cs typeface="Calibri Light"/>
              </a:rPr>
              <a:t>Conclusion and Recommendations</a:t>
            </a:r>
            <a:endParaRPr lang="en-US" err="1"/>
          </a:p>
        </p:txBody>
      </p:sp>
      <p:sp>
        <p:nvSpPr>
          <p:cNvPr id="3" name="Content Placeholder 2">
            <a:extLst>
              <a:ext uri="{FF2B5EF4-FFF2-40B4-BE49-F238E27FC236}">
                <a16:creationId xmlns:a16="http://schemas.microsoft.com/office/drawing/2014/main" id="{24E1B037-0448-396C-DC85-1CCE4736BE84}"/>
              </a:ext>
            </a:extLst>
          </p:cNvPr>
          <p:cNvSpPr>
            <a:spLocks noGrp="1"/>
          </p:cNvSpPr>
          <p:nvPr>
            <p:ph idx="1"/>
          </p:nvPr>
        </p:nvSpPr>
        <p:spPr/>
        <p:txBody>
          <a:bodyPr vert="horz" lIns="91440" tIns="45720" rIns="91440" bIns="45720" rtlCol="0" anchor="t">
            <a:normAutofit/>
          </a:bodyPr>
          <a:lstStyle/>
          <a:p>
            <a:r>
              <a:rPr lang="en-US"/>
              <a:t>Overall work on the project is progressing on schedule.</a:t>
            </a:r>
          </a:p>
          <a:p>
            <a:r>
              <a:rPr lang="en-US"/>
              <a:t>Most issues with the project have focused on technical problems with the applications deployment rather than the structure of the application itself.</a:t>
            </a:r>
          </a:p>
          <a:p>
            <a:r>
              <a:rPr lang="en-US"/>
              <a:t>For future projects we would recommend:</a:t>
            </a:r>
          </a:p>
          <a:p>
            <a:pPr lvl="1"/>
            <a:r>
              <a:rPr lang="en-US"/>
              <a:t>Establishing a more organized GitHub repository structure earlier would've prevented some bug fixing time getting the application to run on Elastic Beanstalk.</a:t>
            </a:r>
          </a:p>
          <a:p>
            <a:pPr lvl="1"/>
            <a:r>
              <a:rPr lang="en-US"/>
              <a:t>Building the project in smaller, separately defined modules to make debugging individual components easier.</a:t>
            </a:r>
          </a:p>
          <a:p>
            <a:endParaRPr lang="en-US"/>
          </a:p>
          <a:p>
            <a:endParaRPr lang="en-US"/>
          </a:p>
          <a:p>
            <a:endParaRPr lang="en-US"/>
          </a:p>
          <a:p>
            <a:endParaRPr lang="en-US"/>
          </a:p>
          <a:p>
            <a:endParaRPr lang="en-US"/>
          </a:p>
        </p:txBody>
      </p:sp>
    </p:spTree>
    <p:extLst>
      <p:ext uri="{BB962C8B-B14F-4D97-AF65-F5344CB8AC3E}">
        <p14:creationId xmlns:p14="http://schemas.microsoft.com/office/powerpoint/2010/main" val="3078306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AE1D0-699E-EBC8-544D-EFE5FECF33A0}"/>
              </a:ext>
            </a:extLst>
          </p:cNvPr>
          <p:cNvSpPr>
            <a:spLocks noGrp="1"/>
          </p:cNvSpPr>
          <p:nvPr>
            <p:ph type="title"/>
          </p:nvPr>
        </p:nvSpPr>
        <p:spPr/>
        <p:txBody>
          <a:bodyPr/>
          <a:lstStyle/>
          <a:p>
            <a:r>
              <a:rPr lang="en-US">
                <a:ea typeface="Calibri Light"/>
                <a:cs typeface="Calibri Light"/>
              </a:rPr>
              <a:t>Introduction: What is the Application?</a:t>
            </a:r>
            <a:endParaRPr lang="en-US"/>
          </a:p>
        </p:txBody>
      </p:sp>
      <p:sp>
        <p:nvSpPr>
          <p:cNvPr id="3" name="Content Placeholder 2">
            <a:extLst>
              <a:ext uri="{FF2B5EF4-FFF2-40B4-BE49-F238E27FC236}">
                <a16:creationId xmlns:a16="http://schemas.microsoft.com/office/drawing/2014/main" id="{8A310DDB-C631-CC4E-A00F-21A0FCA5B257}"/>
              </a:ext>
            </a:extLst>
          </p:cNvPr>
          <p:cNvSpPr>
            <a:spLocks noGrp="1"/>
          </p:cNvSpPr>
          <p:nvPr>
            <p:ph idx="1"/>
          </p:nvPr>
        </p:nvSpPr>
        <p:spPr/>
        <p:txBody>
          <a:bodyPr vert="horz" lIns="91440" tIns="45720" rIns="91440" bIns="45720" rtlCol="0" anchor="t">
            <a:normAutofit/>
          </a:bodyPr>
          <a:lstStyle/>
          <a:p>
            <a:r>
              <a:rPr lang="en-US">
                <a:ea typeface="Calibri"/>
                <a:cs typeface="Calibri"/>
              </a:rPr>
              <a:t>Our main objectives is to provide a web-based application hosted on AWS that will allow the attendance record of students to be viewed and updated.</a:t>
            </a:r>
            <a:endParaRPr lang="en-US">
              <a:cs typeface="Calibri" panose="020F0502020204030204"/>
            </a:endParaRPr>
          </a:p>
          <a:p>
            <a:r>
              <a:rPr lang="en-US">
                <a:ea typeface="Calibri"/>
                <a:cs typeface="Calibri"/>
              </a:rPr>
              <a:t>The aim of this application is to create an alternative method of keeping this type of record and allowing it to be viewed/updated from anywhere.</a:t>
            </a:r>
            <a:endParaRPr lang="en-US">
              <a:cs typeface="Calibri"/>
            </a:endParaRPr>
          </a:p>
          <a:p>
            <a:r>
              <a:rPr lang="en-US">
                <a:ea typeface="Calibri"/>
                <a:cs typeface="Calibri"/>
              </a:rPr>
              <a:t>The application is targeted at course providers who want to make it easier for lecturers/teachers/administrators at their institution to track their students' attendance.</a:t>
            </a:r>
          </a:p>
          <a:p>
            <a:r>
              <a:rPr lang="en-US">
                <a:ea typeface="Calibri"/>
                <a:cs typeface="Calibri"/>
              </a:rPr>
              <a:t>The primary users of the application will be lecturers/teachers, who will be able to view and update the attendance records of their students from any browser using their own personal account information.</a:t>
            </a:r>
          </a:p>
        </p:txBody>
      </p:sp>
    </p:spTree>
    <p:extLst>
      <p:ext uri="{BB962C8B-B14F-4D97-AF65-F5344CB8AC3E}">
        <p14:creationId xmlns:p14="http://schemas.microsoft.com/office/powerpoint/2010/main" val="1844280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75DC9-AF03-6047-3C92-27AC16A7A6E7}"/>
              </a:ext>
            </a:extLst>
          </p:cNvPr>
          <p:cNvSpPr>
            <a:spLocks noGrp="1"/>
          </p:cNvSpPr>
          <p:nvPr>
            <p:ph type="title"/>
          </p:nvPr>
        </p:nvSpPr>
        <p:spPr/>
        <p:txBody>
          <a:bodyPr/>
          <a:lstStyle/>
          <a:p>
            <a:r>
              <a:rPr lang="en-US">
                <a:ea typeface="Calibri Light"/>
                <a:cs typeface="Calibri Light"/>
              </a:rPr>
              <a:t>Design Specification and Architecture</a:t>
            </a:r>
            <a:endParaRPr lang="en-US"/>
          </a:p>
        </p:txBody>
      </p:sp>
      <p:sp>
        <p:nvSpPr>
          <p:cNvPr id="3" name="Content Placeholder 2">
            <a:extLst>
              <a:ext uri="{FF2B5EF4-FFF2-40B4-BE49-F238E27FC236}">
                <a16:creationId xmlns:a16="http://schemas.microsoft.com/office/drawing/2014/main" id="{AB6713D3-7261-0473-BEC6-67CB7DADD8C0}"/>
              </a:ext>
            </a:extLst>
          </p:cNvPr>
          <p:cNvSpPr>
            <a:spLocks noGrp="1"/>
          </p:cNvSpPr>
          <p:nvPr>
            <p:ph idx="1"/>
          </p:nvPr>
        </p:nvSpPr>
        <p:spPr/>
        <p:txBody>
          <a:bodyPr vert="horz" lIns="91440" tIns="45720" rIns="91440" bIns="45720" rtlCol="0" anchor="t">
            <a:normAutofit fontScale="70000" lnSpcReduction="20000"/>
          </a:bodyPr>
          <a:lstStyle/>
          <a:p>
            <a:r>
              <a:rPr lang="en-US">
                <a:ea typeface="Calibri"/>
                <a:cs typeface="Calibri"/>
              </a:rPr>
              <a:t>Our architecture is based on six pillars:  Browser, App Engine, Database, Notification Service, Authentication. </a:t>
            </a:r>
          </a:p>
          <a:p>
            <a:r>
              <a:rPr lang="en-US">
                <a:ea typeface="Calibri"/>
                <a:cs typeface="Calibri"/>
              </a:rPr>
              <a:t>The application is programmed in Java and uses AWS Elastic Beanstalk as the web server host as well as the overall configuration starting point.</a:t>
            </a:r>
          </a:p>
          <a:p>
            <a:r>
              <a:rPr lang="en-US">
                <a:ea typeface="Calibri"/>
                <a:cs typeface="Calibri"/>
              </a:rPr>
              <a:t>We use Spring Boot to run the Java application as a web-based service and the Thymeleaf template engine is used to serve HTML requests from the application backend.</a:t>
            </a:r>
          </a:p>
          <a:p>
            <a:r>
              <a:rPr lang="en-US">
                <a:ea typeface="Calibri"/>
                <a:cs typeface="Calibri"/>
              </a:rPr>
              <a:t>Amazon Simple Notification Service (SNS) will wait to notify the data record owner of the new entry/update.</a:t>
            </a:r>
          </a:p>
          <a:p>
            <a:r>
              <a:rPr lang="en-US">
                <a:ea typeface="Calibri"/>
                <a:cs typeface="Calibri"/>
              </a:rPr>
              <a:t>Amazon Cognito is going to be used for </a:t>
            </a:r>
            <a:r>
              <a:rPr lang="en-US">
                <a:ea typeface="+mn-lt"/>
                <a:cs typeface="+mn-lt"/>
              </a:rPr>
              <a:t>authentication, authorization, and user management.</a:t>
            </a:r>
            <a:endParaRPr lang="en-US">
              <a:cs typeface="Calibri"/>
            </a:endParaRPr>
          </a:p>
          <a:p>
            <a:r>
              <a:rPr lang="en-US">
                <a:ea typeface="Calibri"/>
                <a:cs typeface="Calibri"/>
              </a:rPr>
              <a:t>The main reason for choosing these cloud services and language are:</a:t>
            </a:r>
          </a:p>
          <a:p>
            <a:pPr lvl="1"/>
            <a:r>
              <a:rPr lang="en-US">
                <a:ea typeface="+mn-lt"/>
                <a:cs typeface="+mn-lt"/>
              </a:rPr>
              <a:t>All team members could program in Java.</a:t>
            </a:r>
          </a:p>
          <a:p>
            <a:pPr lvl="1"/>
            <a:r>
              <a:rPr lang="en-US">
                <a:ea typeface="+mn-lt"/>
                <a:cs typeface="+mn-lt"/>
              </a:rPr>
              <a:t>Spring Boot is easy to use and well documented.</a:t>
            </a:r>
            <a:endParaRPr lang="en-US">
              <a:cs typeface="Calibri"/>
            </a:endParaRPr>
          </a:p>
          <a:p>
            <a:pPr lvl="1"/>
            <a:r>
              <a:rPr lang="en-US">
                <a:ea typeface="Calibri"/>
                <a:cs typeface="Calibri"/>
              </a:rPr>
              <a:t>Elastic Beanstalk has range of configuration choices and can do a simple autoconfiguration for the app.</a:t>
            </a:r>
          </a:p>
          <a:p>
            <a:pPr lvl="1"/>
            <a:r>
              <a:rPr lang="en-US">
                <a:ea typeface="Calibri"/>
                <a:cs typeface="Calibri"/>
              </a:rPr>
              <a:t>Cognito as it checks users before the can have access to information and makes sure the app is secure. </a:t>
            </a:r>
          </a:p>
          <a:p>
            <a:pPr lvl="1"/>
            <a:endParaRPr lang="en-US">
              <a:highlight>
                <a:srgbClr val="FFFF00"/>
              </a:highlight>
              <a:ea typeface="Calibri"/>
              <a:cs typeface="Calibri"/>
            </a:endParaRPr>
          </a:p>
          <a:p>
            <a:pPr marL="0" indent="0">
              <a:buNone/>
            </a:pPr>
            <a:endParaRPr lang="en-US">
              <a:highlight>
                <a:srgbClr val="FFFF00"/>
              </a:highlight>
              <a:ea typeface="Calibri"/>
              <a:cs typeface="Calibri"/>
            </a:endParaRPr>
          </a:p>
          <a:p>
            <a:endParaRPr lang="en-US">
              <a:highlight>
                <a:srgbClr val="FFFF00"/>
              </a:highlight>
              <a:ea typeface="Calibri"/>
              <a:cs typeface="Calibri"/>
            </a:endParaRPr>
          </a:p>
          <a:p>
            <a:endParaRPr lang="en-US">
              <a:highlight>
                <a:srgbClr val="FFFF00"/>
              </a:highlight>
              <a:ea typeface="Calibri"/>
              <a:cs typeface="Calibri"/>
            </a:endParaRPr>
          </a:p>
          <a:p>
            <a:endParaRPr lang="en-US">
              <a:ea typeface="Calibri"/>
              <a:cs typeface="Calibri"/>
            </a:endParaRPr>
          </a:p>
        </p:txBody>
      </p:sp>
    </p:spTree>
    <p:extLst>
      <p:ext uri="{BB962C8B-B14F-4D97-AF65-F5344CB8AC3E}">
        <p14:creationId xmlns:p14="http://schemas.microsoft.com/office/powerpoint/2010/main" val="488314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29E04-E201-CD61-61AE-06957209A06D}"/>
              </a:ext>
            </a:extLst>
          </p:cNvPr>
          <p:cNvSpPr>
            <a:spLocks noGrp="1"/>
          </p:cNvSpPr>
          <p:nvPr>
            <p:ph type="title"/>
          </p:nvPr>
        </p:nvSpPr>
        <p:spPr/>
        <p:txBody>
          <a:bodyPr/>
          <a:lstStyle/>
          <a:p>
            <a:r>
              <a:rPr lang="en-US">
                <a:ea typeface="Calibri Light"/>
                <a:cs typeface="Calibri Light"/>
              </a:rPr>
              <a:t>Implementation</a:t>
            </a:r>
            <a:endParaRPr lang="en-US"/>
          </a:p>
        </p:txBody>
      </p:sp>
      <p:sp>
        <p:nvSpPr>
          <p:cNvPr id="3" name="Content Placeholder 2">
            <a:extLst>
              <a:ext uri="{FF2B5EF4-FFF2-40B4-BE49-F238E27FC236}">
                <a16:creationId xmlns:a16="http://schemas.microsoft.com/office/drawing/2014/main" id="{33D976C1-FEE5-3958-88FA-0B2AE1D49B8A}"/>
              </a:ext>
            </a:extLst>
          </p:cNvPr>
          <p:cNvSpPr>
            <a:spLocks noGrp="1"/>
          </p:cNvSpPr>
          <p:nvPr>
            <p:ph idx="1"/>
          </p:nvPr>
        </p:nvSpPr>
        <p:spPr>
          <a:xfrm>
            <a:off x="838200" y="1418044"/>
            <a:ext cx="10515600" cy="4758919"/>
          </a:xfrm>
        </p:spPr>
        <p:txBody>
          <a:bodyPr vert="horz" lIns="91440" tIns="45720" rIns="91440" bIns="45720" rtlCol="0" anchor="t">
            <a:normAutofit fontScale="85000" lnSpcReduction="20000"/>
          </a:bodyPr>
          <a:lstStyle/>
          <a:p>
            <a:r>
              <a:rPr lang="en-US">
                <a:cs typeface="Calibri"/>
              </a:rPr>
              <a:t>For our application we chose to use AWS:</a:t>
            </a:r>
          </a:p>
          <a:p>
            <a:pPr lvl="1"/>
            <a:r>
              <a:rPr lang="en-US">
                <a:cs typeface="Calibri"/>
              </a:rPr>
              <a:t>Easy to use.</a:t>
            </a:r>
            <a:endParaRPr lang="en-US">
              <a:ea typeface="Calibri"/>
              <a:cs typeface="Calibri"/>
            </a:endParaRPr>
          </a:p>
          <a:p>
            <a:pPr lvl="1"/>
            <a:r>
              <a:rPr lang="en-US">
                <a:cs typeface="Calibri"/>
              </a:rPr>
              <a:t>Used for the module labs.</a:t>
            </a:r>
            <a:endParaRPr lang="en-US">
              <a:ea typeface="Calibri"/>
              <a:cs typeface="Calibri"/>
            </a:endParaRPr>
          </a:p>
          <a:p>
            <a:r>
              <a:rPr lang="en-US">
                <a:ea typeface="+mn-lt"/>
                <a:cs typeface="+mn-lt"/>
              </a:rPr>
              <a:t>The application will use the following:</a:t>
            </a:r>
          </a:p>
          <a:p>
            <a:pPr lvl="1"/>
            <a:r>
              <a:rPr lang="en-US">
                <a:ea typeface="+mn-lt"/>
                <a:cs typeface="+mn-lt"/>
              </a:rPr>
              <a:t>DynamoDB - A NoSQL database that can be structurally built in the Java backend (no additional software required). It is also predictable in performance and allows simple integration with Java. Additionally, it ensures application elasticity since this database system is known for seamless scalability adhering to demand.</a:t>
            </a:r>
          </a:p>
          <a:p>
            <a:pPr lvl="1"/>
            <a:r>
              <a:rPr lang="en-US">
                <a:ea typeface="+mn-lt"/>
                <a:cs typeface="+mn-lt"/>
              </a:rPr>
              <a:t>Elastic Beanstalk - Creates EC2 instances designed specifically for web apps and the configuration is adjusted for this purpose, the group policies are chosen, takes care of the instance health/load balancing, it allows us to focus on other parts of the work and decrease the workload.</a:t>
            </a:r>
          </a:p>
          <a:p>
            <a:pPr lvl="1"/>
            <a:r>
              <a:rPr lang="en-US">
                <a:ea typeface="+mn-lt"/>
                <a:cs typeface="+mn-lt"/>
              </a:rPr>
              <a:t>Simple Notification Service - Used to notify users of the success/failure of any update action of the database. Feedback to users reduces the potential for errors in record keeping.</a:t>
            </a:r>
          </a:p>
          <a:p>
            <a:pPr lvl="1"/>
            <a:r>
              <a:rPr lang="en-US">
                <a:ea typeface="+mn-lt"/>
                <a:cs typeface="+mn-lt"/>
              </a:rPr>
              <a:t>Cognito – Handles user authentication and ensures only specified users can get access to certain resources, as well as have a direct impact on the data record since it integrates with DynamoDB well.</a:t>
            </a:r>
          </a:p>
          <a:p>
            <a:r>
              <a:rPr lang="en-US">
                <a:ea typeface="+mn-lt"/>
                <a:cs typeface="+mn-lt"/>
              </a:rPr>
              <a:t>The steps we have taken to create this application started with implementation of the logic and creation of separate classes for each AWS service to make sure they have their own space. Subsequently, we have started work on the database and templates used for the web application to make sure user can have graphical user interface ready. Once we had minimum viable product we started to work more on the database as well as the security of the application.</a:t>
            </a:r>
            <a:endParaRPr lang="en-US">
              <a:cs typeface="Calibri"/>
            </a:endParaRPr>
          </a:p>
          <a:p>
            <a:pPr marL="457200" lvl="1" indent="0">
              <a:buNone/>
            </a:pPr>
            <a:endParaRPr lang="en-US">
              <a:highlight>
                <a:srgbClr val="FFFF00"/>
              </a:highlight>
              <a:ea typeface="+mn-lt"/>
              <a:cs typeface="+mn-lt"/>
            </a:endParaRPr>
          </a:p>
          <a:p>
            <a:pPr lvl="1"/>
            <a:endParaRPr lang="en-US">
              <a:highlight>
                <a:srgbClr val="FFFF00"/>
              </a:highlight>
              <a:ea typeface="+mn-lt"/>
              <a:cs typeface="+mn-lt"/>
            </a:endParaRPr>
          </a:p>
          <a:p>
            <a:pPr lvl="1"/>
            <a:endParaRPr lang="en-US">
              <a:highlight>
                <a:srgbClr val="FFFF00"/>
              </a:highlight>
              <a:ea typeface="+mn-lt"/>
              <a:cs typeface="+mn-lt"/>
            </a:endParaRPr>
          </a:p>
          <a:p>
            <a:pPr lvl="1"/>
            <a:endParaRPr lang="en-US">
              <a:highlight>
                <a:srgbClr val="FFFF00"/>
              </a:highlight>
              <a:ea typeface="+mn-lt"/>
              <a:cs typeface="+mn-lt"/>
            </a:endParaRPr>
          </a:p>
          <a:p>
            <a:endParaRPr lang="en-US">
              <a:highlight>
                <a:srgbClr val="FFFF00"/>
              </a:highlight>
              <a:ea typeface="+mn-lt"/>
              <a:cs typeface="+mn-lt"/>
            </a:endParaRPr>
          </a:p>
          <a:p>
            <a:endParaRPr lang="en-US">
              <a:highlight>
                <a:srgbClr val="FFFF00"/>
              </a:highlight>
              <a:ea typeface="+mn-lt"/>
              <a:cs typeface="+mn-lt"/>
            </a:endParaRPr>
          </a:p>
          <a:p>
            <a:endParaRPr lang="en-US">
              <a:highlight>
                <a:srgbClr val="FFFF00"/>
              </a:highlight>
              <a:ea typeface="+mn-lt"/>
              <a:cs typeface="+mn-lt"/>
            </a:endParaRPr>
          </a:p>
          <a:p>
            <a:endParaRPr lang="en-US">
              <a:highlight>
                <a:srgbClr val="FFFF00"/>
              </a:highlight>
              <a:ea typeface="+mn-lt"/>
              <a:cs typeface="+mn-lt"/>
            </a:endParaRPr>
          </a:p>
          <a:p>
            <a:endParaRPr lang="en-US">
              <a:highlight>
                <a:srgbClr val="FFFF00"/>
              </a:highlight>
              <a:ea typeface="+mn-lt"/>
              <a:cs typeface="+mn-lt"/>
            </a:endParaRPr>
          </a:p>
          <a:p>
            <a:pPr marL="457200" lvl="1" indent="0">
              <a:buNone/>
            </a:pPr>
            <a:endParaRPr lang="en-US">
              <a:highlight>
                <a:srgbClr val="FFFF00"/>
              </a:highlight>
              <a:ea typeface="+mn-lt"/>
              <a:cs typeface="+mn-lt"/>
            </a:endParaRPr>
          </a:p>
        </p:txBody>
      </p:sp>
    </p:spTree>
    <p:extLst>
      <p:ext uri="{BB962C8B-B14F-4D97-AF65-F5344CB8AC3E}">
        <p14:creationId xmlns:p14="http://schemas.microsoft.com/office/powerpoint/2010/main" val="1951051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22D0E-9998-100D-F565-E721515C37E6}"/>
              </a:ext>
            </a:extLst>
          </p:cNvPr>
          <p:cNvSpPr>
            <a:spLocks noGrp="1"/>
          </p:cNvSpPr>
          <p:nvPr>
            <p:ph type="title"/>
          </p:nvPr>
        </p:nvSpPr>
        <p:spPr/>
        <p:txBody>
          <a:bodyPr/>
          <a:lstStyle/>
          <a:p>
            <a:r>
              <a:rPr lang="en-US">
                <a:cs typeface="Calibri Light"/>
              </a:rPr>
              <a:t>Application Run-through</a:t>
            </a:r>
          </a:p>
        </p:txBody>
      </p:sp>
      <p:sp>
        <p:nvSpPr>
          <p:cNvPr id="3" name="Content Placeholder 2">
            <a:extLst>
              <a:ext uri="{FF2B5EF4-FFF2-40B4-BE49-F238E27FC236}">
                <a16:creationId xmlns:a16="http://schemas.microsoft.com/office/drawing/2014/main" id="{89EACC06-B454-D0EC-7E8F-886772B3158A}"/>
              </a:ext>
            </a:extLst>
          </p:cNvPr>
          <p:cNvSpPr>
            <a:spLocks noGrp="1"/>
          </p:cNvSpPr>
          <p:nvPr>
            <p:ph idx="1"/>
          </p:nvPr>
        </p:nvSpPr>
        <p:spPr/>
        <p:txBody>
          <a:bodyPr vert="horz" lIns="91440" tIns="45720" rIns="91440" bIns="45720" rtlCol="0" anchor="t">
            <a:normAutofit/>
          </a:bodyPr>
          <a:lstStyle/>
          <a:p>
            <a:r>
              <a:rPr lang="en-US">
                <a:cs typeface="Calibri"/>
              </a:rPr>
              <a:t>Users will access the web address the application is hosted on.</a:t>
            </a:r>
          </a:p>
          <a:p>
            <a:endParaRPr lang="en-US">
              <a:cs typeface="Calibri"/>
            </a:endParaRPr>
          </a:p>
        </p:txBody>
      </p:sp>
    </p:spTree>
    <p:extLst>
      <p:ext uri="{BB962C8B-B14F-4D97-AF65-F5344CB8AC3E}">
        <p14:creationId xmlns:p14="http://schemas.microsoft.com/office/powerpoint/2010/main" val="2039247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22D0E-9998-100D-F565-E721515C37E6}"/>
              </a:ext>
            </a:extLst>
          </p:cNvPr>
          <p:cNvSpPr>
            <a:spLocks noGrp="1"/>
          </p:cNvSpPr>
          <p:nvPr>
            <p:ph type="title"/>
          </p:nvPr>
        </p:nvSpPr>
        <p:spPr/>
        <p:txBody>
          <a:bodyPr/>
          <a:lstStyle/>
          <a:p>
            <a:r>
              <a:rPr lang="en-US">
                <a:cs typeface="Calibri Light"/>
              </a:rPr>
              <a:t>Application Run-through</a:t>
            </a:r>
          </a:p>
        </p:txBody>
      </p:sp>
      <p:sp>
        <p:nvSpPr>
          <p:cNvPr id="3" name="Content Placeholder 2">
            <a:extLst>
              <a:ext uri="{FF2B5EF4-FFF2-40B4-BE49-F238E27FC236}">
                <a16:creationId xmlns:a16="http://schemas.microsoft.com/office/drawing/2014/main" id="{89EACC06-B454-D0EC-7E8F-886772B3158A}"/>
              </a:ext>
            </a:extLst>
          </p:cNvPr>
          <p:cNvSpPr>
            <a:spLocks noGrp="1"/>
          </p:cNvSpPr>
          <p:nvPr>
            <p:ph idx="1"/>
          </p:nvPr>
        </p:nvSpPr>
        <p:spPr/>
        <p:txBody>
          <a:bodyPr vert="horz" lIns="91440" tIns="45720" rIns="91440" bIns="45720" rtlCol="0" anchor="t">
            <a:normAutofit/>
          </a:bodyPr>
          <a:lstStyle/>
          <a:p>
            <a:r>
              <a:rPr lang="en-US">
                <a:cs typeface="Calibri"/>
              </a:rPr>
              <a:t>Users will access the web address the application is hosted on.</a:t>
            </a:r>
          </a:p>
          <a:p>
            <a:r>
              <a:rPr lang="en-US">
                <a:cs typeface="Calibri"/>
              </a:rPr>
              <a:t>The user will be presented with the Login GUI requesting their credentials.</a:t>
            </a:r>
          </a:p>
          <a:p>
            <a:pPr lvl="1"/>
            <a:r>
              <a:rPr lang="en-US">
                <a:cs typeface="Calibri"/>
              </a:rPr>
              <a:t>They either successfully login with their credentials.</a:t>
            </a:r>
          </a:p>
          <a:p>
            <a:pPr lvl="1"/>
            <a:r>
              <a:rPr lang="en-US">
                <a:cs typeface="Calibri"/>
              </a:rPr>
              <a:t>Or they do not input the correct credentials and are prompted that their account information is incorrect.</a:t>
            </a:r>
          </a:p>
        </p:txBody>
      </p:sp>
    </p:spTree>
    <p:extLst>
      <p:ext uri="{BB962C8B-B14F-4D97-AF65-F5344CB8AC3E}">
        <p14:creationId xmlns:p14="http://schemas.microsoft.com/office/powerpoint/2010/main" val="91362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22D0E-9998-100D-F565-E721515C37E6}"/>
              </a:ext>
            </a:extLst>
          </p:cNvPr>
          <p:cNvSpPr>
            <a:spLocks noGrp="1"/>
          </p:cNvSpPr>
          <p:nvPr>
            <p:ph type="title"/>
          </p:nvPr>
        </p:nvSpPr>
        <p:spPr/>
        <p:txBody>
          <a:bodyPr/>
          <a:lstStyle/>
          <a:p>
            <a:r>
              <a:rPr lang="en-US">
                <a:cs typeface="Calibri Light"/>
              </a:rPr>
              <a:t>Application Run-through</a:t>
            </a:r>
          </a:p>
        </p:txBody>
      </p:sp>
      <p:sp>
        <p:nvSpPr>
          <p:cNvPr id="3" name="Content Placeholder 2">
            <a:extLst>
              <a:ext uri="{FF2B5EF4-FFF2-40B4-BE49-F238E27FC236}">
                <a16:creationId xmlns:a16="http://schemas.microsoft.com/office/drawing/2014/main" id="{89EACC06-B454-D0EC-7E8F-886772B3158A}"/>
              </a:ext>
            </a:extLst>
          </p:cNvPr>
          <p:cNvSpPr>
            <a:spLocks noGrp="1"/>
          </p:cNvSpPr>
          <p:nvPr>
            <p:ph idx="1"/>
          </p:nvPr>
        </p:nvSpPr>
        <p:spPr/>
        <p:txBody>
          <a:bodyPr vert="horz" lIns="91440" tIns="45720" rIns="91440" bIns="45720" rtlCol="0" anchor="t">
            <a:normAutofit/>
          </a:bodyPr>
          <a:lstStyle/>
          <a:p>
            <a:r>
              <a:rPr lang="en-US">
                <a:cs typeface="Calibri"/>
              </a:rPr>
              <a:t>Users will access the web address the application is hosted on.</a:t>
            </a:r>
          </a:p>
          <a:p>
            <a:r>
              <a:rPr lang="en-US">
                <a:cs typeface="Calibri"/>
              </a:rPr>
              <a:t>The user will be presented with the Login GUI requesting their credentials.</a:t>
            </a:r>
          </a:p>
          <a:p>
            <a:r>
              <a:rPr lang="en-US">
                <a:cs typeface="Calibri"/>
              </a:rPr>
              <a:t>They will be presented with a GUI containing several fields:</a:t>
            </a:r>
          </a:p>
          <a:p>
            <a:pPr lvl="1"/>
            <a:r>
              <a:rPr lang="en-US">
                <a:cs typeface="Calibri"/>
              </a:rPr>
              <a:t>Query options allowing them to search attendance records.</a:t>
            </a:r>
          </a:p>
          <a:p>
            <a:pPr lvl="1"/>
            <a:r>
              <a:rPr lang="en-US">
                <a:cs typeface="Calibri"/>
              </a:rPr>
              <a:t>Submissions fields for them to update/add attendance records.</a:t>
            </a:r>
          </a:p>
          <a:p>
            <a:r>
              <a:rPr lang="en-US">
                <a:cs typeface="Calibri"/>
              </a:rPr>
              <a:t>They will be able to submit a query and receive information about student attendance.</a:t>
            </a:r>
          </a:p>
          <a:p>
            <a:r>
              <a:rPr lang="en-US">
                <a:cs typeface="Calibri"/>
              </a:rPr>
              <a:t>They will be able to submit/alter existing records and receive a response from the page about its success/failure and why.</a:t>
            </a:r>
          </a:p>
        </p:txBody>
      </p:sp>
    </p:spTree>
    <p:extLst>
      <p:ext uri="{BB962C8B-B14F-4D97-AF65-F5344CB8AC3E}">
        <p14:creationId xmlns:p14="http://schemas.microsoft.com/office/powerpoint/2010/main" val="1204262606"/>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1776F-7B54-C1C5-0124-F67096F68CBA}"/>
              </a:ext>
            </a:extLst>
          </p:cNvPr>
          <p:cNvSpPr>
            <a:spLocks noGrp="1"/>
          </p:cNvSpPr>
          <p:nvPr>
            <p:ph type="title"/>
          </p:nvPr>
        </p:nvSpPr>
        <p:spPr/>
        <p:txBody>
          <a:bodyPr/>
          <a:lstStyle/>
          <a:p>
            <a:r>
              <a:rPr lang="en-US">
                <a:ea typeface="Calibri Light"/>
                <a:cs typeface="Calibri Light"/>
              </a:rPr>
              <a:t>Results</a:t>
            </a:r>
            <a:endParaRPr lang="en-US"/>
          </a:p>
        </p:txBody>
      </p:sp>
      <p:sp>
        <p:nvSpPr>
          <p:cNvPr id="3" name="Content Placeholder 2">
            <a:extLst>
              <a:ext uri="{FF2B5EF4-FFF2-40B4-BE49-F238E27FC236}">
                <a16:creationId xmlns:a16="http://schemas.microsoft.com/office/drawing/2014/main" id="{9C6CE1EB-2D59-37CE-D6DC-175EE9502050}"/>
              </a:ext>
            </a:extLst>
          </p:cNvPr>
          <p:cNvSpPr>
            <a:spLocks noGrp="1"/>
          </p:cNvSpPr>
          <p:nvPr>
            <p:ph idx="1"/>
          </p:nvPr>
        </p:nvSpPr>
        <p:spPr>
          <a:xfrm>
            <a:off x="2589212" y="2133600"/>
            <a:ext cx="8915400" cy="1064159"/>
          </a:xfrm>
        </p:spPr>
        <p:txBody>
          <a:bodyPr vert="horz" lIns="91440" tIns="45720" rIns="91440" bIns="45720" rtlCol="0" anchor="t">
            <a:normAutofit/>
          </a:bodyPr>
          <a:lstStyle/>
          <a:p>
            <a:r>
              <a:rPr lang="en-US">
                <a:cs typeface="Calibri"/>
              </a:rPr>
              <a:t>Thus far we have completed deploying an initial version of the application into an EC2 instance using AWS Elastic Beanstalk, This initial version has a placeholder GUI that displays properly in a browser:</a:t>
            </a:r>
          </a:p>
          <a:p>
            <a:endParaRPr lang="en-US">
              <a:cs typeface="Calibri"/>
            </a:endParaRPr>
          </a:p>
        </p:txBody>
      </p:sp>
      <p:pic>
        <p:nvPicPr>
          <p:cNvPr id="4" name="Picture 4" descr="A picture containing graphical user interface&#10;&#10;Description automatically generated">
            <a:extLst>
              <a:ext uri="{FF2B5EF4-FFF2-40B4-BE49-F238E27FC236}">
                <a16:creationId xmlns:a16="http://schemas.microsoft.com/office/drawing/2014/main" id="{6878F607-2891-48F6-C96F-1D02C2371148}"/>
              </a:ext>
            </a:extLst>
          </p:cNvPr>
          <p:cNvPicPr>
            <a:picLocks noChangeAspect="1"/>
          </p:cNvPicPr>
          <p:nvPr/>
        </p:nvPicPr>
        <p:blipFill>
          <a:blip r:embed="rId2"/>
          <a:stretch>
            <a:fillRect/>
          </a:stretch>
        </p:blipFill>
        <p:spPr>
          <a:xfrm>
            <a:off x="2560697" y="3336612"/>
            <a:ext cx="8867421" cy="3326849"/>
          </a:xfrm>
          <a:prstGeom prst="rect">
            <a:avLst/>
          </a:prstGeom>
        </p:spPr>
      </p:pic>
    </p:spTree>
    <p:extLst>
      <p:ext uri="{BB962C8B-B14F-4D97-AF65-F5344CB8AC3E}">
        <p14:creationId xmlns:p14="http://schemas.microsoft.com/office/powerpoint/2010/main" val="2643724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C5CCB-5D83-46C7-FED1-1C32CDA81C20}"/>
              </a:ext>
            </a:extLst>
          </p:cNvPr>
          <p:cNvSpPr>
            <a:spLocks noGrp="1"/>
          </p:cNvSpPr>
          <p:nvPr>
            <p:ph type="title"/>
          </p:nvPr>
        </p:nvSpPr>
        <p:spPr/>
        <p:txBody>
          <a:bodyPr/>
          <a:lstStyle/>
          <a:p>
            <a:r>
              <a:rPr lang="en-US"/>
              <a:t>Results</a:t>
            </a:r>
          </a:p>
        </p:txBody>
      </p:sp>
      <p:sp>
        <p:nvSpPr>
          <p:cNvPr id="3" name="Content Placeholder 2">
            <a:extLst>
              <a:ext uri="{FF2B5EF4-FFF2-40B4-BE49-F238E27FC236}">
                <a16:creationId xmlns:a16="http://schemas.microsoft.com/office/drawing/2014/main" id="{F83E4245-95F2-D751-EF79-49C53124ACA6}"/>
              </a:ext>
            </a:extLst>
          </p:cNvPr>
          <p:cNvSpPr>
            <a:spLocks noGrp="1"/>
          </p:cNvSpPr>
          <p:nvPr>
            <p:ph idx="1"/>
          </p:nvPr>
        </p:nvSpPr>
        <p:spPr>
          <a:xfrm>
            <a:off x="2589212" y="2133600"/>
            <a:ext cx="8915400" cy="729622"/>
          </a:xfrm>
        </p:spPr>
        <p:txBody>
          <a:bodyPr vert="horz" lIns="91440" tIns="45720" rIns="91440" bIns="45720" rtlCol="0" anchor="t">
            <a:normAutofit/>
          </a:bodyPr>
          <a:lstStyle/>
          <a:p>
            <a:r>
              <a:rPr lang="en-US"/>
              <a:t>The current version of the application can insert data into the DynamoDB database using the submit button on the web form:</a:t>
            </a:r>
          </a:p>
        </p:txBody>
      </p:sp>
      <p:pic>
        <p:nvPicPr>
          <p:cNvPr id="5" name="Picture 5" descr="Table&#10;&#10;Description automatically generated">
            <a:extLst>
              <a:ext uri="{FF2B5EF4-FFF2-40B4-BE49-F238E27FC236}">
                <a16:creationId xmlns:a16="http://schemas.microsoft.com/office/drawing/2014/main" id="{76AD8B39-C7EC-D6D9-F759-0BE37E867017}"/>
              </a:ext>
            </a:extLst>
          </p:cNvPr>
          <p:cNvPicPr>
            <a:picLocks noChangeAspect="1"/>
          </p:cNvPicPr>
          <p:nvPr/>
        </p:nvPicPr>
        <p:blipFill>
          <a:blip r:embed="rId2"/>
          <a:stretch>
            <a:fillRect/>
          </a:stretch>
        </p:blipFill>
        <p:spPr>
          <a:xfrm>
            <a:off x="3661465" y="2924654"/>
            <a:ext cx="6774711" cy="3626908"/>
          </a:xfrm>
          <a:prstGeom prst="rect">
            <a:avLst/>
          </a:prstGeom>
        </p:spPr>
      </p:pic>
    </p:spTree>
    <p:extLst>
      <p:ext uri="{BB962C8B-B14F-4D97-AF65-F5344CB8AC3E}">
        <p14:creationId xmlns:p14="http://schemas.microsoft.com/office/powerpoint/2010/main" val="226374467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Wisp</vt:lpstr>
      <vt:lpstr>Student Attendance Record Keeping Application</vt:lpstr>
      <vt:lpstr>Introduction: What is the Application?</vt:lpstr>
      <vt:lpstr>Design Specification and Architecture</vt:lpstr>
      <vt:lpstr>Implementation</vt:lpstr>
      <vt:lpstr>Application Run-through</vt:lpstr>
      <vt:lpstr>Application Run-through</vt:lpstr>
      <vt:lpstr>Application Run-through</vt:lpstr>
      <vt:lpstr>Results</vt:lpstr>
      <vt:lpstr>Results</vt:lpstr>
      <vt:lpstr>Challenges</vt:lpstr>
      <vt:lpstr>Work to be done</vt:lpstr>
      <vt:lpstr>Conclusion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2022-11-29T13:09:47Z</dcterms:created>
  <dcterms:modified xsi:type="dcterms:W3CDTF">2022-12-09T17:59:52Z</dcterms:modified>
</cp:coreProperties>
</file>